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73" r:id="rId5"/>
    <p:sldId id="259" r:id="rId6"/>
    <p:sldId id="267" r:id="rId7"/>
    <p:sldId id="268" r:id="rId8"/>
    <p:sldId id="269" r:id="rId9"/>
    <p:sldId id="270" r:id="rId10"/>
    <p:sldId id="260" r:id="rId11"/>
    <p:sldId id="271" r:id="rId12"/>
    <p:sldId id="272" r:id="rId13"/>
    <p:sldId id="261" r:id="rId14"/>
    <p:sldId id="262" r:id="rId15"/>
    <p:sldId id="274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CA7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65FD662-9586-46DA-9453-6D551E20AFA8}"/>
    <pc:docChg chg="custSel modSld">
      <pc:chgData name="James Clegg" userId="c6df1435-7a36-4b38-be4d-16e68e91152f" providerId="ADAL" clId="{965FD662-9586-46DA-9453-6D551E20AFA8}" dt="2021-06-30T14:41:40.420" v="11"/>
      <pc:docMkLst>
        <pc:docMk/>
      </pc:docMkLst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3299310921" sldId="259"/>
        </pc:sldMkLst>
        <pc:picChg chg="del">
          <ac:chgData name="James Clegg" userId="c6df1435-7a36-4b38-be4d-16e68e91152f" providerId="ADAL" clId="{965FD662-9586-46DA-9453-6D551E20AFA8}" dt="2021-06-30T14:41:16.416" v="0" actId="478"/>
          <ac:picMkLst>
            <pc:docMk/>
            <pc:sldMk cId="3299310921" sldId="259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543163454" sldId="260"/>
        </pc:sldMkLst>
        <pc:picChg chg="del">
          <ac:chgData name="James Clegg" userId="c6df1435-7a36-4b38-be4d-16e68e91152f" providerId="ADAL" clId="{965FD662-9586-46DA-9453-6D551E20AFA8}" dt="2021-06-30T14:41:23.761" v="5" actId="478"/>
          <ac:picMkLst>
            <pc:docMk/>
            <pc:sldMk cId="543163454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3754808443" sldId="261"/>
        </pc:sldMkLst>
        <pc:picChg chg="del">
          <ac:chgData name="James Clegg" userId="c6df1435-7a36-4b38-be4d-16e68e91152f" providerId="ADAL" clId="{965FD662-9586-46DA-9453-6D551E20AFA8}" dt="2021-06-30T14:41:27.744" v="8" actId="478"/>
          <ac:picMkLst>
            <pc:docMk/>
            <pc:sldMk cId="3754808443" sldId="261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2074492544" sldId="262"/>
        </pc:sldMkLst>
        <pc:picChg chg="del">
          <ac:chgData name="James Clegg" userId="c6df1435-7a36-4b38-be4d-16e68e91152f" providerId="ADAL" clId="{965FD662-9586-46DA-9453-6D551E20AFA8}" dt="2021-06-30T14:41:28.947" v="9" actId="478"/>
          <ac:picMkLst>
            <pc:docMk/>
            <pc:sldMk cId="2074492544" sldId="26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1061516524" sldId="267"/>
        </pc:sldMkLst>
        <pc:picChg chg="del">
          <ac:chgData name="James Clegg" userId="c6df1435-7a36-4b38-be4d-16e68e91152f" providerId="ADAL" clId="{965FD662-9586-46DA-9453-6D551E20AFA8}" dt="2021-06-30T14:41:17.670" v="1" actId="478"/>
          <ac:picMkLst>
            <pc:docMk/>
            <pc:sldMk cId="1061516524" sldId="26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3393024875" sldId="268"/>
        </pc:sldMkLst>
        <pc:picChg chg="del">
          <ac:chgData name="James Clegg" userId="c6df1435-7a36-4b38-be4d-16e68e91152f" providerId="ADAL" clId="{965FD662-9586-46DA-9453-6D551E20AFA8}" dt="2021-06-30T14:41:19.168" v="2" actId="478"/>
          <ac:picMkLst>
            <pc:docMk/>
            <pc:sldMk cId="3393024875" sldId="26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3263383095" sldId="269"/>
        </pc:sldMkLst>
        <pc:picChg chg="del">
          <ac:chgData name="James Clegg" userId="c6df1435-7a36-4b38-be4d-16e68e91152f" providerId="ADAL" clId="{965FD662-9586-46DA-9453-6D551E20AFA8}" dt="2021-06-30T14:41:20.420" v="3" actId="478"/>
          <ac:picMkLst>
            <pc:docMk/>
            <pc:sldMk cId="3263383095" sldId="269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1561227722" sldId="270"/>
        </pc:sldMkLst>
        <pc:picChg chg="del">
          <ac:chgData name="James Clegg" userId="c6df1435-7a36-4b38-be4d-16e68e91152f" providerId="ADAL" clId="{965FD662-9586-46DA-9453-6D551E20AFA8}" dt="2021-06-30T14:41:21.666" v="4" actId="478"/>
          <ac:picMkLst>
            <pc:docMk/>
            <pc:sldMk cId="1561227722" sldId="27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3410830143" sldId="271"/>
        </pc:sldMkLst>
        <pc:picChg chg="del">
          <ac:chgData name="James Clegg" userId="c6df1435-7a36-4b38-be4d-16e68e91152f" providerId="ADAL" clId="{965FD662-9586-46DA-9453-6D551E20AFA8}" dt="2021-06-30T14:41:24.979" v="6" actId="478"/>
          <ac:picMkLst>
            <pc:docMk/>
            <pc:sldMk cId="3410830143" sldId="27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1672639599" sldId="272"/>
        </pc:sldMkLst>
        <pc:picChg chg="del">
          <ac:chgData name="James Clegg" userId="c6df1435-7a36-4b38-be4d-16e68e91152f" providerId="ADAL" clId="{965FD662-9586-46DA-9453-6D551E20AFA8}" dt="2021-06-30T14:41:26.526" v="7" actId="478"/>
          <ac:picMkLst>
            <pc:docMk/>
            <pc:sldMk cId="1672639599" sldId="272"/>
            <ac:picMk id="15" creationId="{00000000-0000-0000-0000-000000000000}"/>
          </ac:picMkLst>
        </pc:picChg>
      </pc:sldChg>
      <pc:sldChg chg="modTransition">
        <pc:chgData name="James Clegg" userId="c6df1435-7a36-4b38-be4d-16e68e91152f" providerId="ADAL" clId="{965FD662-9586-46DA-9453-6D551E20AFA8}" dt="2021-06-30T14:41:40.420" v="11"/>
        <pc:sldMkLst>
          <pc:docMk/>
          <pc:sldMk cId="3597342143" sldId="273"/>
        </pc:sldMkLst>
      </pc:sldChg>
      <pc:sldChg chg="delSp modTransition delAnim">
        <pc:chgData name="James Clegg" userId="c6df1435-7a36-4b38-be4d-16e68e91152f" providerId="ADAL" clId="{965FD662-9586-46DA-9453-6D551E20AFA8}" dt="2021-06-30T14:41:40.420" v="11"/>
        <pc:sldMkLst>
          <pc:docMk/>
          <pc:sldMk cId="1081366585" sldId="274"/>
        </pc:sldMkLst>
        <pc:picChg chg="del">
          <ac:chgData name="James Clegg" userId="c6df1435-7a36-4b38-be4d-16e68e91152f" providerId="ADAL" clId="{965FD662-9586-46DA-9453-6D551E20AFA8}" dt="2021-06-30T14:41:30.105" v="10" actId="478"/>
          <ac:picMkLst>
            <pc:docMk/>
            <pc:sldMk cId="1081366585" sldId="274"/>
            <ac:picMk id="11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2.png"/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4" Type="http://schemas.openxmlformats.org/officeDocument/2006/relationships/image" Target="../media/image6.png"/><Relationship Id="rId9" Type="http://schemas.openxmlformats.org/officeDocument/2006/relationships/image" Target="../media/image33.pn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jpg"/><Relationship Id="rId7" Type="http://schemas.openxmlformats.org/officeDocument/2006/relationships/image" Target="../media/image36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6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13" Type="http://schemas.openxmlformats.org/officeDocument/2006/relationships/image" Target="../media/image17.png"/><Relationship Id="rId3" Type="http://schemas.openxmlformats.org/officeDocument/2006/relationships/image" Target="../media/image2.jp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6.png"/><Relationship Id="rId9" Type="http://schemas.openxmlformats.org/officeDocument/2006/relationships/image" Target="../media/image25.pn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CB7D8D6-E68B-4356-B69E-3CBEECF8F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1445" y="2932835"/>
            <a:ext cx="2124075" cy="2562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E4F71D-2B5B-4992-9C62-DE37E9896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457" y="2573664"/>
            <a:ext cx="2124075" cy="26193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7F2061B-162D-4BF8-8157-12DFC6AF4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9135" y="466344"/>
            <a:ext cx="1590997" cy="1919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E396DD-4A94-4232-A70D-C636ACDBC7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9122" y="1914877"/>
            <a:ext cx="6047756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4715D0-3177-457F-87DE-B3A466545A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6433" y="4045814"/>
            <a:ext cx="1588848" cy="1479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25A18D-E642-4430-BAB0-26AA1F2CFA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4076" y="3836707"/>
            <a:ext cx="1835492" cy="17089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D9CA58-E42A-4E03-86DA-557041B02A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130772">
            <a:off x="229017" y="2280770"/>
            <a:ext cx="1674438" cy="19102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1FC4CE-DFE2-4761-A60D-D1DE4C6255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708" y="1019509"/>
            <a:ext cx="718713" cy="5661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184324-990A-4140-AD3F-9207755E5F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900000">
            <a:off x="3071548" y="1430682"/>
            <a:ext cx="642178" cy="5184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0AF75A-B08F-4EC9-95B1-713F5658265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97700" y="1324100"/>
            <a:ext cx="804860" cy="5981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2182D7-3C25-4789-95DA-B4EA11C4F98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17362">
            <a:off x="7659106" y="3885344"/>
            <a:ext cx="879221" cy="10488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DD6D54-98F2-4E4D-88A0-6733E3F2658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03729" y="4771286"/>
            <a:ext cx="743327" cy="57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4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908" y="1315372"/>
            <a:ext cx="1371025" cy="16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697" y="1315372"/>
            <a:ext cx="1375243" cy="16959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3007" y="708435"/>
            <a:ext cx="798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Whitney and Eva have also been collecting shells.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350914" y="1472806"/>
            <a:ext cx="2531994" cy="1117994"/>
            <a:chOff x="3840506" y="535036"/>
            <a:chExt cx="2921112" cy="1117994"/>
          </a:xfrm>
        </p:grpSpPr>
        <p:sp>
          <p:nvSpPr>
            <p:cNvPr id="7" name="Rounded Rectangular Callout 6"/>
            <p:cNvSpPr/>
            <p:nvPr/>
          </p:nvSpPr>
          <p:spPr>
            <a:xfrm>
              <a:off x="3986066" y="535036"/>
              <a:ext cx="2667051" cy="1117994"/>
            </a:xfrm>
            <a:prstGeom prst="wedgeRoundRectCallout">
              <a:avLst>
                <a:gd name="adj1" fmla="val 66316"/>
                <a:gd name="adj2" fmla="val 10348"/>
                <a:gd name="adj3" fmla="val 16667"/>
              </a:avLst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40506" y="535036"/>
              <a:ext cx="2921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Can you guess how many we’ve collected?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17418" y="3117523"/>
            <a:ext cx="82850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We have fewer than 30 shells.</a:t>
            </a:r>
          </a:p>
          <a:p>
            <a:pPr algn="l"/>
            <a:r>
              <a:rPr lang="en-GB" sz="2800" dirty="0"/>
              <a:t>If we put them into groups of 5, there are 3 left over.</a:t>
            </a:r>
          </a:p>
          <a:p>
            <a:pPr algn="l"/>
            <a:r>
              <a:rPr lang="en-GB" sz="2800" dirty="0"/>
              <a:t>If we put them into groups of 8, there are 4 left over.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9245" y="4476668"/>
            <a:ext cx="747045" cy="747045"/>
          </a:xfrm>
          <a:prstGeom prst="rect">
            <a:avLst/>
          </a:prstGeom>
        </p:spPr>
      </p:pic>
      <p:sp>
        <p:nvSpPr>
          <p:cNvPr id="1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72089" y="461935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24944" y="668476"/>
            <a:ext cx="40042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If we group them in 5s there are 3 left over.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97152" y="2190292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52" y="2190292"/>
                <a:ext cx="2375797" cy="523220"/>
              </a:xfrm>
              <a:prstGeom prst="rect">
                <a:avLst/>
              </a:prstGeom>
              <a:blipFill>
                <a:blip r:embed="rId7"/>
                <a:stretch>
                  <a:fillRect l="-539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697152" y="2857676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13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52" y="2857676"/>
                <a:ext cx="2375797" cy="523220"/>
              </a:xfrm>
              <a:prstGeom prst="rect">
                <a:avLst/>
              </a:prstGeom>
              <a:blipFill>
                <a:blip r:embed="rId8"/>
                <a:stretch>
                  <a:fillRect l="-5398" t="-11628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/>
              <p:cNvSpPr txBox="1"/>
              <p:nvPr/>
            </p:nvSpPr>
            <p:spPr>
              <a:xfrm>
                <a:off x="4697152" y="3525059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</a:t>
                </a:r>
              </a:p>
            </p:txBody>
          </p:sp>
        </mc:Choice>
        <mc:Fallback xmlns=""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52" y="3525059"/>
                <a:ext cx="2375797" cy="523220"/>
              </a:xfrm>
              <a:prstGeom prst="rect">
                <a:avLst/>
              </a:prstGeom>
              <a:blipFill>
                <a:blip r:embed="rId9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TextBox 175"/>
              <p:cNvSpPr txBox="1"/>
              <p:nvPr/>
            </p:nvSpPr>
            <p:spPr>
              <a:xfrm>
                <a:off x="4697152" y="4192442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23</a:t>
                </a:r>
              </a:p>
            </p:txBody>
          </p:sp>
        </mc:Choice>
        <mc:Fallback xmlns="">
          <p:sp>
            <p:nvSpPr>
              <p:cNvPr id="176" name="TextBox 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52" y="4192442"/>
                <a:ext cx="2375797" cy="523220"/>
              </a:xfrm>
              <a:prstGeom prst="rect">
                <a:avLst/>
              </a:prstGeom>
              <a:blipFill>
                <a:blip r:embed="rId10"/>
                <a:stretch>
                  <a:fillRect l="-5398" t="-11628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8" name="TextBox 277"/>
              <p:cNvSpPr txBox="1"/>
              <p:nvPr/>
            </p:nvSpPr>
            <p:spPr>
              <a:xfrm>
                <a:off x="4697152" y="4859826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28</a:t>
                </a:r>
              </a:p>
            </p:txBody>
          </p:sp>
        </mc:Choice>
        <mc:Fallback xmlns="">
          <p:sp>
            <p:nvSpPr>
              <p:cNvPr id="278" name="TextBox 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52" y="4859826"/>
                <a:ext cx="2375797" cy="523220"/>
              </a:xfrm>
              <a:prstGeom prst="rect">
                <a:avLst/>
              </a:prstGeom>
              <a:blipFill>
                <a:blip r:embed="rId11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0" name="TextBox 369"/>
          <p:cNvSpPr txBox="1"/>
          <p:nvPr/>
        </p:nvSpPr>
        <p:spPr>
          <a:xfrm>
            <a:off x="5999523" y="1560529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8,  13,  18,  23,  28</a:t>
            </a:r>
          </a:p>
        </p:txBody>
      </p:sp>
      <p:grpSp>
        <p:nvGrpSpPr>
          <p:cNvPr id="503" name="Group 502"/>
          <p:cNvGrpSpPr/>
          <p:nvPr/>
        </p:nvGrpSpPr>
        <p:grpSpPr>
          <a:xfrm>
            <a:off x="633421" y="2046653"/>
            <a:ext cx="3665195" cy="593077"/>
            <a:chOff x="849829" y="3034501"/>
            <a:chExt cx="2139229" cy="355775"/>
          </a:xfrm>
        </p:grpSpPr>
        <p:pic>
          <p:nvPicPr>
            <p:cNvPr id="371" name="Picture 370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7125" y="3043399"/>
              <a:ext cx="391405" cy="314815"/>
            </a:xfrm>
            <a:prstGeom prst="rect">
              <a:avLst/>
            </a:prstGeom>
          </p:spPr>
        </p:pic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9829" y="3041793"/>
              <a:ext cx="403469" cy="332609"/>
            </a:xfrm>
            <a:prstGeom prst="rect">
              <a:avLst/>
            </a:prstGeom>
          </p:spPr>
        </p:pic>
        <p:pic>
          <p:nvPicPr>
            <p:cNvPr id="373" name="Picture 372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550738" y="3057666"/>
              <a:ext cx="438320" cy="332609"/>
            </a:xfrm>
            <a:prstGeom prst="rect">
              <a:avLst/>
            </a:prstGeom>
          </p:spPr>
        </p:pic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4744" y="3034501"/>
              <a:ext cx="438320" cy="332609"/>
            </a:xfrm>
            <a:prstGeom prst="rect">
              <a:avLst/>
            </a:prstGeom>
          </p:spPr>
        </p:pic>
        <p:pic>
          <p:nvPicPr>
            <p:cNvPr id="375" name="Picture 37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12764" y="3057667"/>
              <a:ext cx="403469" cy="332609"/>
            </a:xfrm>
            <a:prstGeom prst="rect">
              <a:avLst/>
            </a:prstGeom>
          </p:spPr>
        </p:pic>
      </p:grpSp>
      <p:grpSp>
        <p:nvGrpSpPr>
          <p:cNvPr id="379" name="Group 378"/>
          <p:cNvGrpSpPr/>
          <p:nvPr/>
        </p:nvGrpSpPr>
        <p:grpSpPr>
          <a:xfrm>
            <a:off x="666250" y="1350812"/>
            <a:ext cx="2259198" cy="593075"/>
            <a:chOff x="1836133" y="1447836"/>
            <a:chExt cx="1473730" cy="372251"/>
          </a:xfrm>
        </p:grpSpPr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332248" y="1452149"/>
              <a:ext cx="442132" cy="348254"/>
            </a:xfrm>
            <a:prstGeom prst="rect">
              <a:avLst/>
            </a:prstGeom>
          </p:spPr>
        </p:pic>
        <p:pic>
          <p:nvPicPr>
            <p:cNvPr id="377" name="Picture 376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814736" y="1447836"/>
              <a:ext cx="495127" cy="367938"/>
            </a:xfrm>
            <a:prstGeom prst="rect">
              <a:avLst/>
            </a:prstGeom>
          </p:spPr>
        </p:pic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836133" y="1452149"/>
              <a:ext cx="455759" cy="367938"/>
            </a:xfrm>
            <a:prstGeom prst="rect">
              <a:avLst/>
            </a:prstGeom>
          </p:spPr>
        </p:pic>
      </p:grpSp>
      <p:grpSp>
        <p:nvGrpSpPr>
          <p:cNvPr id="504" name="Group 503"/>
          <p:cNvGrpSpPr/>
          <p:nvPr/>
        </p:nvGrpSpPr>
        <p:grpSpPr>
          <a:xfrm>
            <a:off x="580671" y="2763416"/>
            <a:ext cx="3665195" cy="593077"/>
            <a:chOff x="849829" y="3034501"/>
            <a:chExt cx="2139229" cy="355775"/>
          </a:xfrm>
        </p:grpSpPr>
        <p:pic>
          <p:nvPicPr>
            <p:cNvPr id="505" name="Picture 504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7125" y="3043399"/>
              <a:ext cx="391405" cy="314815"/>
            </a:xfrm>
            <a:prstGeom prst="rect">
              <a:avLst/>
            </a:prstGeom>
          </p:spPr>
        </p:pic>
        <p:pic>
          <p:nvPicPr>
            <p:cNvPr id="506" name="Picture 505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9829" y="3041793"/>
              <a:ext cx="403469" cy="332609"/>
            </a:xfrm>
            <a:prstGeom prst="rect">
              <a:avLst/>
            </a:prstGeom>
          </p:spPr>
        </p:pic>
        <p:pic>
          <p:nvPicPr>
            <p:cNvPr id="507" name="Picture 506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550738" y="3057666"/>
              <a:ext cx="438320" cy="332609"/>
            </a:xfrm>
            <a:prstGeom prst="rect">
              <a:avLst/>
            </a:prstGeom>
          </p:spPr>
        </p:pic>
        <p:pic>
          <p:nvPicPr>
            <p:cNvPr id="508" name="Picture 507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4744" y="3034501"/>
              <a:ext cx="438320" cy="332609"/>
            </a:xfrm>
            <a:prstGeom prst="rect">
              <a:avLst/>
            </a:prstGeom>
          </p:spPr>
        </p:pic>
        <p:pic>
          <p:nvPicPr>
            <p:cNvPr id="509" name="Picture 508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12764" y="3057667"/>
              <a:ext cx="403469" cy="332609"/>
            </a:xfrm>
            <a:prstGeom prst="rect">
              <a:avLst/>
            </a:prstGeom>
          </p:spPr>
        </p:pic>
      </p:grpSp>
      <p:grpSp>
        <p:nvGrpSpPr>
          <p:cNvPr id="510" name="Group 509"/>
          <p:cNvGrpSpPr/>
          <p:nvPr/>
        </p:nvGrpSpPr>
        <p:grpSpPr>
          <a:xfrm>
            <a:off x="606804" y="3459259"/>
            <a:ext cx="3665195" cy="593077"/>
            <a:chOff x="849829" y="3034501"/>
            <a:chExt cx="2139229" cy="355775"/>
          </a:xfrm>
        </p:grpSpPr>
        <p:pic>
          <p:nvPicPr>
            <p:cNvPr id="511" name="Picture 510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7125" y="3043399"/>
              <a:ext cx="391405" cy="314815"/>
            </a:xfrm>
            <a:prstGeom prst="rect">
              <a:avLst/>
            </a:prstGeom>
          </p:spPr>
        </p:pic>
        <p:pic>
          <p:nvPicPr>
            <p:cNvPr id="512" name="Picture 511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9829" y="3041793"/>
              <a:ext cx="403469" cy="332609"/>
            </a:xfrm>
            <a:prstGeom prst="rect">
              <a:avLst/>
            </a:prstGeom>
          </p:spPr>
        </p:pic>
        <p:pic>
          <p:nvPicPr>
            <p:cNvPr id="513" name="Picture 512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550738" y="3057666"/>
              <a:ext cx="438320" cy="332609"/>
            </a:xfrm>
            <a:prstGeom prst="rect">
              <a:avLst/>
            </a:prstGeom>
          </p:spPr>
        </p:pic>
        <p:pic>
          <p:nvPicPr>
            <p:cNvPr id="514" name="Picture 513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4744" y="3034501"/>
              <a:ext cx="438320" cy="332609"/>
            </a:xfrm>
            <a:prstGeom prst="rect">
              <a:avLst/>
            </a:prstGeom>
          </p:spPr>
        </p:pic>
        <p:pic>
          <p:nvPicPr>
            <p:cNvPr id="515" name="Picture 51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12764" y="3057667"/>
              <a:ext cx="403469" cy="332609"/>
            </a:xfrm>
            <a:prstGeom prst="rect">
              <a:avLst/>
            </a:prstGeom>
          </p:spPr>
        </p:pic>
      </p:grpSp>
      <p:grpSp>
        <p:nvGrpSpPr>
          <p:cNvPr id="516" name="Group 515"/>
          <p:cNvGrpSpPr/>
          <p:nvPr/>
        </p:nvGrpSpPr>
        <p:grpSpPr>
          <a:xfrm>
            <a:off x="633421" y="4125173"/>
            <a:ext cx="3665195" cy="593077"/>
            <a:chOff x="849829" y="3034501"/>
            <a:chExt cx="2139229" cy="355775"/>
          </a:xfrm>
        </p:grpSpPr>
        <p:pic>
          <p:nvPicPr>
            <p:cNvPr id="517" name="Picture 516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7125" y="3043399"/>
              <a:ext cx="391405" cy="314815"/>
            </a:xfrm>
            <a:prstGeom prst="rect">
              <a:avLst/>
            </a:prstGeom>
          </p:spPr>
        </p:pic>
        <p:pic>
          <p:nvPicPr>
            <p:cNvPr id="518" name="Picture 517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9829" y="3041793"/>
              <a:ext cx="403469" cy="332609"/>
            </a:xfrm>
            <a:prstGeom prst="rect">
              <a:avLst/>
            </a:prstGeom>
          </p:spPr>
        </p:pic>
        <p:pic>
          <p:nvPicPr>
            <p:cNvPr id="519" name="Picture 518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550738" y="3057666"/>
              <a:ext cx="438320" cy="332609"/>
            </a:xfrm>
            <a:prstGeom prst="rect">
              <a:avLst/>
            </a:prstGeom>
          </p:spPr>
        </p:pic>
        <p:pic>
          <p:nvPicPr>
            <p:cNvPr id="520" name="Picture 519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4744" y="3034501"/>
              <a:ext cx="438320" cy="332609"/>
            </a:xfrm>
            <a:prstGeom prst="rect">
              <a:avLst/>
            </a:prstGeom>
          </p:spPr>
        </p:pic>
        <p:pic>
          <p:nvPicPr>
            <p:cNvPr id="521" name="Picture 520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12764" y="3057667"/>
              <a:ext cx="403469" cy="332609"/>
            </a:xfrm>
            <a:prstGeom prst="rect">
              <a:avLst/>
            </a:prstGeom>
          </p:spPr>
        </p:pic>
      </p:grpSp>
      <p:grpSp>
        <p:nvGrpSpPr>
          <p:cNvPr id="522" name="Group 521"/>
          <p:cNvGrpSpPr/>
          <p:nvPr/>
        </p:nvGrpSpPr>
        <p:grpSpPr>
          <a:xfrm>
            <a:off x="633421" y="4789969"/>
            <a:ext cx="3665195" cy="593077"/>
            <a:chOff x="849829" y="3034501"/>
            <a:chExt cx="2139229" cy="355775"/>
          </a:xfrm>
        </p:grpSpPr>
        <p:pic>
          <p:nvPicPr>
            <p:cNvPr id="523" name="Picture 522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7125" y="3043399"/>
              <a:ext cx="391405" cy="314815"/>
            </a:xfrm>
            <a:prstGeom prst="rect">
              <a:avLst/>
            </a:prstGeom>
          </p:spPr>
        </p:pic>
        <p:pic>
          <p:nvPicPr>
            <p:cNvPr id="524" name="Picture 523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9829" y="3041793"/>
              <a:ext cx="403469" cy="332609"/>
            </a:xfrm>
            <a:prstGeom prst="rect">
              <a:avLst/>
            </a:prstGeom>
          </p:spPr>
        </p:pic>
        <p:pic>
          <p:nvPicPr>
            <p:cNvPr id="525" name="Picture 524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550738" y="3057666"/>
              <a:ext cx="438320" cy="332609"/>
            </a:xfrm>
            <a:prstGeom prst="rect">
              <a:avLst/>
            </a:prstGeom>
          </p:spPr>
        </p:pic>
        <p:pic>
          <p:nvPicPr>
            <p:cNvPr id="526" name="Picture 525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64744" y="3034501"/>
              <a:ext cx="438320" cy="332609"/>
            </a:xfrm>
            <a:prstGeom prst="rect">
              <a:avLst/>
            </a:prstGeom>
          </p:spPr>
        </p:pic>
        <p:pic>
          <p:nvPicPr>
            <p:cNvPr id="527" name="Picture 526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12764" y="3057667"/>
              <a:ext cx="403469" cy="33260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1" grpId="0"/>
      <p:bldP spid="97" grpId="0"/>
      <p:bldP spid="176" grpId="0"/>
      <p:bldP spid="278" grpId="0"/>
      <p:bldP spid="3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24944" y="668476"/>
            <a:ext cx="40042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If we group them in 5s there are 3 left over.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507808" y="3295935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7808" y="3295935"/>
                <a:ext cx="2375797" cy="523220"/>
              </a:xfrm>
              <a:prstGeom prst="rect">
                <a:avLst/>
              </a:prstGeom>
              <a:blipFill>
                <a:blip r:embed="rId7"/>
                <a:stretch>
                  <a:fillRect l="-5398" t="-11628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507808" y="4074813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20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7808" y="4074813"/>
                <a:ext cx="2375797" cy="523220"/>
              </a:xfrm>
              <a:prstGeom prst="rect">
                <a:avLst/>
              </a:prstGeom>
              <a:blipFill>
                <a:blip r:embed="rId8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/>
              <p:cNvSpPr txBox="1"/>
              <p:nvPr/>
            </p:nvSpPr>
            <p:spPr>
              <a:xfrm>
                <a:off x="6507808" y="4853691"/>
                <a:ext cx="23757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28</a:t>
                </a:r>
              </a:p>
            </p:txBody>
          </p:sp>
        </mc:Choice>
        <mc:Fallback xmlns=""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7808" y="4853691"/>
                <a:ext cx="2375797" cy="523220"/>
              </a:xfrm>
              <a:prstGeom prst="rect">
                <a:avLst/>
              </a:prstGeom>
              <a:blipFill>
                <a:blip r:embed="rId9"/>
                <a:stretch>
                  <a:fillRect l="-5398" t="-10465" r="-411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0" name="TextBox 369"/>
          <p:cNvSpPr txBox="1"/>
          <p:nvPr/>
        </p:nvSpPr>
        <p:spPr>
          <a:xfrm>
            <a:off x="5999523" y="1676647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8,  13,  18,  23,  28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79113" y="3974016"/>
            <a:ext cx="5673415" cy="686912"/>
            <a:chOff x="714648" y="3424640"/>
            <a:chExt cx="3403071" cy="355775"/>
          </a:xfrm>
        </p:grpSpPr>
        <p:pic>
          <p:nvPicPr>
            <p:cNvPr id="505" name="Picture 504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61944" y="3433538"/>
              <a:ext cx="391405" cy="314815"/>
            </a:xfrm>
            <a:prstGeom prst="rect">
              <a:avLst/>
            </a:prstGeom>
          </p:spPr>
        </p:pic>
        <p:pic>
          <p:nvPicPr>
            <p:cNvPr id="506" name="Picture 505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14648" y="3431932"/>
              <a:ext cx="403469" cy="332609"/>
            </a:xfrm>
            <a:prstGeom prst="rect">
              <a:avLst/>
            </a:prstGeom>
          </p:spPr>
        </p:pic>
        <p:pic>
          <p:nvPicPr>
            <p:cNvPr id="507" name="Picture 506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15557" y="3447805"/>
              <a:ext cx="438320" cy="332609"/>
            </a:xfrm>
            <a:prstGeom prst="rect">
              <a:avLst/>
            </a:prstGeom>
          </p:spPr>
        </p:pic>
        <p:pic>
          <p:nvPicPr>
            <p:cNvPr id="508" name="Picture 507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29563" y="3424640"/>
              <a:ext cx="438320" cy="332609"/>
            </a:xfrm>
            <a:prstGeom prst="rect">
              <a:avLst/>
            </a:prstGeom>
          </p:spPr>
        </p:pic>
        <p:pic>
          <p:nvPicPr>
            <p:cNvPr id="509" name="Picture 508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77583" y="3447806"/>
              <a:ext cx="403469" cy="332609"/>
            </a:xfrm>
            <a:prstGeom prst="rect">
              <a:avLst/>
            </a:prstGeom>
          </p:spPr>
        </p:pic>
        <p:pic>
          <p:nvPicPr>
            <p:cNvPr id="517" name="Picture 516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26314" y="3440830"/>
              <a:ext cx="391405" cy="314815"/>
            </a:xfrm>
            <a:prstGeom prst="rect">
              <a:avLst/>
            </a:prstGeom>
          </p:spPr>
        </p:pic>
        <p:pic>
          <p:nvPicPr>
            <p:cNvPr id="518" name="Picture 517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79018" y="3439224"/>
              <a:ext cx="403469" cy="332609"/>
            </a:xfrm>
            <a:prstGeom prst="rect">
              <a:avLst/>
            </a:prstGeom>
          </p:spPr>
        </p:pic>
        <p:pic>
          <p:nvPicPr>
            <p:cNvPr id="520" name="Picture 519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293933" y="3431932"/>
              <a:ext cx="438320" cy="332609"/>
            </a:xfrm>
            <a:prstGeom prst="rect">
              <a:avLst/>
            </a:prstGeom>
          </p:spPr>
        </p:pic>
      </p:grpSp>
      <p:sp>
        <p:nvSpPr>
          <p:cNvPr id="4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14648" y="681918"/>
            <a:ext cx="40042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If we group them in 8s there are 4 left over.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89227" y="1690089"/>
            <a:ext cx="3423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12,  20,  28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9113" y="4739724"/>
            <a:ext cx="5624273" cy="715502"/>
            <a:chOff x="733155" y="3941092"/>
            <a:chExt cx="3373594" cy="370583"/>
          </a:xfrm>
        </p:grpSpPr>
        <p:pic>
          <p:nvPicPr>
            <p:cNvPr id="511" name="Picture 510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80451" y="3964798"/>
              <a:ext cx="391405" cy="314815"/>
            </a:xfrm>
            <a:prstGeom prst="rect">
              <a:avLst/>
            </a:prstGeom>
          </p:spPr>
        </p:pic>
        <p:pic>
          <p:nvPicPr>
            <p:cNvPr id="512" name="Picture 511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3155" y="3963192"/>
              <a:ext cx="403469" cy="332609"/>
            </a:xfrm>
            <a:prstGeom prst="rect">
              <a:avLst/>
            </a:prstGeom>
          </p:spPr>
        </p:pic>
        <p:pic>
          <p:nvPicPr>
            <p:cNvPr id="513" name="Picture 512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34064" y="3979065"/>
              <a:ext cx="438320" cy="332609"/>
            </a:xfrm>
            <a:prstGeom prst="rect">
              <a:avLst/>
            </a:prstGeom>
          </p:spPr>
        </p:pic>
        <p:pic>
          <p:nvPicPr>
            <p:cNvPr id="514" name="Picture 513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48070" y="3955900"/>
              <a:ext cx="438320" cy="332609"/>
            </a:xfrm>
            <a:prstGeom prst="rect">
              <a:avLst/>
            </a:prstGeom>
          </p:spPr>
        </p:pic>
        <p:pic>
          <p:nvPicPr>
            <p:cNvPr id="515" name="Picture 51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96090" y="3979066"/>
              <a:ext cx="403469" cy="33260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15344" y="3949990"/>
              <a:ext cx="391405" cy="31481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68048" y="3948384"/>
              <a:ext cx="403469" cy="33260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282963" y="3941092"/>
              <a:ext cx="438320" cy="332609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79113" y="3216905"/>
            <a:ext cx="5662355" cy="692395"/>
            <a:chOff x="732599" y="3494422"/>
            <a:chExt cx="3396437" cy="358615"/>
          </a:xfrm>
        </p:grpSpPr>
        <p:pic>
          <p:nvPicPr>
            <p:cNvPr id="371" name="Picture 370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79895" y="3506160"/>
              <a:ext cx="391405" cy="314815"/>
            </a:xfrm>
            <a:prstGeom prst="rect">
              <a:avLst/>
            </a:prstGeom>
          </p:spPr>
        </p:pic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2599" y="3504554"/>
              <a:ext cx="403469" cy="332609"/>
            </a:xfrm>
            <a:prstGeom prst="rect">
              <a:avLst/>
            </a:prstGeom>
          </p:spPr>
        </p:pic>
        <p:pic>
          <p:nvPicPr>
            <p:cNvPr id="373" name="Picture 372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33508" y="3520427"/>
              <a:ext cx="438320" cy="332609"/>
            </a:xfrm>
            <a:prstGeom prst="rect">
              <a:avLst/>
            </a:prstGeom>
          </p:spPr>
        </p:pic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47514" y="3497262"/>
              <a:ext cx="438320" cy="332609"/>
            </a:xfrm>
            <a:prstGeom prst="rect">
              <a:avLst/>
            </a:prstGeom>
          </p:spPr>
        </p:pic>
        <p:pic>
          <p:nvPicPr>
            <p:cNvPr id="375" name="Picture 37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95534" y="3520428"/>
              <a:ext cx="403469" cy="332609"/>
            </a:xfrm>
            <a:prstGeom prst="rect">
              <a:avLst/>
            </a:prstGeom>
          </p:spPr>
        </p:pic>
        <p:pic>
          <p:nvPicPr>
            <p:cNvPr id="523" name="Picture 522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37631" y="3503320"/>
              <a:ext cx="391405" cy="314815"/>
            </a:xfrm>
            <a:prstGeom prst="rect">
              <a:avLst/>
            </a:prstGeom>
          </p:spPr>
        </p:pic>
        <p:pic>
          <p:nvPicPr>
            <p:cNvPr id="524" name="Picture 523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90335" y="3501714"/>
              <a:ext cx="403469" cy="332609"/>
            </a:xfrm>
            <a:prstGeom prst="rect">
              <a:avLst/>
            </a:prstGeom>
          </p:spPr>
        </p:pic>
        <p:pic>
          <p:nvPicPr>
            <p:cNvPr id="526" name="Picture 525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305250" y="3494422"/>
              <a:ext cx="438320" cy="332609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479113" y="2465279"/>
            <a:ext cx="2939256" cy="686910"/>
            <a:chOff x="751106" y="2996242"/>
            <a:chExt cx="1763047" cy="355774"/>
          </a:xfrm>
        </p:grpSpPr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id="{33D19551-58D5-4FB2-A7E7-70BD75A8E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95000" y="3000364"/>
              <a:ext cx="395593" cy="332839"/>
            </a:xfrm>
            <a:prstGeom prst="rect">
              <a:avLst/>
            </a:prstGeom>
          </p:spPr>
        </p:pic>
        <p:pic>
          <p:nvPicPr>
            <p:cNvPr id="377" name="Picture 376">
              <a:extLst>
                <a:ext uri="{FF2B5EF4-FFF2-40B4-BE49-F238E27FC236}">
                  <a16:creationId xmlns:a16="http://schemas.microsoft.com/office/drawing/2014/main" id="{31ADB7E5-E969-4AF9-87F0-2520C075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26700" y="2996242"/>
              <a:ext cx="443010" cy="351652"/>
            </a:xfrm>
            <a:prstGeom prst="rect">
              <a:avLst/>
            </a:prstGeom>
          </p:spPr>
        </p:pic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1106" y="3000364"/>
              <a:ext cx="407785" cy="35165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06368" y="3000364"/>
              <a:ext cx="407785" cy="351652"/>
            </a:xfrm>
            <a:prstGeom prst="rect">
              <a:avLst/>
            </a:prstGeom>
          </p:spPr>
        </p:pic>
      </p:grpSp>
      <p:sp>
        <p:nvSpPr>
          <p:cNvPr id="7" name="Oval 6"/>
          <p:cNvSpPr/>
          <p:nvPr/>
        </p:nvSpPr>
        <p:spPr>
          <a:xfrm>
            <a:off x="2472930" y="1663735"/>
            <a:ext cx="648000" cy="648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8574046" y="1622583"/>
            <a:ext cx="648000" cy="648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183481" y="2458472"/>
            <a:ext cx="552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The girls collected 28 shells.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136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1" grpId="0"/>
      <p:bldP spid="97" grpId="0"/>
      <p:bldP spid="45" grpId="0"/>
      <p:bldP spid="7" grpId="0" animBg="1"/>
      <p:bldP spid="57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Flowchart: Manual Operation 2"/>
          <p:cNvSpPr/>
          <p:nvPr/>
        </p:nvSpPr>
        <p:spPr>
          <a:xfrm rot="10800000">
            <a:off x="1856508" y="469669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28255" y="680726"/>
            <a:ext cx="78139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Ron and Amir are making sandcastle towers.</a:t>
            </a:r>
          </a:p>
          <a:p>
            <a:pPr algn="l"/>
            <a:r>
              <a:rPr lang="en-GB" sz="2800" dirty="0"/>
              <a:t>First they build 2 on the bottom.</a:t>
            </a:r>
          </a:p>
          <a:p>
            <a:pPr algn="l"/>
            <a:r>
              <a:rPr lang="en-GB" sz="2800" dirty="0"/>
              <a:t>Then they build one on top.</a:t>
            </a:r>
          </a:p>
          <a:p>
            <a:pPr algn="l"/>
            <a:endParaRPr lang="en-GB" dirty="0"/>
          </a:p>
          <a:p>
            <a:pPr algn="l"/>
            <a:r>
              <a:rPr lang="en-GB" sz="2800" dirty="0"/>
              <a:t>How many sandcastles would they use if they made a tower with 3 at the base?</a:t>
            </a:r>
          </a:p>
        </p:txBody>
      </p:sp>
      <p:sp>
        <p:nvSpPr>
          <p:cNvPr id="6" name="Flowchart: Manual Operation 5"/>
          <p:cNvSpPr/>
          <p:nvPr/>
        </p:nvSpPr>
        <p:spPr>
          <a:xfrm rot="10800000">
            <a:off x="2673925" y="4690066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2247704" y="386541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7401" y="4579477"/>
            <a:ext cx="747045" cy="747045"/>
          </a:xfrm>
          <a:prstGeom prst="rect">
            <a:avLst/>
          </a:prstGeom>
        </p:spPr>
      </p:pic>
      <p:sp>
        <p:nvSpPr>
          <p:cNvPr id="9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60245" y="47221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319" y="4105691"/>
            <a:ext cx="1427798" cy="17223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457" y="3985144"/>
            <a:ext cx="1442352" cy="17607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many sandcastles would they use if they started with 3 at the base?</a:t>
            </a:r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1838994" y="466356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52" y="4247932"/>
            <a:ext cx="1427798" cy="17223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457" y="3985144"/>
            <a:ext cx="1442352" cy="1760737"/>
          </a:xfrm>
          <a:prstGeom prst="rect">
            <a:avLst/>
          </a:prstGeom>
        </p:spPr>
      </p:pic>
      <p:sp>
        <p:nvSpPr>
          <p:cNvPr id="14" name="Flowchart: Manual Operation 13"/>
          <p:cNvSpPr/>
          <p:nvPr/>
        </p:nvSpPr>
        <p:spPr>
          <a:xfrm rot="10800000">
            <a:off x="2660780" y="465032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lowchart: Manual Operation 14"/>
          <p:cNvSpPr/>
          <p:nvPr/>
        </p:nvSpPr>
        <p:spPr>
          <a:xfrm rot="10800000">
            <a:off x="3478197" y="466356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lowchart: Manual Operation 15"/>
          <p:cNvSpPr/>
          <p:nvPr/>
        </p:nvSpPr>
        <p:spPr>
          <a:xfrm rot="10800000">
            <a:off x="2202893" y="383229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lowchart: Manual Operation 16"/>
          <p:cNvSpPr/>
          <p:nvPr/>
        </p:nvSpPr>
        <p:spPr>
          <a:xfrm rot="10800000">
            <a:off x="3020310" y="3825673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lowchart: Manual Operation 17"/>
          <p:cNvSpPr/>
          <p:nvPr/>
        </p:nvSpPr>
        <p:spPr>
          <a:xfrm rot="10800000">
            <a:off x="2611600" y="3014275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352229" y="1911218"/>
                <a:ext cx="5015328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6</a:t>
                </a:r>
              </a:p>
              <a:p>
                <a:pPr algn="l"/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They would use 6 sandcastles.</a:t>
                </a:r>
              </a:p>
              <a:p>
                <a:pPr algn="l"/>
                <a:endParaRPr lang="en-GB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l"/>
                <a:r>
                  <a:rPr lang="en-GB" sz="2800" dirty="0"/>
                  <a:t>What if there were 4 castles on the base?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2229" y="1911218"/>
                <a:ext cx="5015328" cy="2246769"/>
              </a:xfrm>
              <a:prstGeom prst="rect">
                <a:avLst/>
              </a:prstGeom>
              <a:blipFill>
                <a:blip r:embed="rId9"/>
                <a:stretch>
                  <a:fillRect l="-2552" t="-2717" b="-70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352229" y="4766943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95313" y="3905783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57010" y="3087760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57401" y="4579477"/>
            <a:ext cx="747045" cy="747045"/>
          </a:xfrm>
          <a:prstGeom prst="rect">
            <a:avLst/>
          </a:prstGeom>
        </p:spPr>
      </p:pic>
      <p:sp>
        <p:nvSpPr>
          <p:cNvPr id="24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60245" y="47221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51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Flowchart: Manual Operation 2"/>
          <p:cNvSpPr/>
          <p:nvPr/>
        </p:nvSpPr>
        <p:spPr>
          <a:xfrm rot="10800000">
            <a:off x="703586" y="4683441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How many sandcastles would they use if they started with 4 on the base?</a:t>
            </a:r>
          </a:p>
        </p:txBody>
      </p:sp>
      <p:sp>
        <p:nvSpPr>
          <p:cNvPr id="6" name="Flowchart: Manual Operation 5"/>
          <p:cNvSpPr/>
          <p:nvPr/>
        </p:nvSpPr>
        <p:spPr>
          <a:xfrm rot="10800000">
            <a:off x="1521003" y="467681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1094782" y="385217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976" y="4202396"/>
            <a:ext cx="1427798" cy="17223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736" y="4183187"/>
            <a:ext cx="1442352" cy="1760737"/>
          </a:xfrm>
          <a:prstGeom prst="rect">
            <a:avLst/>
          </a:prstGeom>
        </p:spPr>
      </p:pic>
      <p:sp>
        <p:nvSpPr>
          <p:cNvPr id="12" name="Flowchart: Manual Operation 11"/>
          <p:cNvSpPr/>
          <p:nvPr/>
        </p:nvSpPr>
        <p:spPr>
          <a:xfrm rot="10800000">
            <a:off x="2338420" y="467681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Manual Operation 12"/>
          <p:cNvSpPr/>
          <p:nvPr/>
        </p:nvSpPr>
        <p:spPr>
          <a:xfrm rot="10800000">
            <a:off x="3155837" y="4670193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lowchart: Manual Operation 13"/>
          <p:cNvSpPr/>
          <p:nvPr/>
        </p:nvSpPr>
        <p:spPr>
          <a:xfrm rot="10800000">
            <a:off x="1916568" y="3838921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lowchart: Manual Operation 14"/>
          <p:cNvSpPr/>
          <p:nvPr/>
        </p:nvSpPr>
        <p:spPr>
          <a:xfrm rot="10800000">
            <a:off x="2733985" y="383229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lowchart: Manual Operation 15"/>
          <p:cNvSpPr/>
          <p:nvPr/>
        </p:nvSpPr>
        <p:spPr>
          <a:xfrm rot="10800000">
            <a:off x="1458681" y="3020898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lowchart: Manual Operation 16"/>
          <p:cNvSpPr/>
          <p:nvPr/>
        </p:nvSpPr>
        <p:spPr>
          <a:xfrm rot="10800000">
            <a:off x="2276098" y="3014274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lowchart: Manual Operation 17"/>
          <p:cNvSpPr/>
          <p:nvPr/>
        </p:nvSpPr>
        <p:spPr>
          <a:xfrm rot="10800000">
            <a:off x="1867388" y="2202876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253366" y="2341650"/>
                <a:ext cx="501532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 10</a:t>
                </a:r>
              </a:p>
              <a:p>
                <a:pPr algn="l"/>
                <a:r>
                  <a:rPr lang="en-GB" sz="2800" dirty="0">
                    <a:solidFill>
                      <a:schemeClr val="accent5">
                        <a:lumMod val="50000"/>
                      </a:schemeClr>
                    </a:solidFill>
                  </a:rPr>
                  <a:t>They have used 10 sandcastles.</a:t>
                </a:r>
              </a:p>
              <a:p>
                <a:pPr algn="l"/>
                <a:endParaRPr lang="en-GB" sz="28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366" y="2341650"/>
                <a:ext cx="5015328" cy="1384995"/>
              </a:xfrm>
              <a:prstGeom prst="rect">
                <a:avLst/>
              </a:prstGeom>
              <a:blipFill>
                <a:blip r:embed="rId9"/>
                <a:stretch>
                  <a:fillRect l="-2555" t="-39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656223" y="393567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99307" y="307451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61004" y="2256488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4000" y="479344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302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Can you continue the pattern?</a:t>
            </a:r>
          </a:p>
          <a:p>
            <a:pPr algn="l"/>
            <a:r>
              <a:rPr lang="en-GB" sz="2800" dirty="0"/>
              <a:t>What do you notice?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056" y="547790"/>
            <a:ext cx="1427798" cy="17223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678" y="547790"/>
            <a:ext cx="1442352" cy="17607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6536" y="2925630"/>
            <a:ext cx="2581245" cy="26147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2546" y="3664078"/>
            <a:ext cx="1909303" cy="1918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339" y="4232817"/>
            <a:ext cx="1293255" cy="130751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176560" y="3638087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25" y="3053312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30154" y="230450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10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52266" y="2359692"/>
            <a:ext cx="747045" cy="747045"/>
          </a:xfrm>
          <a:prstGeom prst="rect">
            <a:avLst/>
          </a:prstGeom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55110" y="250238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338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255" y="680726"/>
            <a:ext cx="781396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Ron and Amir have been collecting shells to decorate their sandcastle towers.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We collected fewer than 60 shells.</a:t>
            </a:r>
          </a:p>
          <a:p>
            <a:pPr algn="l"/>
            <a:r>
              <a:rPr lang="en-GB" sz="2800" dirty="0"/>
              <a:t>We can put them into groups of 5, with no shells  left over.</a:t>
            </a:r>
          </a:p>
          <a:p>
            <a:pPr algn="l"/>
            <a:r>
              <a:rPr lang="en-GB" sz="2800" dirty="0"/>
              <a:t>We collected an odd number of shells.</a:t>
            </a:r>
          </a:p>
          <a:p>
            <a:pPr algn="l"/>
            <a:r>
              <a:rPr lang="en-GB" sz="2800" dirty="0"/>
              <a:t>The digits of the number add to more than 8</a:t>
            </a:r>
          </a:p>
          <a:p>
            <a:pPr algn="l"/>
            <a:r>
              <a:rPr lang="en-GB" sz="2800" dirty="0"/>
              <a:t>The digits of the number are not the same.</a:t>
            </a:r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  <a:p>
            <a:pPr algn="l"/>
            <a:endParaRPr lang="en-GB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950" y="1332132"/>
            <a:ext cx="1427798" cy="17223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572" y="1512324"/>
            <a:ext cx="1442352" cy="1760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9059" y="3731137"/>
            <a:ext cx="747045" cy="747045"/>
          </a:xfrm>
          <a:prstGeom prst="rect">
            <a:avLst/>
          </a:prstGeom>
        </p:spPr>
      </p:pic>
      <p:sp>
        <p:nvSpPr>
          <p:cNvPr id="16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61903" y="387382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932218" y="1472806"/>
            <a:ext cx="2531994" cy="1117994"/>
            <a:chOff x="3840506" y="535036"/>
            <a:chExt cx="2921112" cy="1117994"/>
          </a:xfrm>
        </p:grpSpPr>
        <p:sp>
          <p:nvSpPr>
            <p:cNvPr id="33" name="Rounded Rectangular Callout 32"/>
            <p:cNvSpPr/>
            <p:nvPr/>
          </p:nvSpPr>
          <p:spPr>
            <a:xfrm>
              <a:off x="3986066" y="535036"/>
              <a:ext cx="2667051" cy="1117994"/>
            </a:xfrm>
            <a:prstGeom prst="wedgeRoundRectCallout">
              <a:avLst>
                <a:gd name="adj1" fmla="val 66316"/>
                <a:gd name="adj2" fmla="val 10348"/>
                <a:gd name="adj3" fmla="val 16667"/>
              </a:avLst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840506" y="535036"/>
              <a:ext cx="2921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Can you guess how many we’ve collected?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122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9264" y="714019"/>
            <a:ext cx="5947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How many shells did we collect?</a:t>
            </a:r>
          </a:p>
          <a:p>
            <a:pPr lvl="0"/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9264" y="1242418"/>
            <a:ext cx="5337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We collected fewer than 60 shells.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81" y="1896443"/>
            <a:ext cx="6042747" cy="35528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9264" y="751510"/>
            <a:ext cx="677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We can put them into groups of 5, with no shells left over.</a:t>
            </a:r>
          </a:p>
        </p:txBody>
      </p:sp>
      <p:sp>
        <p:nvSpPr>
          <p:cNvPr id="9" name="Oval 8"/>
          <p:cNvSpPr/>
          <p:nvPr/>
        </p:nvSpPr>
        <p:spPr>
          <a:xfrm>
            <a:off x="3117271" y="201939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117271" y="258710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3117271" y="315481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117271" y="372252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3117271" y="429023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3117271" y="485794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5998689" y="203121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5998689" y="259892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5998689" y="316663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5998689" y="373434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5998689" y="430205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5998689" y="486976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948" y="381257"/>
            <a:ext cx="1427798" cy="172232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70" y="561449"/>
            <a:ext cx="1442352" cy="17607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81" y="1896443"/>
            <a:ext cx="6042747" cy="355284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117271" y="201939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117271" y="258710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3117271" y="315481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117271" y="372252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3117271" y="429023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3117271" y="485794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5998689" y="203121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5998689" y="259892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5998689" y="316663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5998689" y="373434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5998689" y="430205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5998689" y="4869760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662957" y="918597"/>
            <a:ext cx="5988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</a:rPr>
              <a:t>We collected an odd number of shells.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948" y="381257"/>
            <a:ext cx="1427798" cy="172232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70" y="561449"/>
            <a:ext cx="1442352" cy="17607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083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81" y="1896443"/>
            <a:ext cx="6042747" cy="355284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117271" y="201939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3117271" y="258710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3117271" y="315481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3117271" y="372252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3117271" y="429023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3117271" y="4857943"/>
            <a:ext cx="540000" cy="540000"/>
          </a:xfrm>
          <a:prstGeom prst="ellipse">
            <a:avLst/>
          </a:prstGeom>
          <a:noFill/>
          <a:ln w="38100">
            <a:solidFill>
              <a:srgbClr val="D22C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675676" y="722570"/>
            <a:ext cx="89535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The digits of the number add to more than 8</a:t>
            </a:r>
          </a:p>
          <a:p>
            <a:pPr lvl="0"/>
            <a:endParaRPr lang="en-GB" sz="600" dirty="0">
              <a:solidFill>
                <a:prstClr val="black"/>
              </a:solidFill>
            </a:endParaRP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The digits of the number are not the same.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900049" y="2559393"/>
                <a:ext cx="159530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1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6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49" y="2559393"/>
                <a:ext cx="1595309" cy="523220"/>
              </a:xfrm>
              <a:prstGeom prst="rect">
                <a:avLst/>
              </a:prstGeom>
              <a:blipFill>
                <a:blip r:embed="rId8"/>
                <a:stretch>
                  <a:fillRect l="-8015" t="-11628" r="-572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900049" y="3138407"/>
                <a:ext cx="159530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7</a:t>
                </a: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49" y="3138407"/>
                <a:ext cx="1595309" cy="523220"/>
              </a:xfrm>
              <a:prstGeom prst="rect">
                <a:avLst/>
              </a:prstGeom>
              <a:blipFill>
                <a:blip r:embed="rId9"/>
                <a:stretch>
                  <a:fillRect l="-8015" t="-11628" r="-572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6900049" y="3717421"/>
                <a:ext cx="159530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8</a:t>
                </a: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49" y="3717421"/>
                <a:ext cx="1595309" cy="523220"/>
              </a:xfrm>
              <a:prstGeom prst="rect">
                <a:avLst/>
              </a:prstGeom>
              <a:blipFill>
                <a:blip r:embed="rId10"/>
                <a:stretch>
                  <a:fillRect l="-8015" t="-11628" r="-572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6900049" y="4296435"/>
                <a:ext cx="159530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49" y="4296435"/>
                <a:ext cx="1595309" cy="523220"/>
              </a:xfrm>
              <a:prstGeom prst="rect">
                <a:avLst/>
              </a:prstGeom>
              <a:blipFill>
                <a:blip r:embed="rId11"/>
                <a:stretch>
                  <a:fillRect l="-8015" t="-11628" r="-572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6900049" y="4875450"/>
                <a:ext cx="177805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GB" sz="2800" i="1" dirty="0">
                        <a:solidFill>
                          <a:srgbClr val="5B9BD5">
                            <a:lumMod val="50000"/>
                          </a:srgb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5B9BD5">
                        <a:lumMod val="50000"/>
                      </a:srgbClr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0049" y="4875450"/>
                <a:ext cx="1778051" cy="523220"/>
              </a:xfrm>
              <a:prstGeom prst="rect">
                <a:avLst/>
              </a:prstGeom>
              <a:blipFill>
                <a:blip r:embed="rId12"/>
                <a:stretch>
                  <a:fillRect l="-7192" t="-11628" r="-479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Connector 25"/>
          <p:cNvCxnSpPr/>
          <p:nvPr/>
        </p:nvCxnSpPr>
        <p:spPr>
          <a:xfrm>
            <a:off x="5375564" y="1162660"/>
            <a:ext cx="1828800" cy="0"/>
          </a:xfrm>
          <a:prstGeom prst="line">
            <a:avLst/>
          </a:prstGeom>
          <a:ln w="38100">
            <a:solidFill>
              <a:srgbClr val="D22C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36328" y="3184573"/>
            <a:ext cx="299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5">
                    <a:lumMod val="50000"/>
                  </a:schemeClr>
                </a:solidFill>
              </a:rPr>
              <a:t>Ron and Amir collected 45 shells.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948" y="381257"/>
            <a:ext cx="1427798" cy="172232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70" y="561449"/>
            <a:ext cx="1442352" cy="17607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26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4" grpId="1" animBg="1"/>
      <p:bldP spid="8" grpId="0"/>
      <p:bldP spid="8" grpId="1"/>
      <p:bldP spid="21" grpId="0"/>
      <p:bldP spid="21" grpId="1"/>
      <p:bldP spid="22" grpId="0"/>
      <p:bldP spid="22" grpId="1"/>
      <p:bldP spid="23" grpId="0"/>
      <p:bldP spid="23" grpId="1"/>
      <p:bldP spid="23" grpId="2"/>
      <p:bldP spid="23" grpId="3"/>
      <p:bldP spid="24" grpId="0"/>
      <p:bldP spid="24" grpId="1"/>
      <p:bldP spid="24" grpId="2"/>
      <p:bldP spid="24" grpId="3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5.1|9.8|6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2.3|2.1|4.2|4.1|4.5|4.6|2.4|2.2|3.1|2.9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2.4|2.4|4.3|5.4|3.5|6|7.1|14.5|1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0.9|0.6|1.8|2|1.6|3.1|1.1|1.3|1.9|3.4|4.6|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0.8|0.5|0.6|2.2|0.8|0.8|1.8|0.6|1.4|5.1|0.8|0.9|1|5.9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3.7|1.7|2.1|3|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7.2|6.4|7.9|4|4.6|1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4.7|5.3|1.2|15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2.6|5.2|2.3|3.2|1.9|4.2|4.4|6.2|7.6|7.9|1.6|6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6.7|3.9|7.2|5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BC5F11-B40C-47FE-884A-FCBB85ED7B57}">
  <ds:schemaRefs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cee99ee9-287b-4f9a-957c-ba5ae7375c9a"/>
    <ds:schemaRef ds:uri="522d4c35-b548-4432-90ae-af4376e1c4b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669</TotalTime>
  <Words>479</Words>
  <Application>Microsoft Office PowerPoint</Application>
  <PresentationFormat>A4 Paper (210x297 mm)</PresentationFormat>
  <Paragraphs>77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58</cp:revision>
  <dcterms:created xsi:type="dcterms:W3CDTF">2019-10-15T10:24:11Z</dcterms:created>
  <dcterms:modified xsi:type="dcterms:W3CDTF">2021-06-30T14:41:42Z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