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9"/>
  </p:notesMasterIdLst>
  <p:handoutMasterIdLst>
    <p:handoutMasterId r:id="rId10"/>
  </p:handoutMasterIdLst>
  <p:sldIdLst>
    <p:sldId id="273" r:id="rId5"/>
    <p:sldId id="275" r:id="rId6"/>
    <p:sldId id="274" r:id="rId7"/>
    <p:sldId id="277" r:id="rId8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7529"/>
    <p:restoredTop sz="94607"/>
  </p:normalViewPr>
  <p:slideViewPr>
    <p:cSldViewPr snapToGrid="0" snapToObjects="1">
      <p:cViewPr varScale="1">
        <p:scale>
          <a:sx n="88" d="100"/>
          <a:sy n="88" d="100"/>
        </p:scale>
        <p:origin x="1472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12/3/20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12/3/20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354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9923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1034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73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emf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1.png"/><Relationship Id="rId4" Type="http://schemas.openxmlformats.org/officeDocument/2006/relationships/image" Target="../media/image3.emf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5437A30-C83F-2440-B66D-9894D5480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900" y="-149678"/>
            <a:ext cx="5562600" cy="6667500"/>
          </a:xfrm>
          <a:prstGeom prst="rect">
            <a:avLst/>
          </a:prstGeom>
        </p:spPr>
      </p:pic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F7AC661F-9B87-E744-B51F-E35C199255A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5161" b="6383"/>
          <a:stretch/>
        </p:blipFill>
        <p:spPr>
          <a:xfrm>
            <a:off x="3174607" y="3860034"/>
            <a:ext cx="517186" cy="428016"/>
          </a:xfrm>
          <a:prstGeom prst="rect">
            <a:avLst/>
          </a:prstGeom>
        </p:spPr>
      </p:pic>
      <p:pic>
        <p:nvPicPr>
          <p:cNvPr id="20" name="Picture 19" descr="A picture containing drawing&#10;&#10;Description automatically generated">
            <a:extLst>
              <a:ext uri="{FF2B5EF4-FFF2-40B4-BE49-F238E27FC236}">
                <a16:creationId xmlns:a16="http://schemas.microsoft.com/office/drawing/2014/main" id="{0321A8FD-3EBC-FB46-8F50-6A09346B6A6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6677"/>
          <a:stretch/>
        </p:blipFill>
        <p:spPr>
          <a:xfrm>
            <a:off x="2926957" y="2333173"/>
            <a:ext cx="1231900" cy="343710"/>
          </a:xfrm>
          <a:prstGeom prst="rect">
            <a:avLst/>
          </a:prstGeom>
        </p:spPr>
      </p:pic>
      <p:pic>
        <p:nvPicPr>
          <p:cNvPr id="22" name="Picture 21" descr="A picture containing drawing&#10;&#10;Description automatically generated">
            <a:extLst>
              <a:ext uri="{FF2B5EF4-FFF2-40B4-BE49-F238E27FC236}">
                <a16:creationId xmlns:a16="http://schemas.microsoft.com/office/drawing/2014/main" id="{B8D972C4-58A2-9D4B-BB09-B7FE9ABC8D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59683" y="1517942"/>
            <a:ext cx="952500" cy="622300"/>
          </a:xfrm>
          <a:prstGeom prst="rect">
            <a:avLst/>
          </a:prstGeom>
        </p:spPr>
      </p:pic>
      <p:pic>
        <p:nvPicPr>
          <p:cNvPr id="24" name="Picture 23" descr="A picture containing drawing&#10;&#10;Description automatically generated">
            <a:extLst>
              <a:ext uri="{FF2B5EF4-FFF2-40B4-BE49-F238E27FC236}">
                <a16:creationId xmlns:a16="http://schemas.microsoft.com/office/drawing/2014/main" id="{3AF7BAEF-A01F-844E-AABC-C4FDD8FB8B5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74607" y="3470387"/>
            <a:ext cx="736600" cy="431800"/>
          </a:xfrm>
          <a:prstGeom prst="rect">
            <a:avLst/>
          </a:prstGeom>
        </p:spPr>
      </p:pic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374287D0-18D2-134E-B12A-8BE92E7880A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918" b="11398"/>
          <a:stretch/>
        </p:blipFill>
        <p:spPr>
          <a:xfrm rot="1423527">
            <a:off x="3643672" y="1525975"/>
            <a:ext cx="671182" cy="414806"/>
          </a:xfrm>
          <a:prstGeom prst="rect">
            <a:avLst/>
          </a:prstGeom>
        </p:spPr>
      </p:pic>
      <p:pic>
        <p:nvPicPr>
          <p:cNvPr id="18" name="Picture 17" descr="A picture containing drawing&#10;&#10;Description automatically generated">
            <a:extLst>
              <a:ext uri="{FF2B5EF4-FFF2-40B4-BE49-F238E27FC236}">
                <a16:creationId xmlns:a16="http://schemas.microsoft.com/office/drawing/2014/main" id="{805730F6-6EFA-4F42-85D9-B82F9F543F5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0789" t="4921" r="4225" b="10506"/>
          <a:stretch/>
        </p:blipFill>
        <p:spPr>
          <a:xfrm>
            <a:off x="2896377" y="1968387"/>
            <a:ext cx="755514" cy="343710"/>
          </a:xfrm>
          <a:prstGeom prst="rect">
            <a:avLst/>
          </a:prstGeom>
        </p:spPr>
      </p:pic>
      <p:pic>
        <p:nvPicPr>
          <p:cNvPr id="29" name="Picture 28" descr="A picture containing drawing&#10;&#10;Description automatically generated">
            <a:extLst>
              <a:ext uri="{FF2B5EF4-FFF2-40B4-BE49-F238E27FC236}">
                <a16:creationId xmlns:a16="http://schemas.microsoft.com/office/drawing/2014/main" id="{426E58BA-9A5C-DC42-875F-662E10323E4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5161" b="6383"/>
          <a:stretch/>
        </p:blipFill>
        <p:spPr>
          <a:xfrm>
            <a:off x="3174607" y="4375049"/>
            <a:ext cx="517186" cy="4280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762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983"/>
    </mc:Choice>
    <mc:Fallback xmlns="">
      <p:transition spd="slow" advTm="739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5437A30-C83F-2440-B66D-9894D5480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900" y="-149678"/>
            <a:ext cx="5562600" cy="6667500"/>
          </a:xfrm>
          <a:prstGeom prst="rect">
            <a:avLst/>
          </a:prstGeom>
        </p:spPr>
      </p:pic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F7AC661F-9B87-E744-B51F-E35C199255A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5161" b="6383"/>
          <a:stretch/>
        </p:blipFill>
        <p:spPr>
          <a:xfrm>
            <a:off x="3186914" y="3592991"/>
            <a:ext cx="517186" cy="428016"/>
          </a:xfrm>
          <a:prstGeom prst="rect">
            <a:avLst/>
          </a:prstGeom>
        </p:spPr>
      </p:pic>
      <p:pic>
        <p:nvPicPr>
          <p:cNvPr id="20" name="Picture 19" descr="A picture containing drawing&#10;&#10;Description automatically generated">
            <a:extLst>
              <a:ext uri="{FF2B5EF4-FFF2-40B4-BE49-F238E27FC236}">
                <a16:creationId xmlns:a16="http://schemas.microsoft.com/office/drawing/2014/main" id="{0321A8FD-3EBC-FB46-8F50-6A09346B6A6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909" t="16806" r="28216" b="13838"/>
          <a:stretch/>
        </p:blipFill>
        <p:spPr>
          <a:xfrm rot="20985465">
            <a:off x="2991455" y="2338759"/>
            <a:ext cx="1265777" cy="356751"/>
          </a:xfrm>
          <a:prstGeom prst="rect">
            <a:avLst/>
          </a:prstGeom>
        </p:spPr>
      </p:pic>
      <p:pic>
        <p:nvPicPr>
          <p:cNvPr id="22" name="Picture 21" descr="A picture containing drawing&#10;&#10;Description automatically generated">
            <a:extLst>
              <a:ext uri="{FF2B5EF4-FFF2-40B4-BE49-F238E27FC236}">
                <a16:creationId xmlns:a16="http://schemas.microsoft.com/office/drawing/2014/main" id="{B8D972C4-58A2-9D4B-BB09-B7FE9ABC8D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59682" y="1451944"/>
            <a:ext cx="1053517" cy="688298"/>
          </a:xfrm>
          <a:prstGeom prst="rect">
            <a:avLst/>
          </a:prstGeom>
        </p:spPr>
      </p:pic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374287D0-18D2-134E-B12A-8BE92E7880A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918" b="11398"/>
          <a:stretch/>
        </p:blipFill>
        <p:spPr>
          <a:xfrm rot="1423527">
            <a:off x="3643672" y="1525975"/>
            <a:ext cx="671182" cy="414806"/>
          </a:xfrm>
          <a:prstGeom prst="rect">
            <a:avLst/>
          </a:prstGeom>
        </p:spPr>
      </p:pic>
      <p:pic>
        <p:nvPicPr>
          <p:cNvPr id="29" name="Picture 28" descr="A picture containing drawing&#10;&#10;Description automatically generated">
            <a:extLst>
              <a:ext uri="{FF2B5EF4-FFF2-40B4-BE49-F238E27FC236}">
                <a16:creationId xmlns:a16="http://schemas.microsoft.com/office/drawing/2014/main" id="{426E58BA-9A5C-DC42-875F-662E10323E4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5161" b="6383"/>
          <a:stretch/>
        </p:blipFill>
        <p:spPr>
          <a:xfrm>
            <a:off x="3174607" y="4375049"/>
            <a:ext cx="517186" cy="428016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6109DB82-E4FF-3E47-B009-877747B9A53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9538" t="9156" r="8960"/>
          <a:stretch/>
        </p:blipFill>
        <p:spPr>
          <a:xfrm>
            <a:off x="3094691" y="1918006"/>
            <a:ext cx="816515" cy="483983"/>
          </a:xfrm>
          <a:prstGeom prst="ellipse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4479C268-3268-704D-B37C-73A417A3607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0858290">
            <a:off x="962791" y="-324550"/>
            <a:ext cx="3350673" cy="27397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358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041"/>
    </mc:Choice>
    <mc:Fallback xmlns="">
      <p:transition spd="slow" advTm="670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AA988A5-09C9-2A48-B020-DC3E52422E50}"/>
              </a:ext>
            </a:extLst>
          </p:cNvPr>
          <p:cNvGrpSpPr/>
          <p:nvPr/>
        </p:nvGrpSpPr>
        <p:grpSpPr>
          <a:xfrm>
            <a:off x="502065" y="1556014"/>
            <a:ext cx="3362508" cy="4330639"/>
            <a:chOff x="633956" y="178155"/>
            <a:chExt cx="4921715" cy="5879633"/>
          </a:xfrm>
        </p:grpSpPr>
        <p:pic>
          <p:nvPicPr>
            <p:cNvPr id="3" name="Picture 2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C99EDE23-A260-D340-B5C8-D42FB1900F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633956" y="178155"/>
              <a:ext cx="4921715" cy="5879633"/>
            </a:xfrm>
            <a:prstGeom prst="rect">
              <a:avLst/>
            </a:prstGeom>
          </p:spPr>
        </p:pic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49151D21-6CC3-2C4D-949D-CD3A9AE984EE}"/>
                </a:ext>
              </a:extLst>
            </p:cNvPr>
            <p:cNvSpPr/>
            <p:nvPr/>
          </p:nvSpPr>
          <p:spPr>
            <a:xfrm>
              <a:off x="2951018" y="3713018"/>
              <a:ext cx="997527" cy="13577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B4AA378-D277-F14E-8167-41CFDAF386FA}"/>
              </a:ext>
            </a:extLst>
          </p:cNvPr>
          <p:cNvGrpSpPr/>
          <p:nvPr/>
        </p:nvGrpSpPr>
        <p:grpSpPr>
          <a:xfrm>
            <a:off x="3327205" y="1576324"/>
            <a:ext cx="3362508" cy="4330639"/>
            <a:chOff x="633956" y="178155"/>
            <a:chExt cx="4921715" cy="5879633"/>
          </a:xfrm>
        </p:grpSpPr>
        <p:pic>
          <p:nvPicPr>
            <p:cNvPr id="37" name="Picture 36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8E3844F5-2616-9F4A-A20D-05D2C90A83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633956" y="178155"/>
              <a:ext cx="4921715" cy="5879633"/>
            </a:xfrm>
            <a:prstGeom prst="rect">
              <a:avLst/>
            </a:prstGeom>
          </p:spPr>
        </p:pic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FEEB8BA5-D6D3-A043-867A-9DD5C4452126}"/>
                </a:ext>
              </a:extLst>
            </p:cNvPr>
            <p:cNvSpPr/>
            <p:nvPr/>
          </p:nvSpPr>
          <p:spPr>
            <a:xfrm>
              <a:off x="2951018" y="3713018"/>
              <a:ext cx="997527" cy="13577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D8CE8FE-F618-0E40-993A-372E0DB326A7}"/>
              </a:ext>
            </a:extLst>
          </p:cNvPr>
          <p:cNvGrpSpPr/>
          <p:nvPr/>
        </p:nvGrpSpPr>
        <p:grpSpPr>
          <a:xfrm>
            <a:off x="6279199" y="1575471"/>
            <a:ext cx="3362508" cy="4330639"/>
            <a:chOff x="633956" y="178155"/>
            <a:chExt cx="4921715" cy="5879633"/>
          </a:xfrm>
        </p:grpSpPr>
        <p:pic>
          <p:nvPicPr>
            <p:cNvPr id="40" name="Picture 39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CEEB4BF8-7347-F64E-BF07-E28F3730C0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633956" y="178155"/>
              <a:ext cx="4921715" cy="5879633"/>
            </a:xfrm>
            <a:prstGeom prst="rect">
              <a:avLst/>
            </a:prstGeom>
          </p:spPr>
        </p:pic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17E8AB48-B831-B34B-A292-7B02648B95F5}"/>
                </a:ext>
              </a:extLst>
            </p:cNvPr>
            <p:cNvSpPr/>
            <p:nvPr/>
          </p:nvSpPr>
          <p:spPr>
            <a:xfrm>
              <a:off x="2951018" y="3713018"/>
              <a:ext cx="997527" cy="13577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05230CE-7C73-3F4E-BFC0-103783F52C9F}"/>
              </a:ext>
            </a:extLst>
          </p:cNvPr>
          <p:cNvGrpSpPr/>
          <p:nvPr/>
        </p:nvGrpSpPr>
        <p:grpSpPr>
          <a:xfrm>
            <a:off x="1393236" y="735340"/>
            <a:ext cx="561109" cy="561109"/>
            <a:chOff x="6555516" y="1198493"/>
            <a:chExt cx="648000" cy="646331"/>
          </a:xfrm>
          <a:solidFill>
            <a:srgbClr val="FF3399"/>
          </a:solidFill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71A7B13-7348-EB43-8DC5-A8617CB00265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46CD74A-0FAD-E248-B982-5FD396B1FD31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accent6">
                  <a:lumMod val="50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7055B92-6D8E-744A-93BD-1AD401AE28F2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9B2C82A-1E8F-0245-B339-82779EFD3E32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88F4000-B840-604D-93ED-9D60A55413CA}"/>
              </a:ext>
            </a:extLst>
          </p:cNvPr>
          <p:cNvGrpSpPr/>
          <p:nvPr/>
        </p:nvGrpSpPr>
        <p:grpSpPr>
          <a:xfrm>
            <a:off x="691503" y="735340"/>
            <a:ext cx="561109" cy="561109"/>
            <a:chOff x="6555516" y="1198493"/>
            <a:chExt cx="648000" cy="646331"/>
          </a:xfrm>
          <a:solidFill>
            <a:srgbClr val="FF3399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279778F-B0C1-E04A-9E73-D700DA6D7985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751DDCE-CDB4-614D-8195-17C43BC7EFD4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accent6">
                  <a:lumMod val="50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A471937-8775-864D-9DB5-E845FCD15082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2BAA0D91-58E2-B74A-B48F-6FAF9987A1C7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9CF710-679D-904B-A68A-0717489BC51C}"/>
              </a:ext>
            </a:extLst>
          </p:cNvPr>
          <p:cNvGrpSpPr/>
          <p:nvPr/>
        </p:nvGrpSpPr>
        <p:grpSpPr>
          <a:xfrm>
            <a:off x="2094969" y="735340"/>
            <a:ext cx="561109" cy="561109"/>
            <a:chOff x="6555516" y="1198493"/>
            <a:chExt cx="648000" cy="646331"/>
          </a:xfrm>
          <a:solidFill>
            <a:srgbClr val="FF3399"/>
          </a:solidFill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1CBF9A7-7250-0642-958A-F21CD9E7C543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9906903-E45D-764D-807C-1BB4960C98C1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accent6">
                  <a:lumMod val="50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0D8028A-9682-794F-9CD1-05B271D517B3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B2E13A96-0591-3748-B3E2-AD6C9F74EC9B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623BB81-CC7D-FC48-B1B1-E2194CF83506}"/>
              </a:ext>
            </a:extLst>
          </p:cNvPr>
          <p:cNvGrpSpPr/>
          <p:nvPr/>
        </p:nvGrpSpPr>
        <p:grpSpPr>
          <a:xfrm>
            <a:off x="2796702" y="735340"/>
            <a:ext cx="561109" cy="561109"/>
            <a:chOff x="6555516" y="1198493"/>
            <a:chExt cx="648000" cy="646331"/>
          </a:xfrm>
          <a:solidFill>
            <a:srgbClr val="FF3399"/>
          </a:solidFill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0F84CE7-1117-6C4C-B5A6-E97F061F9B64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FB02044-17BA-9341-BED8-D2E5607FF31C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accent6">
                  <a:lumMod val="50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279EDBE3-C846-0B47-ADF0-65EAE145C45C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3F4F364-5847-9948-B545-DA46CBC66999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850EF8A-9E7E-9A44-9CEE-6A75CDE30FE6}"/>
              </a:ext>
            </a:extLst>
          </p:cNvPr>
          <p:cNvGrpSpPr/>
          <p:nvPr/>
        </p:nvGrpSpPr>
        <p:grpSpPr>
          <a:xfrm>
            <a:off x="3498435" y="735340"/>
            <a:ext cx="561109" cy="561109"/>
            <a:chOff x="6555516" y="1198493"/>
            <a:chExt cx="648000" cy="646331"/>
          </a:xfrm>
          <a:solidFill>
            <a:srgbClr val="FF3399"/>
          </a:solidFill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40D4D4D-C4CD-134B-B3DA-383C6191ACCB}"/>
                </a:ext>
              </a:extLst>
            </p:cNvPr>
            <p:cNvSpPr/>
            <p:nvPr/>
          </p:nvSpPr>
          <p:spPr>
            <a:xfrm>
              <a:off x="6555516" y="1198493"/>
              <a:ext cx="648000" cy="646331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6FE53A3E-13C5-B149-AD66-F98057ADF337}"/>
                </a:ext>
              </a:extLst>
            </p:cNvPr>
            <p:cNvSpPr/>
            <p:nvPr/>
          </p:nvSpPr>
          <p:spPr>
            <a:xfrm>
              <a:off x="6645516" y="1268760"/>
              <a:ext cx="468000" cy="468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chemeClr val="accent6">
                  <a:lumMod val="50000"/>
                </a:schemeClr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F356D83-C50A-7049-8DE7-7300B7CC102A}"/>
                </a:ext>
              </a:extLst>
            </p:cNvPr>
            <p:cNvSpPr/>
            <p:nvPr/>
          </p:nvSpPr>
          <p:spPr>
            <a:xfrm>
              <a:off x="6758540" y="1472873"/>
              <a:ext cx="72000" cy="7200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97FFF087-A4C7-EE42-B2FD-84BBB8236D8A}"/>
                </a:ext>
              </a:extLst>
            </p:cNvPr>
            <p:cNvSpPr/>
            <p:nvPr/>
          </p:nvSpPr>
          <p:spPr>
            <a:xfrm>
              <a:off x="6907564" y="1486533"/>
              <a:ext cx="72000" cy="7200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7467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385"/>
    </mc:Choice>
    <mc:Fallback xmlns="">
      <p:transition spd="slow" advTm="603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7692E-6 1.85185E-6 L 0.10945 0.50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65" y="2516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1.85185E-6 L 0.04263 0.5951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1" y="2974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1.85185E-6 L 0.26026 0.5034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13" y="2516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7692E-6 1.85185E-6 L 0.19343 0.5951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63" y="2974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1.85185E-6 L 0.41234 0.5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09" y="27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7692E-6 1.85185E-6 L 0.10961 0.50185 " pathEditMode="relative" rAng="0" ptsTypes="AA">
                                      <p:cBhvr>
                                        <p:cTn id="18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81" y="2509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1.85185E-6 L 0.04263 0.59398 " pathEditMode="relative" rAng="0" ptsTypes="AA">
                                      <p:cBhvr>
                                        <p:cTn id="20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1" y="2969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1.85185E-6 L 0.26026 0.50278 " pathEditMode="relative" rAng="0" ptsTypes="AA">
                                      <p:cBhvr>
                                        <p:cTn id="22" dur="2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13" y="2513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7692E-6 1.85185E-6 L 0.19198 0.59305 " pathEditMode="relative" rAng="0" ptsTypes="AA">
                                      <p:cBhvr>
                                        <p:cTn id="24" dur="2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99" y="2965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1.85185E-6 L 0.41234 0.54421 " pathEditMode="relative" rAng="0" ptsTypes="AA">
                                      <p:cBhvr>
                                        <p:cTn id="26" dur="2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09" y="2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7692E-6 1.85185E-6 L 0.10705 0.5356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53" y="2678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1.85185E-6 L 0.32644 0.49213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14" y="2460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1.85185E-6 L 0.25561 0.5782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72" y="28912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7692E-6 1.85185E-6 L 0.48317 0.5034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51" y="2516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1.85185E-6 L 0.41234 0.5951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09" y="2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0AEA8F21-2C39-4EB2-AE75-047F1B832F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91" y="1294227"/>
            <a:ext cx="7454790" cy="45155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0676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585"/>
    </mc:Choice>
    <mc:Fallback xmlns="">
      <p:transition spd="slow" advTm="45585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3|14.8|12.2|13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5|8.6|14.5|16.3|5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1|20.5|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1|20.5|3.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E50DCF-37B0-40E0-8911-A7B4E0A7F4F9}">
  <ds:schemaRefs>
    <ds:schemaRef ds:uri="http://purl.org/dc/terms/"/>
    <ds:schemaRef ds:uri="http://www.w3.org/XML/1998/namespace"/>
    <ds:schemaRef ds:uri="cee99ee9-287b-4f9a-957c-ba5ae7375c9a"/>
    <ds:schemaRef ds:uri="http://purl.org/dc/elements/1.1/"/>
    <ds:schemaRef ds:uri="http://schemas.microsoft.com/office/2006/metadata/properties"/>
    <ds:schemaRef ds:uri="http://schemas.microsoft.com/office/infopath/2007/PartnerControls"/>
    <ds:schemaRef ds:uri="522d4c35-b548-4432-90ae-af4376e1c4b4"/>
    <ds:schemaRef ds:uri="http://schemas.microsoft.com/office/2006/documentManagement/types"/>
    <ds:schemaRef ds:uri="http://purl.org/dc/dcmitype/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06932E00-DAA7-4847-AC6B-67E99A7C96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1916</TotalTime>
  <Words>0</Words>
  <Application>Microsoft Macintosh PowerPoint</Application>
  <PresentationFormat>A4 Paper (210x297 mm)</PresentationFormat>
  <Paragraphs>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Bariol Bold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Charlotte Cooper</cp:lastModifiedBy>
  <cp:revision>69</cp:revision>
  <dcterms:created xsi:type="dcterms:W3CDTF">2019-10-15T10:24:11Z</dcterms:created>
  <dcterms:modified xsi:type="dcterms:W3CDTF">2020-12-03T16:56:33Z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