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70" r:id="rId5"/>
    <p:sldId id="297" r:id="rId6"/>
    <p:sldId id="298" r:id="rId7"/>
    <p:sldId id="299" r:id="rId8"/>
    <p:sldId id="274" r:id="rId9"/>
    <p:sldId id="300" r:id="rId10"/>
    <p:sldId id="276" r:id="rId11"/>
    <p:sldId id="301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F1BE269-0F64-40CF-B727-9BD048E41C6B}"/>
    <pc:docChg chg="undo custSel addSld modSld">
      <pc:chgData name="James Clegg" userId="c6df1435-7a36-4b38-be4d-16e68e91152f" providerId="ADAL" clId="{9F1BE269-0F64-40CF-B727-9BD048E41C6B}" dt="2020-12-03T13:24:42.866" v="166"/>
      <pc:docMkLst>
        <pc:docMk/>
      </pc:docMkLst>
      <pc:sldChg chg="add">
        <pc:chgData name="James Clegg" userId="c6df1435-7a36-4b38-be4d-16e68e91152f" providerId="ADAL" clId="{9F1BE269-0F64-40CF-B727-9BD048E41C6B}" dt="2020-12-03T11:28:18.669" v="0"/>
        <pc:sldMkLst>
          <pc:docMk/>
          <pc:sldMk cId="4026166258" sldId="270"/>
        </pc:sldMkLst>
      </pc:sldChg>
      <pc:sldChg chg="modSp">
        <pc:chgData name="James Clegg" userId="c6df1435-7a36-4b38-be4d-16e68e91152f" providerId="ADAL" clId="{9F1BE269-0F64-40CF-B727-9BD048E41C6B}" dt="2020-12-03T13:17:43.543" v="65" actId="465"/>
        <pc:sldMkLst>
          <pc:docMk/>
          <pc:sldMk cId="1894527862" sldId="274"/>
        </pc:sldMkLst>
        <pc:spChg chg="mod">
          <ac:chgData name="James Clegg" userId="c6df1435-7a36-4b38-be4d-16e68e91152f" providerId="ADAL" clId="{9F1BE269-0F64-40CF-B727-9BD048E41C6B}" dt="2020-12-03T13:17:43.543" v="65" actId="465"/>
          <ac:spMkLst>
            <pc:docMk/>
            <pc:sldMk cId="1894527862" sldId="274"/>
            <ac:spMk id="10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17:43.543" v="65" actId="465"/>
          <ac:spMkLst>
            <pc:docMk/>
            <pc:sldMk cId="1894527862" sldId="274"/>
            <ac:spMk id="16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17:43.543" v="65" actId="465"/>
          <ac:spMkLst>
            <pc:docMk/>
            <pc:sldMk cId="1894527862" sldId="274"/>
            <ac:spMk id="17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17:43.543" v="65" actId="465"/>
          <ac:spMkLst>
            <pc:docMk/>
            <pc:sldMk cId="1894527862" sldId="274"/>
            <ac:spMk id="18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17:43.543" v="65" actId="465"/>
          <ac:spMkLst>
            <pc:docMk/>
            <pc:sldMk cId="1894527862" sldId="274"/>
            <ac:spMk id="19" creationId="{00000000-0000-0000-0000-000000000000}"/>
          </ac:spMkLst>
        </pc:spChg>
      </pc:sldChg>
      <pc:sldChg chg="modSp">
        <pc:chgData name="James Clegg" userId="c6df1435-7a36-4b38-be4d-16e68e91152f" providerId="ADAL" clId="{9F1BE269-0F64-40CF-B727-9BD048E41C6B}" dt="2020-12-03T13:24:42.866" v="166"/>
        <pc:sldMkLst>
          <pc:docMk/>
          <pc:sldMk cId="359053987" sldId="276"/>
        </pc:sldMkLst>
        <pc:spChg chg="mod ord">
          <ac:chgData name="James Clegg" userId="c6df1435-7a36-4b38-be4d-16e68e91152f" providerId="ADAL" clId="{9F1BE269-0F64-40CF-B727-9BD048E41C6B}" dt="2020-12-03T13:23:31.543" v="151" actId="166"/>
          <ac:spMkLst>
            <pc:docMk/>
            <pc:sldMk cId="359053987" sldId="276"/>
            <ac:spMk id="11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2:36.977" v="133"/>
          <ac:spMkLst>
            <pc:docMk/>
            <pc:sldMk cId="359053987" sldId="276"/>
            <ac:spMk id="14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4:42.866" v="166"/>
          <ac:spMkLst>
            <pc:docMk/>
            <pc:sldMk cId="359053987" sldId="276"/>
            <ac:spMk id="19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3:45.247" v="153"/>
          <ac:spMkLst>
            <pc:docMk/>
            <pc:sldMk cId="359053987" sldId="276"/>
            <ac:spMk id="22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2:50.400" v="138" actId="14100"/>
          <ac:spMkLst>
            <pc:docMk/>
            <pc:sldMk cId="359053987" sldId="276"/>
            <ac:spMk id="24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3:55.969" v="156"/>
          <ac:spMkLst>
            <pc:docMk/>
            <pc:sldMk cId="359053987" sldId="276"/>
            <ac:spMk id="25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4:13.086" v="160"/>
          <ac:spMkLst>
            <pc:docMk/>
            <pc:sldMk cId="359053987" sldId="276"/>
            <ac:spMk id="26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4:23.748" v="162"/>
          <ac:spMkLst>
            <pc:docMk/>
            <pc:sldMk cId="359053987" sldId="276"/>
            <ac:spMk id="27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4:28.544" v="163"/>
          <ac:spMkLst>
            <pc:docMk/>
            <pc:sldMk cId="359053987" sldId="276"/>
            <ac:spMk id="28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3:20.476" v="147" actId="14100"/>
          <ac:spMkLst>
            <pc:docMk/>
            <pc:sldMk cId="359053987" sldId="276"/>
            <ac:spMk id="29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3:24:35.681" v="164"/>
          <ac:spMkLst>
            <pc:docMk/>
            <pc:sldMk cId="359053987" sldId="276"/>
            <ac:spMk id="30" creationId="{00000000-0000-0000-0000-000000000000}"/>
          </ac:spMkLst>
        </pc:spChg>
        <pc:picChg chg="mod">
          <ac:chgData name="James Clegg" userId="c6df1435-7a36-4b38-be4d-16e68e91152f" providerId="ADAL" clId="{9F1BE269-0F64-40CF-B727-9BD048E41C6B}" dt="2020-12-03T13:20:42.068" v="108" actId="1076"/>
          <ac:picMkLst>
            <pc:docMk/>
            <pc:sldMk cId="359053987" sldId="276"/>
            <ac:picMk id="7" creationId="{00000000-0000-0000-0000-000000000000}"/>
          </ac:picMkLst>
        </pc:picChg>
      </pc:sldChg>
      <pc:sldChg chg="delSp">
        <pc:chgData name="James Clegg" userId="c6df1435-7a36-4b38-be4d-16e68e91152f" providerId="ADAL" clId="{9F1BE269-0F64-40CF-B727-9BD048E41C6B}" dt="2020-12-03T11:49:20.997" v="1" actId="478"/>
        <pc:sldMkLst>
          <pc:docMk/>
          <pc:sldMk cId="1389495095" sldId="295"/>
        </pc:sldMkLst>
        <pc:spChg chg="del">
          <ac:chgData name="James Clegg" userId="c6df1435-7a36-4b38-be4d-16e68e91152f" providerId="ADAL" clId="{9F1BE269-0F64-40CF-B727-9BD048E41C6B}" dt="2020-12-03T11:49:20.997" v="1" actId="478"/>
          <ac:spMkLst>
            <pc:docMk/>
            <pc:sldMk cId="1389495095" sldId="295"/>
            <ac:spMk id="18" creationId="{00000000-0000-0000-0000-000000000000}"/>
          </ac:spMkLst>
        </pc:spChg>
      </pc:sldChg>
      <pc:sldChg chg="modSp">
        <pc:chgData name="James Clegg" userId="c6df1435-7a36-4b38-be4d-16e68e91152f" providerId="ADAL" clId="{9F1BE269-0F64-40CF-B727-9BD048E41C6B}" dt="2020-12-03T11:49:34.216" v="16" actId="1035"/>
        <pc:sldMkLst>
          <pc:docMk/>
          <pc:sldMk cId="1447463288" sldId="297"/>
        </pc:sldMkLst>
        <pc:spChg chg="mod">
          <ac:chgData name="James Clegg" userId="c6df1435-7a36-4b38-be4d-16e68e91152f" providerId="ADAL" clId="{9F1BE269-0F64-40CF-B727-9BD048E41C6B}" dt="2020-12-03T11:49:34.216" v="16" actId="1035"/>
          <ac:spMkLst>
            <pc:docMk/>
            <pc:sldMk cId="1447463288" sldId="297"/>
            <ac:spMk id="3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34.216" v="16" actId="1035"/>
          <ac:spMkLst>
            <pc:docMk/>
            <pc:sldMk cId="1447463288" sldId="297"/>
            <ac:spMk id="6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34.216" v="16" actId="1035"/>
          <ac:spMkLst>
            <pc:docMk/>
            <pc:sldMk cId="1447463288" sldId="297"/>
            <ac:spMk id="12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34.216" v="16" actId="1035"/>
          <ac:spMkLst>
            <pc:docMk/>
            <pc:sldMk cId="1447463288" sldId="297"/>
            <ac:spMk id="13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34.216" v="16" actId="1035"/>
          <ac:spMkLst>
            <pc:docMk/>
            <pc:sldMk cId="1447463288" sldId="297"/>
            <ac:spMk id="19" creationId="{00000000-0000-0000-0000-000000000000}"/>
          </ac:spMkLst>
        </pc:sp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11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1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3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4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5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6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7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34.216" v="16" actId="1035"/>
          <ac:picMkLst>
            <pc:docMk/>
            <pc:sldMk cId="1447463288" sldId="297"/>
            <ac:picMk id="28" creationId="{00000000-0000-0000-0000-000000000000}"/>
          </ac:picMkLst>
        </pc:picChg>
      </pc:sldChg>
      <pc:sldChg chg="modSp">
        <pc:chgData name="James Clegg" userId="c6df1435-7a36-4b38-be4d-16e68e91152f" providerId="ADAL" clId="{9F1BE269-0F64-40CF-B727-9BD048E41C6B}" dt="2020-12-03T13:15:44.181" v="63"/>
        <pc:sldMkLst>
          <pc:docMk/>
          <pc:sldMk cId="2653604932" sldId="298"/>
        </pc:sldMkLst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6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7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12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13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19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24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25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26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27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28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29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0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1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2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3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4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5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6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44.546" v="32" actId="1037"/>
          <ac:spMkLst>
            <pc:docMk/>
            <pc:sldMk cId="2653604932" sldId="298"/>
            <ac:spMk id="37" creationId="{00000000-0000-0000-0000-000000000000}"/>
          </ac:spMkLst>
        </pc:sp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0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1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4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5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6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7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18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3:15:44.181" v="63"/>
          <ac:picMkLst>
            <pc:docMk/>
            <pc:sldMk cId="2653604932" sldId="298"/>
            <ac:picMk id="20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21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2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44.546" v="32" actId="1037"/>
          <ac:picMkLst>
            <pc:docMk/>
            <pc:sldMk cId="2653604932" sldId="298"/>
            <ac:picMk id="23" creationId="{00000000-0000-0000-0000-000000000000}"/>
          </ac:picMkLst>
        </pc:picChg>
      </pc:sldChg>
      <pc:sldChg chg="modSp">
        <pc:chgData name="James Clegg" userId="c6df1435-7a36-4b38-be4d-16e68e91152f" providerId="ADAL" clId="{9F1BE269-0F64-40CF-B727-9BD048E41C6B}" dt="2020-12-03T11:49:55.533" v="40" actId="1035"/>
        <pc:sldMkLst>
          <pc:docMk/>
          <pc:sldMk cId="377277282" sldId="299"/>
        </pc:sldMkLst>
        <pc:spChg chg="mod">
          <ac:chgData name="James Clegg" userId="c6df1435-7a36-4b38-be4d-16e68e91152f" providerId="ADAL" clId="{9F1BE269-0F64-40CF-B727-9BD048E41C6B}" dt="2020-12-03T11:49:55.533" v="40" actId="1035"/>
          <ac:spMkLst>
            <pc:docMk/>
            <pc:sldMk cId="377277282" sldId="299"/>
            <ac:spMk id="19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55.533" v="40" actId="1035"/>
          <ac:spMkLst>
            <pc:docMk/>
            <pc:sldMk cId="377277282" sldId="299"/>
            <ac:spMk id="25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49:55.533" v="40" actId="1035"/>
          <ac:spMkLst>
            <pc:docMk/>
            <pc:sldMk cId="377277282" sldId="299"/>
            <ac:spMk id="26" creationId="{00000000-0000-0000-0000-000000000000}"/>
          </ac:spMkLst>
        </pc:sp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7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8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11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1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13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20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21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2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23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49:55.533" v="40" actId="1035"/>
          <ac:picMkLst>
            <pc:docMk/>
            <pc:sldMk cId="377277282" sldId="299"/>
            <ac:picMk id="24" creationId="{00000000-0000-0000-0000-000000000000}"/>
          </ac:picMkLst>
        </pc:picChg>
      </pc:sldChg>
      <pc:sldChg chg="modSp">
        <pc:chgData name="James Clegg" userId="c6df1435-7a36-4b38-be4d-16e68e91152f" providerId="ADAL" clId="{9F1BE269-0F64-40CF-B727-9BD048E41C6B}" dt="2020-12-03T11:50:30.839" v="43"/>
        <pc:sldMkLst>
          <pc:docMk/>
          <pc:sldMk cId="2751915830" sldId="300"/>
        </pc:sldMkLst>
        <pc:spChg chg="mod">
          <ac:chgData name="James Clegg" userId="c6df1435-7a36-4b38-be4d-16e68e91152f" providerId="ADAL" clId="{9F1BE269-0F64-40CF-B727-9BD048E41C6B}" dt="2020-12-03T11:50:30.839" v="43"/>
          <ac:spMkLst>
            <pc:docMk/>
            <pc:sldMk cId="2751915830" sldId="300"/>
            <ac:spMk id="11" creationId="{00000000-0000-0000-0000-000000000000}"/>
          </ac:spMkLst>
        </pc:spChg>
      </pc:sldChg>
      <pc:sldChg chg="modSp">
        <pc:chgData name="James Clegg" userId="c6df1435-7a36-4b38-be4d-16e68e91152f" providerId="ADAL" clId="{9F1BE269-0F64-40CF-B727-9BD048E41C6B}" dt="2020-12-03T11:51:11.990" v="62" actId="1035"/>
        <pc:sldMkLst>
          <pc:docMk/>
          <pc:sldMk cId="931281820" sldId="301"/>
        </pc:sldMkLst>
        <pc:spChg chg="mod">
          <ac:chgData name="James Clegg" userId="c6df1435-7a36-4b38-be4d-16e68e91152f" providerId="ADAL" clId="{9F1BE269-0F64-40CF-B727-9BD048E41C6B}" dt="2020-12-03T11:51:11.990" v="62" actId="1035"/>
          <ac:spMkLst>
            <pc:docMk/>
            <pc:sldMk cId="931281820" sldId="301"/>
            <ac:spMk id="3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51:11.990" v="62" actId="1035"/>
          <ac:spMkLst>
            <pc:docMk/>
            <pc:sldMk cId="931281820" sldId="301"/>
            <ac:spMk id="10" creationId="{00000000-0000-0000-0000-000000000000}"/>
          </ac:spMkLst>
        </pc:spChg>
        <pc:spChg chg="mod">
          <ac:chgData name="James Clegg" userId="c6df1435-7a36-4b38-be4d-16e68e91152f" providerId="ADAL" clId="{9F1BE269-0F64-40CF-B727-9BD048E41C6B}" dt="2020-12-03T11:51:11.990" v="62" actId="1035"/>
          <ac:spMkLst>
            <pc:docMk/>
            <pc:sldMk cId="931281820" sldId="301"/>
            <ac:spMk id="23" creationId="{00000000-0000-0000-0000-000000000000}"/>
          </ac:spMkLst>
        </pc:spChg>
        <pc:picChg chg="mod">
          <ac:chgData name="James Clegg" userId="c6df1435-7a36-4b38-be4d-16e68e91152f" providerId="ADAL" clId="{9F1BE269-0F64-40CF-B727-9BD048E41C6B}" dt="2020-12-03T11:51:11.990" v="62" actId="1035"/>
          <ac:picMkLst>
            <pc:docMk/>
            <pc:sldMk cId="931281820" sldId="301"/>
            <ac:picMk id="2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51:11.990" v="62" actId="1035"/>
          <ac:picMkLst>
            <pc:docMk/>
            <pc:sldMk cId="931281820" sldId="301"/>
            <ac:picMk id="7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51:11.990" v="62" actId="1035"/>
          <ac:picMkLst>
            <pc:docMk/>
            <pc:sldMk cId="931281820" sldId="301"/>
            <ac:picMk id="8" creationId="{00000000-0000-0000-0000-000000000000}"/>
          </ac:picMkLst>
        </pc:picChg>
        <pc:picChg chg="mod">
          <ac:chgData name="James Clegg" userId="c6df1435-7a36-4b38-be4d-16e68e91152f" providerId="ADAL" clId="{9F1BE269-0F64-40CF-B727-9BD048E41C6B}" dt="2020-12-03T11:51:11.990" v="62" actId="1035"/>
          <ac:picMkLst>
            <pc:docMk/>
            <pc:sldMk cId="931281820" sldId="301"/>
            <ac:picMk id="20" creationId="{E0F141F2-1179-40EC-84CD-3044B8256279}"/>
          </ac:picMkLst>
        </pc:picChg>
      </pc:sldChg>
    </pc:docChg>
  </pc:docChgLst>
  <pc:docChgLst>
    <pc:chgData name="James Clegg" userId="c6df1435-7a36-4b38-be4d-16e68e91152f" providerId="ADAL" clId="{B3DE92EA-75D7-49CD-AC97-99D4B545374E}"/>
    <pc:docChg chg="custSel delSld modSld">
      <pc:chgData name="James Clegg" userId="c6df1435-7a36-4b38-be4d-16e68e91152f" providerId="ADAL" clId="{B3DE92EA-75D7-49CD-AC97-99D4B545374E}" dt="2020-12-03T15:35:14.131" v="8"/>
      <pc:docMkLst>
        <pc:docMk/>
      </pc:docMkLst>
      <pc:sldChg chg="modTransition">
        <pc:chgData name="James Clegg" userId="c6df1435-7a36-4b38-be4d-16e68e91152f" providerId="ADAL" clId="{B3DE92EA-75D7-49CD-AC97-99D4B545374E}" dt="2020-12-03T15:35:14.131" v="8"/>
        <pc:sldMkLst>
          <pc:docMk/>
          <pc:sldMk cId="4026166258" sldId="270"/>
        </pc:sldMkLst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1894527862" sldId="274"/>
        </pc:sldMkLst>
        <pc:picChg chg="del">
          <ac:chgData name="James Clegg" userId="c6df1435-7a36-4b38-be4d-16e68e91152f" providerId="ADAL" clId="{B3DE92EA-75D7-49CD-AC97-99D4B545374E}" dt="2020-12-03T15:34:58.296" v="4" actId="478"/>
          <ac:picMkLst>
            <pc:docMk/>
            <pc:sldMk cId="1894527862" sldId="274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359053987" sldId="276"/>
        </pc:sldMkLst>
        <pc:picChg chg="del">
          <ac:chgData name="James Clegg" userId="c6df1435-7a36-4b38-be4d-16e68e91152f" providerId="ADAL" clId="{B3DE92EA-75D7-49CD-AC97-99D4B545374E}" dt="2020-12-03T15:35:03.944" v="6" actId="478"/>
          <ac:picMkLst>
            <pc:docMk/>
            <pc:sldMk cId="359053987" sldId="276"/>
            <ac:picMk id="6" creationId="{00000000-0000-0000-0000-000000000000}"/>
          </ac:picMkLst>
        </pc:picChg>
      </pc:sldChg>
      <pc:sldChg chg="del">
        <pc:chgData name="James Clegg" userId="c6df1435-7a36-4b38-be4d-16e68e91152f" providerId="ADAL" clId="{B3DE92EA-75D7-49CD-AC97-99D4B545374E}" dt="2020-12-03T15:34:45.758" v="0" actId="2696"/>
        <pc:sldMkLst>
          <pc:docMk/>
          <pc:sldMk cId="1389495095" sldId="295"/>
        </pc:sldMkLst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1447463288" sldId="297"/>
        </pc:sldMkLst>
        <pc:picChg chg="del">
          <ac:chgData name="James Clegg" userId="c6df1435-7a36-4b38-be4d-16e68e91152f" providerId="ADAL" clId="{B3DE92EA-75D7-49CD-AC97-99D4B545374E}" dt="2020-12-03T15:34:48.443" v="1" actId="478"/>
          <ac:picMkLst>
            <pc:docMk/>
            <pc:sldMk cId="1447463288" sldId="297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2653604932" sldId="298"/>
        </pc:sldMkLst>
        <pc:picChg chg="del">
          <ac:chgData name="James Clegg" userId="c6df1435-7a36-4b38-be4d-16e68e91152f" providerId="ADAL" clId="{B3DE92EA-75D7-49CD-AC97-99D4B545374E}" dt="2020-12-03T15:34:51.915" v="2" actId="478"/>
          <ac:picMkLst>
            <pc:docMk/>
            <pc:sldMk cId="2653604932" sldId="298"/>
            <ac:picMk id="3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377277282" sldId="299"/>
        </pc:sldMkLst>
        <pc:picChg chg="del">
          <ac:chgData name="James Clegg" userId="c6df1435-7a36-4b38-be4d-16e68e91152f" providerId="ADAL" clId="{B3DE92EA-75D7-49CD-AC97-99D4B545374E}" dt="2020-12-03T15:34:55.569" v="3" actId="478"/>
          <ac:picMkLst>
            <pc:docMk/>
            <pc:sldMk cId="377277282" sldId="299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2751915830" sldId="300"/>
        </pc:sldMkLst>
        <pc:picChg chg="del">
          <ac:chgData name="James Clegg" userId="c6df1435-7a36-4b38-be4d-16e68e91152f" providerId="ADAL" clId="{B3DE92EA-75D7-49CD-AC97-99D4B545374E}" dt="2020-12-03T15:35:01.017" v="5" actId="478"/>
          <ac:picMkLst>
            <pc:docMk/>
            <pc:sldMk cId="2751915830" sldId="30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3DE92EA-75D7-49CD-AC97-99D4B545374E}" dt="2020-12-03T15:35:14.131" v="8"/>
        <pc:sldMkLst>
          <pc:docMk/>
          <pc:sldMk cId="931281820" sldId="301"/>
        </pc:sldMkLst>
        <pc:picChg chg="del">
          <ac:chgData name="James Clegg" userId="c6df1435-7a36-4b38-be4d-16e68e91152f" providerId="ADAL" clId="{B3DE92EA-75D7-49CD-AC97-99D4B545374E}" dt="2020-12-03T15:35:06.923" v="7" actId="478"/>
          <ac:picMkLst>
            <pc:docMk/>
            <pc:sldMk cId="931281820" sldId="301"/>
            <ac:picMk id="9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D8482-0B71-426C-A5FC-47FC832EC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782" y="1009687"/>
            <a:ext cx="5206435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84C304-3118-4CBB-A9FE-1E583D8A6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36" y="2308184"/>
            <a:ext cx="1993401" cy="2384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481836-FE04-4A8A-9C3E-6D8602E29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288" y="2449215"/>
            <a:ext cx="1993401" cy="23847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DEBD1C-6AFE-42AE-BF61-07AFDBFD0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962" y="2973562"/>
            <a:ext cx="1993401" cy="23847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965D1F-899A-42EC-B9DF-3C18AD67E2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116" y="2890008"/>
            <a:ext cx="1993401" cy="2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66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42053" y="934304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067" y="1996293"/>
            <a:ext cx="2796434" cy="27994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51068" y="1365208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Part- Whole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0643" y="1950715"/>
            <a:ext cx="395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There are 8 gloves.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47044" y="2212325"/>
            <a:ext cx="7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2053" y="4851999"/>
            <a:ext cx="7996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can you complete the Part-whole model?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327" flipH="1">
            <a:off x="2249921" y="2666007"/>
            <a:ext cx="867624" cy="94362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327" flipH="1">
            <a:off x="2339016" y="3562957"/>
            <a:ext cx="867624" cy="9436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2390" flipH="1">
            <a:off x="3099917" y="3586362"/>
            <a:ext cx="772629" cy="99428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1354994" y="2702313"/>
            <a:ext cx="867624" cy="94362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2390" flipH="1">
            <a:off x="3151824" y="2705050"/>
            <a:ext cx="772629" cy="99428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1386265" y="3575565"/>
            <a:ext cx="867624" cy="94362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3780643" y="3550241"/>
            <a:ext cx="772629" cy="994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3827312" y="2720681"/>
            <a:ext cx="772629" cy="9942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746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6425" y="975869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327" flipH="1">
            <a:off x="2292607" y="2744536"/>
            <a:ext cx="867624" cy="9436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707" y="1256341"/>
            <a:ext cx="1764365" cy="17662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215440" y="662547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Part-Whole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5015" y="1992280"/>
            <a:ext cx="3951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There are 8 gloves.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3327" flipH="1">
            <a:off x="2381702" y="3641486"/>
            <a:ext cx="867624" cy="9436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2390" flipH="1">
            <a:off x="3142603" y="3664891"/>
            <a:ext cx="772629" cy="9942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1397680" y="2780842"/>
            <a:ext cx="867624" cy="9436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2390" flipH="1">
            <a:off x="3194510" y="2783579"/>
            <a:ext cx="772629" cy="9942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1428951" y="3654094"/>
            <a:ext cx="867624" cy="94362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3823329" y="3658266"/>
            <a:ext cx="772629" cy="99428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3869998" y="2799210"/>
            <a:ext cx="772629" cy="9942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03649" y="1303041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06425" y="4893564"/>
            <a:ext cx="7996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did you complete the Part-whole model?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819" y="1210513"/>
            <a:ext cx="1764365" cy="17662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318" y="3134866"/>
            <a:ext cx="1764365" cy="17662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05" y="3055372"/>
            <a:ext cx="1764365" cy="176627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983761" y="1242713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50716" y="3216548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73766" y="3131308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05911" y="2293695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01388" y="2320875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70699" y="2293695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70006" y="2308384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05911" y="4198968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08068" y="4231178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86790" y="4170962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59290" y="4145825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080132" y="3718647"/>
            <a:ext cx="1606090" cy="93752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ounded Rectangle 34"/>
          <p:cNvSpPr/>
          <p:nvPr/>
        </p:nvSpPr>
        <p:spPr>
          <a:xfrm>
            <a:off x="1500432" y="2798634"/>
            <a:ext cx="2418174" cy="93752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3922805" y="2773306"/>
            <a:ext cx="746982" cy="937526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1506396" y="2735710"/>
            <a:ext cx="1606090" cy="1853247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360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7" grpId="0" animBg="1"/>
      <p:bldP spid="7" grpId="1" animBg="1"/>
      <p:bldP spid="7" grpId="2" animBg="1"/>
      <p:bldP spid="35" grpId="0" animBg="1"/>
      <p:bldP spid="35" grpId="1" animBg="1"/>
      <p:bldP spid="36" grpId="0" animBg="1"/>
      <p:bldP spid="37" grpId="0" animBg="1"/>
      <p:bldP spid="3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807" y="599626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2725436" y="3955689"/>
            <a:ext cx="1008135" cy="10964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350">
            <a:off x="513304" y="3926254"/>
            <a:ext cx="912473" cy="11553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1255587" y="3926254"/>
            <a:ext cx="897756" cy="11553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5856458" y="3955689"/>
            <a:ext cx="1008135" cy="10964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4290947" y="3955689"/>
            <a:ext cx="1008135" cy="10964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5128892" y="3926254"/>
            <a:ext cx="897756" cy="115530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75548" y="1323249"/>
            <a:ext cx="5436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How many are in each group?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33235" y="1861285"/>
            <a:ext cx="5436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Which group has the most?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14531" y="4912315"/>
            <a:ext cx="578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Can you sort them another way?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350">
            <a:off x="1983153" y="3926254"/>
            <a:ext cx="912473" cy="115530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3563381" y="3926254"/>
            <a:ext cx="897756" cy="115530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6694403" y="3955689"/>
            <a:ext cx="1008135" cy="10964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7532348" y="3926254"/>
            <a:ext cx="897756" cy="115530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8259915" y="3955689"/>
            <a:ext cx="1008135" cy="109643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99706" y="2634272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99706" y="3599440"/>
            <a:ext cx="792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27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2.96296E-6 L -0.23061 -0.076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38" y="-3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-2.96296E-6 L 3.58974E-6 -0.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-2.96296E-6 L 0.0157 -0.2372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5" y="-1187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2.96296E-6 L -0.35914 -0.074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65" y="-372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-2.96296E-6 L -0.29775 -0.07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88" y="-372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2.96296E-6 L -0.05785 -0.2372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1" y="-1187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2.96296E-6 L 0.04151 -0.237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7" y="-118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2.96296E-6 L -0.00737 -0.2372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" y="-118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2.96296E-6 L -0.329 -0.076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58" y="-38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-2.96296E-6 L -0.20112 -0.2319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64" y="-1159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2.96296E-6 L -0.38574 -0.0849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95" y="-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807" y="599626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2725436" y="4003193"/>
            <a:ext cx="1008135" cy="10964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350">
            <a:off x="513304" y="3973758"/>
            <a:ext cx="912473" cy="11553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1255587" y="3973758"/>
            <a:ext cx="897756" cy="11553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63523" y="1502332"/>
            <a:ext cx="4509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Grab some gloves!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5856458" y="4003193"/>
            <a:ext cx="1008135" cy="10964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4290947" y="4003193"/>
            <a:ext cx="1008135" cy="10964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5128892" y="3973758"/>
            <a:ext cx="897756" cy="115530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63523" y="1993854"/>
            <a:ext cx="4509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How could you sort them?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63523" y="2485376"/>
            <a:ext cx="5436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How many are in each group?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63523" y="2976898"/>
            <a:ext cx="5436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Which group has the most?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63523" y="3468420"/>
            <a:ext cx="5781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Can you sort them another way?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0350">
            <a:off x="1983153" y="3973758"/>
            <a:ext cx="912473" cy="115530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3563381" y="3973758"/>
            <a:ext cx="897756" cy="115530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6694403" y="4003193"/>
            <a:ext cx="1008135" cy="10964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610">
            <a:off x="7532348" y="3973758"/>
            <a:ext cx="897756" cy="115530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673">
            <a:off x="8259915" y="4003193"/>
            <a:ext cx="1008135" cy="109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27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364" y="1280830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07262" y="2622384"/>
            <a:ext cx="5285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Design a scarf with a pattern.</a:t>
            </a:r>
          </a:p>
        </p:txBody>
      </p:sp>
      <p:sp>
        <p:nvSpPr>
          <p:cNvPr id="11" name="Flowchart: Punched Tape 10"/>
          <p:cNvSpPr/>
          <p:nvPr/>
        </p:nvSpPr>
        <p:spPr>
          <a:xfrm>
            <a:off x="1644987" y="3415209"/>
            <a:ext cx="6566027" cy="1839019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1000"/>
                </a:moveTo>
                <a:cubicBezTo>
                  <a:pt x="-9" y="687"/>
                  <a:pt x="1119" y="2000"/>
                  <a:pt x="2500" y="2000"/>
                </a:cubicBezTo>
                <a:cubicBezTo>
                  <a:pt x="3881" y="2000"/>
                  <a:pt x="5000" y="1552"/>
                  <a:pt x="5000" y="1000"/>
                </a:cubicBezTo>
                <a:cubicBezTo>
                  <a:pt x="5000" y="448"/>
                  <a:pt x="6119" y="0"/>
                  <a:pt x="7500" y="0"/>
                </a:cubicBezTo>
                <a:cubicBezTo>
                  <a:pt x="8881" y="0"/>
                  <a:pt x="10000" y="448"/>
                  <a:pt x="10000" y="1000"/>
                </a:cubicBezTo>
                <a:lnTo>
                  <a:pt x="10000" y="9000"/>
                </a:lnTo>
                <a:cubicBezTo>
                  <a:pt x="10000" y="9446"/>
                  <a:pt x="8881" y="8000"/>
                  <a:pt x="7500" y="8000"/>
                </a:cubicBezTo>
                <a:cubicBezTo>
                  <a:pt x="6119" y="8000"/>
                  <a:pt x="5000" y="8448"/>
                  <a:pt x="5000" y="9000"/>
                </a:cubicBezTo>
                <a:cubicBezTo>
                  <a:pt x="5000" y="9552"/>
                  <a:pt x="3881" y="10000"/>
                  <a:pt x="2500" y="10000"/>
                </a:cubicBezTo>
                <a:cubicBezTo>
                  <a:pt x="1119" y="10000"/>
                  <a:pt x="0" y="9552"/>
                  <a:pt x="0" y="9000"/>
                </a:cubicBezTo>
                <a:lnTo>
                  <a:pt x="0" y="10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F141F2-1179-40EC-84CD-3044B8256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0871" y="1331035"/>
            <a:ext cx="2391625" cy="21556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90" y="854800"/>
            <a:ext cx="2289843" cy="27393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191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364" y="1280830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74296" y="2147230"/>
            <a:ext cx="5285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Describe this pattern.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678387" y="3615450"/>
            <a:ext cx="648000" cy="1601529"/>
          </a:xfrm>
          <a:custGeom>
            <a:avLst/>
            <a:gdLst>
              <a:gd name="connsiteX0" fmla="*/ 0 w 648000"/>
              <a:gd name="connsiteY0" fmla="*/ 0 h 1314000"/>
              <a:gd name="connsiteX1" fmla="*/ 648000 w 648000"/>
              <a:gd name="connsiteY1" fmla="*/ 0 h 1314000"/>
              <a:gd name="connsiteX2" fmla="*/ 648000 w 648000"/>
              <a:gd name="connsiteY2" fmla="*/ 1314000 h 1314000"/>
              <a:gd name="connsiteX3" fmla="*/ 0 w 648000"/>
              <a:gd name="connsiteY3" fmla="*/ 1314000 h 1314000"/>
              <a:gd name="connsiteX4" fmla="*/ 0 w 648000"/>
              <a:gd name="connsiteY4" fmla="*/ 0 h 1314000"/>
              <a:gd name="connsiteX0" fmla="*/ 0 w 648000"/>
              <a:gd name="connsiteY0" fmla="*/ 0 h 1314000"/>
              <a:gd name="connsiteX1" fmla="*/ 648000 w 648000"/>
              <a:gd name="connsiteY1" fmla="*/ 89807 h 1314000"/>
              <a:gd name="connsiteX2" fmla="*/ 648000 w 648000"/>
              <a:gd name="connsiteY2" fmla="*/ 1314000 h 1314000"/>
              <a:gd name="connsiteX3" fmla="*/ 0 w 648000"/>
              <a:gd name="connsiteY3" fmla="*/ 1314000 h 1314000"/>
              <a:gd name="connsiteX4" fmla="*/ 0 w 648000"/>
              <a:gd name="connsiteY4" fmla="*/ 0 h 1314000"/>
              <a:gd name="connsiteX0" fmla="*/ 0 w 648000"/>
              <a:gd name="connsiteY0" fmla="*/ 0 h 1434676"/>
              <a:gd name="connsiteX1" fmla="*/ 648000 w 648000"/>
              <a:gd name="connsiteY1" fmla="*/ 89807 h 1434676"/>
              <a:gd name="connsiteX2" fmla="*/ 648000 w 648000"/>
              <a:gd name="connsiteY2" fmla="*/ 1434676 h 1434676"/>
              <a:gd name="connsiteX3" fmla="*/ 0 w 648000"/>
              <a:gd name="connsiteY3" fmla="*/ 1314000 h 1434676"/>
              <a:gd name="connsiteX4" fmla="*/ 0 w 648000"/>
              <a:gd name="connsiteY4" fmla="*/ 0 h 1434676"/>
              <a:gd name="connsiteX0" fmla="*/ 0 w 648000"/>
              <a:gd name="connsiteY0" fmla="*/ 0 h 1434676"/>
              <a:gd name="connsiteX1" fmla="*/ 648000 w 648000"/>
              <a:gd name="connsiteY1" fmla="*/ 89807 h 1434676"/>
              <a:gd name="connsiteX2" fmla="*/ 648000 w 648000"/>
              <a:gd name="connsiteY2" fmla="*/ 1434676 h 1434676"/>
              <a:gd name="connsiteX3" fmla="*/ 0 w 648000"/>
              <a:gd name="connsiteY3" fmla="*/ 1335941 h 1434676"/>
              <a:gd name="connsiteX4" fmla="*/ 0 w 648000"/>
              <a:gd name="connsiteY4" fmla="*/ 0 h 1434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00" h="1434676">
                <a:moveTo>
                  <a:pt x="0" y="0"/>
                </a:moveTo>
                <a:lnTo>
                  <a:pt x="648000" y="89807"/>
                </a:lnTo>
                <a:lnTo>
                  <a:pt x="648000" y="1434676"/>
                </a:lnTo>
                <a:lnTo>
                  <a:pt x="0" y="133594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F141F2-1179-40EC-84CD-3044B8256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0871" y="1331035"/>
            <a:ext cx="2391625" cy="21556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90" y="854800"/>
            <a:ext cx="2289843" cy="273935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328285" y="3722803"/>
            <a:ext cx="648000" cy="1510504"/>
          </a:xfrm>
          <a:custGeom>
            <a:avLst/>
            <a:gdLst>
              <a:gd name="connsiteX0" fmla="*/ 0 w 648000"/>
              <a:gd name="connsiteY0" fmla="*/ 0 h 1428862"/>
              <a:gd name="connsiteX1" fmla="*/ 648000 w 648000"/>
              <a:gd name="connsiteY1" fmla="*/ 0 h 1428862"/>
              <a:gd name="connsiteX2" fmla="*/ 648000 w 648000"/>
              <a:gd name="connsiteY2" fmla="*/ 1428862 h 1428862"/>
              <a:gd name="connsiteX3" fmla="*/ 0 w 648000"/>
              <a:gd name="connsiteY3" fmla="*/ 1428862 h 1428862"/>
              <a:gd name="connsiteX4" fmla="*/ 0 w 648000"/>
              <a:gd name="connsiteY4" fmla="*/ 0 h 1428862"/>
              <a:gd name="connsiteX0" fmla="*/ 0 w 648000"/>
              <a:gd name="connsiteY0" fmla="*/ 0 h 1494176"/>
              <a:gd name="connsiteX1" fmla="*/ 648000 w 648000"/>
              <a:gd name="connsiteY1" fmla="*/ 65314 h 1494176"/>
              <a:gd name="connsiteX2" fmla="*/ 648000 w 648000"/>
              <a:gd name="connsiteY2" fmla="*/ 1494176 h 1494176"/>
              <a:gd name="connsiteX3" fmla="*/ 0 w 648000"/>
              <a:gd name="connsiteY3" fmla="*/ 1494176 h 1494176"/>
              <a:gd name="connsiteX4" fmla="*/ 0 w 648000"/>
              <a:gd name="connsiteY4" fmla="*/ 0 h 1494176"/>
              <a:gd name="connsiteX0" fmla="*/ 0 w 648000"/>
              <a:gd name="connsiteY0" fmla="*/ 0 h 1510504"/>
              <a:gd name="connsiteX1" fmla="*/ 648000 w 648000"/>
              <a:gd name="connsiteY1" fmla="*/ 65314 h 1510504"/>
              <a:gd name="connsiteX2" fmla="*/ 648000 w 648000"/>
              <a:gd name="connsiteY2" fmla="*/ 1510504 h 1510504"/>
              <a:gd name="connsiteX3" fmla="*/ 0 w 648000"/>
              <a:gd name="connsiteY3" fmla="*/ 1494176 h 1510504"/>
              <a:gd name="connsiteX4" fmla="*/ 0 w 648000"/>
              <a:gd name="connsiteY4" fmla="*/ 0 h 151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00" h="1510504">
                <a:moveTo>
                  <a:pt x="0" y="0"/>
                </a:moveTo>
                <a:lnTo>
                  <a:pt x="648000" y="65314"/>
                </a:lnTo>
                <a:lnTo>
                  <a:pt x="648000" y="1510504"/>
                </a:lnTo>
                <a:lnTo>
                  <a:pt x="0" y="1494176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2978183" y="3788117"/>
            <a:ext cx="648000" cy="14427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3623999" y="3763624"/>
            <a:ext cx="652082" cy="1481841"/>
          </a:xfrm>
          <a:custGeom>
            <a:avLst/>
            <a:gdLst>
              <a:gd name="connsiteX0" fmla="*/ 0 w 648000"/>
              <a:gd name="connsiteY0" fmla="*/ 0 h 1392033"/>
              <a:gd name="connsiteX1" fmla="*/ 648000 w 648000"/>
              <a:gd name="connsiteY1" fmla="*/ 0 h 1392033"/>
              <a:gd name="connsiteX2" fmla="*/ 648000 w 648000"/>
              <a:gd name="connsiteY2" fmla="*/ 1392033 h 1392033"/>
              <a:gd name="connsiteX3" fmla="*/ 0 w 648000"/>
              <a:gd name="connsiteY3" fmla="*/ 1392033 h 1392033"/>
              <a:gd name="connsiteX4" fmla="*/ 0 w 648000"/>
              <a:gd name="connsiteY4" fmla="*/ 0 h 1392033"/>
              <a:gd name="connsiteX0" fmla="*/ 4082 w 652082"/>
              <a:gd name="connsiteY0" fmla="*/ 0 h 1457348"/>
              <a:gd name="connsiteX1" fmla="*/ 652082 w 652082"/>
              <a:gd name="connsiteY1" fmla="*/ 0 h 1457348"/>
              <a:gd name="connsiteX2" fmla="*/ 652082 w 652082"/>
              <a:gd name="connsiteY2" fmla="*/ 1392033 h 1457348"/>
              <a:gd name="connsiteX3" fmla="*/ 0 w 652082"/>
              <a:gd name="connsiteY3" fmla="*/ 1457348 h 1457348"/>
              <a:gd name="connsiteX4" fmla="*/ 4082 w 652082"/>
              <a:gd name="connsiteY4" fmla="*/ 0 h 1457348"/>
              <a:gd name="connsiteX0" fmla="*/ 4082 w 652082"/>
              <a:gd name="connsiteY0" fmla="*/ 0 h 1457348"/>
              <a:gd name="connsiteX1" fmla="*/ 652082 w 652082"/>
              <a:gd name="connsiteY1" fmla="*/ 0 h 1457348"/>
              <a:gd name="connsiteX2" fmla="*/ 648000 w 652082"/>
              <a:gd name="connsiteY2" fmla="*/ 1416526 h 1457348"/>
              <a:gd name="connsiteX3" fmla="*/ 0 w 652082"/>
              <a:gd name="connsiteY3" fmla="*/ 1457348 h 1457348"/>
              <a:gd name="connsiteX4" fmla="*/ 4082 w 652082"/>
              <a:gd name="connsiteY4" fmla="*/ 0 h 1457348"/>
              <a:gd name="connsiteX0" fmla="*/ 4082 w 652082"/>
              <a:gd name="connsiteY0" fmla="*/ 24493 h 1481841"/>
              <a:gd name="connsiteX1" fmla="*/ 652082 w 652082"/>
              <a:gd name="connsiteY1" fmla="*/ 0 h 1481841"/>
              <a:gd name="connsiteX2" fmla="*/ 648000 w 652082"/>
              <a:gd name="connsiteY2" fmla="*/ 1441019 h 1481841"/>
              <a:gd name="connsiteX3" fmla="*/ 0 w 652082"/>
              <a:gd name="connsiteY3" fmla="*/ 1481841 h 1481841"/>
              <a:gd name="connsiteX4" fmla="*/ 4082 w 652082"/>
              <a:gd name="connsiteY4" fmla="*/ 24493 h 148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082" h="1481841">
                <a:moveTo>
                  <a:pt x="4082" y="24493"/>
                </a:moveTo>
                <a:lnTo>
                  <a:pt x="652082" y="0"/>
                </a:lnTo>
                <a:cubicBezTo>
                  <a:pt x="650721" y="472175"/>
                  <a:pt x="649361" y="968844"/>
                  <a:pt x="648000" y="1441019"/>
                </a:cubicBezTo>
                <a:lnTo>
                  <a:pt x="0" y="1481841"/>
                </a:lnTo>
                <a:cubicBezTo>
                  <a:pt x="1361" y="996058"/>
                  <a:pt x="2721" y="510276"/>
                  <a:pt x="4082" y="24493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4277979" y="3627190"/>
            <a:ext cx="648000" cy="1573369"/>
          </a:xfrm>
          <a:custGeom>
            <a:avLst/>
            <a:gdLst>
              <a:gd name="connsiteX0" fmla="*/ 0 w 648000"/>
              <a:gd name="connsiteY0" fmla="*/ 0 h 1442742"/>
              <a:gd name="connsiteX1" fmla="*/ 648000 w 648000"/>
              <a:gd name="connsiteY1" fmla="*/ 0 h 1442742"/>
              <a:gd name="connsiteX2" fmla="*/ 648000 w 648000"/>
              <a:gd name="connsiteY2" fmla="*/ 1442742 h 1442742"/>
              <a:gd name="connsiteX3" fmla="*/ 0 w 648000"/>
              <a:gd name="connsiteY3" fmla="*/ 1442742 h 1442742"/>
              <a:gd name="connsiteX4" fmla="*/ 0 w 648000"/>
              <a:gd name="connsiteY4" fmla="*/ 0 h 1442742"/>
              <a:gd name="connsiteX0" fmla="*/ 0 w 648000"/>
              <a:gd name="connsiteY0" fmla="*/ 110217 h 1552959"/>
              <a:gd name="connsiteX1" fmla="*/ 643918 w 648000"/>
              <a:gd name="connsiteY1" fmla="*/ 0 h 1552959"/>
              <a:gd name="connsiteX2" fmla="*/ 648000 w 648000"/>
              <a:gd name="connsiteY2" fmla="*/ 1552959 h 1552959"/>
              <a:gd name="connsiteX3" fmla="*/ 0 w 648000"/>
              <a:gd name="connsiteY3" fmla="*/ 1552959 h 1552959"/>
              <a:gd name="connsiteX4" fmla="*/ 0 w 648000"/>
              <a:gd name="connsiteY4" fmla="*/ 110217 h 1552959"/>
              <a:gd name="connsiteX0" fmla="*/ 0 w 648000"/>
              <a:gd name="connsiteY0" fmla="*/ 126545 h 1552959"/>
              <a:gd name="connsiteX1" fmla="*/ 643918 w 648000"/>
              <a:gd name="connsiteY1" fmla="*/ 0 h 1552959"/>
              <a:gd name="connsiteX2" fmla="*/ 648000 w 648000"/>
              <a:gd name="connsiteY2" fmla="*/ 1552959 h 1552959"/>
              <a:gd name="connsiteX3" fmla="*/ 0 w 648000"/>
              <a:gd name="connsiteY3" fmla="*/ 1552959 h 1552959"/>
              <a:gd name="connsiteX4" fmla="*/ 0 w 648000"/>
              <a:gd name="connsiteY4" fmla="*/ 126545 h 1552959"/>
              <a:gd name="connsiteX0" fmla="*/ 0 w 648000"/>
              <a:gd name="connsiteY0" fmla="*/ 126545 h 1552959"/>
              <a:gd name="connsiteX1" fmla="*/ 643918 w 648000"/>
              <a:gd name="connsiteY1" fmla="*/ 0 h 1552959"/>
              <a:gd name="connsiteX2" fmla="*/ 648000 w 648000"/>
              <a:gd name="connsiteY2" fmla="*/ 1467234 h 1552959"/>
              <a:gd name="connsiteX3" fmla="*/ 0 w 648000"/>
              <a:gd name="connsiteY3" fmla="*/ 1552959 h 1552959"/>
              <a:gd name="connsiteX4" fmla="*/ 0 w 648000"/>
              <a:gd name="connsiteY4" fmla="*/ 126545 h 1552959"/>
              <a:gd name="connsiteX0" fmla="*/ 0 w 648000"/>
              <a:gd name="connsiteY0" fmla="*/ 126545 h 1573369"/>
              <a:gd name="connsiteX1" fmla="*/ 643918 w 648000"/>
              <a:gd name="connsiteY1" fmla="*/ 0 h 1573369"/>
              <a:gd name="connsiteX2" fmla="*/ 648000 w 648000"/>
              <a:gd name="connsiteY2" fmla="*/ 1467234 h 1573369"/>
              <a:gd name="connsiteX3" fmla="*/ 0 w 648000"/>
              <a:gd name="connsiteY3" fmla="*/ 1573369 h 1573369"/>
              <a:gd name="connsiteX4" fmla="*/ 0 w 648000"/>
              <a:gd name="connsiteY4" fmla="*/ 126545 h 157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00" h="1573369">
                <a:moveTo>
                  <a:pt x="0" y="126545"/>
                </a:moveTo>
                <a:lnTo>
                  <a:pt x="643918" y="0"/>
                </a:lnTo>
                <a:cubicBezTo>
                  <a:pt x="645279" y="517653"/>
                  <a:pt x="646639" y="949581"/>
                  <a:pt x="648000" y="1467234"/>
                </a:cubicBezTo>
                <a:lnTo>
                  <a:pt x="0" y="1573369"/>
                </a:lnTo>
                <a:lnTo>
                  <a:pt x="0" y="126545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4927877" y="3462797"/>
            <a:ext cx="648000" cy="1550073"/>
          </a:xfrm>
          <a:custGeom>
            <a:avLst/>
            <a:gdLst>
              <a:gd name="connsiteX0" fmla="*/ 0 w 648000"/>
              <a:gd name="connsiteY0" fmla="*/ 0 h 1317391"/>
              <a:gd name="connsiteX1" fmla="*/ 648000 w 648000"/>
              <a:gd name="connsiteY1" fmla="*/ 0 h 1317391"/>
              <a:gd name="connsiteX2" fmla="*/ 648000 w 648000"/>
              <a:gd name="connsiteY2" fmla="*/ 1317391 h 1317391"/>
              <a:gd name="connsiteX3" fmla="*/ 0 w 648000"/>
              <a:gd name="connsiteY3" fmla="*/ 1317391 h 1317391"/>
              <a:gd name="connsiteX4" fmla="*/ 0 w 648000"/>
              <a:gd name="connsiteY4" fmla="*/ 0 h 1317391"/>
              <a:gd name="connsiteX0" fmla="*/ 0 w 648000"/>
              <a:gd name="connsiteY0" fmla="*/ 114300 h 1431691"/>
              <a:gd name="connsiteX1" fmla="*/ 648000 w 648000"/>
              <a:gd name="connsiteY1" fmla="*/ 0 h 1431691"/>
              <a:gd name="connsiteX2" fmla="*/ 648000 w 648000"/>
              <a:gd name="connsiteY2" fmla="*/ 1431691 h 1431691"/>
              <a:gd name="connsiteX3" fmla="*/ 0 w 648000"/>
              <a:gd name="connsiteY3" fmla="*/ 1431691 h 1431691"/>
              <a:gd name="connsiteX4" fmla="*/ 0 w 648000"/>
              <a:gd name="connsiteY4" fmla="*/ 114300 h 1431691"/>
              <a:gd name="connsiteX0" fmla="*/ 0 w 648000"/>
              <a:gd name="connsiteY0" fmla="*/ 114300 h 1550073"/>
              <a:gd name="connsiteX1" fmla="*/ 648000 w 648000"/>
              <a:gd name="connsiteY1" fmla="*/ 0 h 1550073"/>
              <a:gd name="connsiteX2" fmla="*/ 648000 w 648000"/>
              <a:gd name="connsiteY2" fmla="*/ 1431691 h 1550073"/>
              <a:gd name="connsiteX3" fmla="*/ 4082 w 648000"/>
              <a:gd name="connsiteY3" fmla="*/ 1550073 h 1550073"/>
              <a:gd name="connsiteX4" fmla="*/ 0 w 648000"/>
              <a:gd name="connsiteY4" fmla="*/ 114300 h 155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00" h="1550073">
                <a:moveTo>
                  <a:pt x="0" y="114300"/>
                </a:moveTo>
                <a:lnTo>
                  <a:pt x="648000" y="0"/>
                </a:lnTo>
                <a:lnTo>
                  <a:pt x="648000" y="1431691"/>
                </a:lnTo>
                <a:lnTo>
                  <a:pt x="4082" y="1550073"/>
                </a:lnTo>
                <a:cubicBezTo>
                  <a:pt x="2721" y="1071482"/>
                  <a:pt x="1361" y="592891"/>
                  <a:pt x="0" y="11430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5577775" y="3433222"/>
            <a:ext cx="652082" cy="1461265"/>
          </a:xfrm>
          <a:custGeom>
            <a:avLst/>
            <a:gdLst>
              <a:gd name="connsiteX0" fmla="*/ 0 w 648000"/>
              <a:gd name="connsiteY0" fmla="*/ 0 h 1424526"/>
              <a:gd name="connsiteX1" fmla="*/ 648000 w 648000"/>
              <a:gd name="connsiteY1" fmla="*/ 0 h 1424526"/>
              <a:gd name="connsiteX2" fmla="*/ 648000 w 648000"/>
              <a:gd name="connsiteY2" fmla="*/ 1424526 h 1424526"/>
              <a:gd name="connsiteX3" fmla="*/ 0 w 648000"/>
              <a:gd name="connsiteY3" fmla="*/ 1424526 h 1424526"/>
              <a:gd name="connsiteX4" fmla="*/ 0 w 648000"/>
              <a:gd name="connsiteY4" fmla="*/ 0 h 1424526"/>
              <a:gd name="connsiteX0" fmla="*/ 0 w 652082"/>
              <a:gd name="connsiteY0" fmla="*/ 36739 h 1461265"/>
              <a:gd name="connsiteX1" fmla="*/ 652082 w 652082"/>
              <a:gd name="connsiteY1" fmla="*/ 0 h 1461265"/>
              <a:gd name="connsiteX2" fmla="*/ 648000 w 652082"/>
              <a:gd name="connsiteY2" fmla="*/ 1461265 h 1461265"/>
              <a:gd name="connsiteX3" fmla="*/ 0 w 652082"/>
              <a:gd name="connsiteY3" fmla="*/ 1461265 h 1461265"/>
              <a:gd name="connsiteX4" fmla="*/ 0 w 652082"/>
              <a:gd name="connsiteY4" fmla="*/ 36739 h 1461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082" h="1461265">
                <a:moveTo>
                  <a:pt x="0" y="36739"/>
                </a:moveTo>
                <a:lnTo>
                  <a:pt x="652082" y="0"/>
                </a:lnTo>
                <a:cubicBezTo>
                  <a:pt x="650721" y="487088"/>
                  <a:pt x="649361" y="974177"/>
                  <a:pt x="648000" y="1461265"/>
                </a:cubicBezTo>
                <a:lnTo>
                  <a:pt x="0" y="1461265"/>
                </a:lnTo>
                <a:lnTo>
                  <a:pt x="0" y="3673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6227673" y="3427677"/>
            <a:ext cx="648000" cy="143193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6877571" y="3427676"/>
            <a:ext cx="648000" cy="1515797"/>
          </a:xfrm>
          <a:custGeom>
            <a:avLst/>
            <a:gdLst>
              <a:gd name="connsiteX0" fmla="*/ 0 w 648000"/>
              <a:gd name="connsiteY0" fmla="*/ 0 h 1466811"/>
              <a:gd name="connsiteX1" fmla="*/ 648000 w 648000"/>
              <a:gd name="connsiteY1" fmla="*/ 0 h 1466811"/>
              <a:gd name="connsiteX2" fmla="*/ 648000 w 648000"/>
              <a:gd name="connsiteY2" fmla="*/ 1466811 h 1466811"/>
              <a:gd name="connsiteX3" fmla="*/ 0 w 648000"/>
              <a:gd name="connsiteY3" fmla="*/ 1466811 h 1466811"/>
              <a:gd name="connsiteX4" fmla="*/ 0 w 648000"/>
              <a:gd name="connsiteY4" fmla="*/ 0 h 1466811"/>
              <a:gd name="connsiteX0" fmla="*/ 0 w 648000"/>
              <a:gd name="connsiteY0" fmla="*/ 0 h 1515797"/>
              <a:gd name="connsiteX1" fmla="*/ 648000 w 648000"/>
              <a:gd name="connsiteY1" fmla="*/ 0 h 1515797"/>
              <a:gd name="connsiteX2" fmla="*/ 643918 w 648000"/>
              <a:gd name="connsiteY2" fmla="*/ 1515797 h 1515797"/>
              <a:gd name="connsiteX3" fmla="*/ 0 w 648000"/>
              <a:gd name="connsiteY3" fmla="*/ 1466811 h 1515797"/>
              <a:gd name="connsiteX4" fmla="*/ 0 w 648000"/>
              <a:gd name="connsiteY4" fmla="*/ 0 h 151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00" h="1515797">
                <a:moveTo>
                  <a:pt x="0" y="0"/>
                </a:moveTo>
                <a:lnTo>
                  <a:pt x="648000" y="0"/>
                </a:lnTo>
                <a:cubicBezTo>
                  <a:pt x="646639" y="505266"/>
                  <a:pt x="645279" y="1010531"/>
                  <a:pt x="643918" y="1515797"/>
                </a:cubicBezTo>
                <a:lnTo>
                  <a:pt x="0" y="14668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2680660" y="2698031"/>
            <a:ext cx="5285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comes next?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527467" y="3451719"/>
            <a:ext cx="656165" cy="1628631"/>
          </a:xfrm>
          <a:custGeom>
            <a:avLst/>
            <a:gdLst>
              <a:gd name="connsiteX0" fmla="*/ 0 w 648000"/>
              <a:gd name="connsiteY0" fmla="*/ 0 h 1424525"/>
              <a:gd name="connsiteX1" fmla="*/ 648000 w 648000"/>
              <a:gd name="connsiteY1" fmla="*/ 0 h 1424525"/>
              <a:gd name="connsiteX2" fmla="*/ 648000 w 648000"/>
              <a:gd name="connsiteY2" fmla="*/ 1424525 h 1424525"/>
              <a:gd name="connsiteX3" fmla="*/ 0 w 648000"/>
              <a:gd name="connsiteY3" fmla="*/ 1424525 h 1424525"/>
              <a:gd name="connsiteX4" fmla="*/ 0 w 648000"/>
              <a:gd name="connsiteY4" fmla="*/ 0 h 1424525"/>
              <a:gd name="connsiteX0" fmla="*/ 0 w 648000"/>
              <a:gd name="connsiteY0" fmla="*/ 0 h 1518414"/>
              <a:gd name="connsiteX1" fmla="*/ 648000 w 648000"/>
              <a:gd name="connsiteY1" fmla="*/ 93889 h 1518414"/>
              <a:gd name="connsiteX2" fmla="*/ 648000 w 648000"/>
              <a:gd name="connsiteY2" fmla="*/ 1518414 h 1518414"/>
              <a:gd name="connsiteX3" fmla="*/ 0 w 648000"/>
              <a:gd name="connsiteY3" fmla="*/ 1518414 h 1518414"/>
              <a:gd name="connsiteX4" fmla="*/ 0 w 648000"/>
              <a:gd name="connsiteY4" fmla="*/ 0 h 1518414"/>
              <a:gd name="connsiteX0" fmla="*/ 0 w 656165"/>
              <a:gd name="connsiteY0" fmla="*/ 0 h 1628631"/>
              <a:gd name="connsiteX1" fmla="*/ 648000 w 656165"/>
              <a:gd name="connsiteY1" fmla="*/ 93889 h 1628631"/>
              <a:gd name="connsiteX2" fmla="*/ 656165 w 656165"/>
              <a:gd name="connsiteY2" fmla="*/ 1628631 h 1628631"/>
              <a:gd name="connsiteX3" fmla="*/ 0 w 656165"/>
              <a:gd name="connsiteY3" fmla="*/ 1518414 h 1628631"/>
              <a:gd name="connsiteX4" fmla="*/ 0 w 656165"/>
              <a:gd name="connsiteY4" fmla="*/ 0 h 162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165" h="1628631">
                <a:moveTo>
                  <a:pt x="0" y="0"/>
                </a:moveTo>
                <a:lnTo>
                  <a:pt x="648000" y="93889"/>
                </a:lnTo>
                <a:cubicBezTo>
                  <a:pt x="650722" y="605470"/>
                  <a:pt x="653443" y="1117050"/>
                  <a:pt x="656165" y="1628631"/>
                </a:cubicBezTo>
                <a:lnTo>
                  <a:pt x="0" y="1518414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Flowchart: Punched Tape 10"/>
          <p:cNvSpPr/>
          <p:nvPr/>
        </p:nvSpPr>
        <p:spPr>
          <a:xfrm>
            <a:off x="1644987" y="3415209"/>
            <a:ext cx="6566027" cy="1839019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0" y="1000"/>
                </a:moveTo>
                <a:cubicBezTo>
                  <a:pt x="-5" y="668"/>
                  <a:pt x="1119" y="2000"/>
                  <a:pt x="2500" y="2000"/>
                </a:cubicBezTo>
                <a:cubicBezTo>
                  <a:pt x="3881" y="2000"/>
                  <a:pt x="5000" y="1552"/>
                  <a:pt x="5000" y="1000"/>
                </a:cubicBezTo>
                <a:cubicBezTo>
                  <a:pt x="5000" y="448"/>
                  <a:pt x="6119" y="0"/>
                  <a:pt x="7500" y="0"/>
                </a:cubicBezTo>
                <a:cubicBezTo>
                  <a:pt x="8881" y="0"/>
                  <a:pt x="10000" y="448"/>
                  <a:pt x="10000" y="1000"/>
                </a:cubicBezTo>
                <a:lnTo>
                  <a:pt x="10000" y="9000"/>
                </a:lnTo>
                <a:cubicBezTo>
                  <a:pt x="10010" y="9350"/>
                  <a:pt x="8881" y="8000"/>
                  <a:pt x="7500" y="8000"/>
                </a:cubicBezTo>
                <a:cubicBezTo>
                  <a:pt x="6119" y="8000"/>
                  <a:pt x="5000" y="8448"/>
                  <a:pt x="5000" y="9000"/>
                </a:cubicBezTo>
                <a:cubicBezTo>
                  <a:pt x="5000" y="9552"/>
                  <a:pt x="3881" y="10000"/>
                  <a:pt x="2500" y="10000"/>
                </a:cubicBezTo>
                <a:cubicBezTo>
                  <a:pt x="1119" y="10000"/>
                  <a:pt x="0" y="9552"/>
                  <a:pt x="0" y="9000"/>
                </a:cubicBezTo>
                <a:lnTo>
                  <a:pt x="0" y="10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0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8" grpId="0"/>
      <p:bldP spid="1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41364" y="937473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Winter clothing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1961" y="554478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24480" y="697167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99077" y="1551299"/>
            <a:ext cx="8128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How many items did you put on to stay warm?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F141F2-1179-40EC-84CD-3044B8256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66407" y="2442132"/>
            <a:ext cx="2391625" cy="21556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21" y="2171627"/>
            <a:ext cx="2289843" cy="273935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73" y="1843950"/>
            <a:ext cx="3628574" cy="32688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14" y="2026636"/>
            <a:ext cx="2281086" cy="272888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51521" y="4746484"/>
            <a:ext cx="8833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do you put on first? What do you put on last?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128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3.3|3.7|1.4|6.6|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0.6|4.6|7|5.5|6.2|1.6|0.9|4.3|4.2|3.1|8.1|0.7|0.9|0.9|3.3|5.1|2.2|5|3.7|1.5|2|1.3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21.9|5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3|3.9|1.1|1|1.2|1|1.1|0.9|1.2|1.1|17.5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4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0504AA-4A03-46DD-BC11-049766103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11883</TotalTime>
  <Words>166</Words>
  <Application>Microsoft Office PowerPoint</Application>
  <PresentationFormat>A4 Paper (210x297 mm)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157</cp:revision>
  <dcterms:created xsi:type="dcterms:W3CDTF">2019-10-15T10:24:11Z</dcterms:created>
  <dcterms:modified xsi:type="dcterms:W3CDTF">2020-12-03T15:35:18Z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