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4"/>
  </p:notesMasterIdLst>
  <p:handoutMasterIdLst>
    <p:handoutMasterId r:id="rId15"/>
  </p:handoutMasterIdLst>
  <p:sldIdLst>
    <p:sldId id="269" r:id="rId5"/>
    <p:sldId id="268" r:id="rId6"/>
    <p:sldId id="267" r:id="rId7"/>
    <p:sldId id="260" r:id="rId8"/>
    <p:sldId id="261" r:id="rId9"/>
    <p:sldId id="259" r:id="rId10"/>
    <p:sldId id="262" r:id="rId11"/>
    <p:sldId id="263" r:id="rId12"/>
    <p:sldId id="264" r:id="rId13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47" autoAdjust="0"/>
    <p:restoredTop sz="94711"/>
  </p:normalViewPr>
  <p:slideViewPr>
    <p:cSldViewPr snapToGrid="0" snapToObjects="1">
      <p:cViewPr varScale="1">
        <p:scale>
          <a:sx n="107" d="100"/>
          <a:sy n="107" d="100"/>
        </p:scale>
        <p:origin x="824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01E42800-843A-4141-A607-040874A9284C}"/>
    <pc:docChg chg="custSel modSld">
      <pc:chgData name="James Clegg" userId="c6df1435-7a36-4b38-be4d-16e68e91152f" providerId="ADAL" clId="{01E42800-843A-4141-A607-040874A9284C}" dt="2021-06-29T13:28:23.015" v="182"/>
      <pc:docMkLst>
        <pc:docMk/>
      </pc:docMkLst>
      <pc:sldChg chg="modSp">
        <pc:chgData name="James Clegg" userId="c6df1435-7a36-4b38-be4d-16e68e91152f" providerId="ADAL" clId="{01E42800-843A-4141-A607-040874A9284C}" dt="2021-06-29T13:25:53.609" v="179" actId="207"/>
        <pc:sldMkLst>
          <pc:docMk/>
          <pc:sldMk cId="3299310921" sldId="259"/>
        </pc:sldMkLst>
        <pc:spChg chg="mod">
          <ac:chgData name="James Clegg" userId="c6df1435-7a36-4b38-be4d-16e68e91152f" providerId="ADAL" clId="{01E42800-843A-4141-A607-040874A9284C}" dt="2021-06-28T16:01:13.911" v="119" actId="1582"/>
          <ac:spMkLst>
            <pc:docMk/>
            <pc:sldMk cId="3299310921" sldId="259"/>
            <ac:spMk id="12" creationId="{00000000-0000-0000-0000-000000000000}"/>
          </ac:spMkLst>
        </pc:spChg>
        <pc:spChg chg="mod">
          <ac:chgData name="James Clegg" userId="c6df1435-7a36-4b38-be4d-16e68e91152f" providerId="ADAL" clId="{01E42800-843A-4141-A607-040874A9284C}" dt="2021-06-28T16:01:13.911" v="119" actId="1582"/>
          <ac:spMkLst>
            <pc:docMk/>
            <pc:sldMk cId="3299310921" sldId="259"/>
            <ac:spMk id="14" creationId="{00000000-0000-0000-0000-000000000000}"/>
          </ac:spMkLst>
        </pc:spChg>
        <pc:spChg chg="mod">
          <ac:chgData name="James Clegg" userId="c6df1435-7a36-4b38-be4d-16e68e91152f" providerId="ADAL" clId="{01E42800-843A-4141-A607-040874A9284C}" dt="2021-06-28T16:01:31.355" v="122" actId="555"/>
          <ac:spMkLst>
            <pc:docMk/>
            <pc:sldMk cId="3299310921" sldId="259"/>
            <ac:spMk id="15" creationId="{00000000-0000-0000-0000-000000000000}"/>
          </ac:spMkLst>
        </pc:spChg>
        <pc:spChg chg="mod">
          <ac:chgData name="James Clegg" userId="c6df1435-7a36-4b38-be4d-16e68e91152f" providerId="ADAL" clId="{01E42800-843A-4141-A607-040874A9284C}" dt="2021-06-28T16:01:31.355" v="122" actId="555"/>
          <ac:spMkLst>
            <pc:docMk/>
            <pc:sldMk cId="3299310921" sldId="259"/>
            <ac:spMk id="16" creationId="{00000000-0000-0000-0000-000000000000}"/>
          </ac:spMkLst>
        </pc:spChg>
        <pc:spChg chg="mod">
          <ac:chgData name="James Clegg" userId="c6df1435-7a36-4b38-be4d-16e68e91152f" providerId="ADAL" clId="{01E42800-843A-4141-A607-040874A9284C}" dt="2021-06-28T16:01:26.098" v="121" actId="1076"/>
          <ac:spMkLst>
            <pc:docMk/>
            <pc:sldMk cId="3299310921" sldId="259"/>
            <ac:spMk id="22" creationId="{00000000-0000-0000-0000-000000000000}"/>
          </ac:spMkLst>
        </pc:spChg>
        <pc:spChg chg="mod">
          <ac:chgData name="James Clegg" userId="c6df1435-7a36-4b38-be4d-16e68e91152f" providerId="ADAL" clId="{01E42800-843A-4141-A607-040874A9284C}" dt="2021-06-29T13:23:27.261" v="160" actId="207"/>
          <ac:spMkLst>
            <pc:docMk/>
            <pc:sldMk cId="3299310921" sldId="259"/>
            <ac:spMk id="24" creationId="{00000000-0000-0000-0000-000000000000}"/>
          </ac:spMkLst>
        </pc:spChg>
        <pc:spChg chg="mod">
          <ac:chgData name="James Clegg" userId="c6df1435-7a36-4b38-be4d-16e68e91152f" providerId="ADAL" clId="{01E42800-843A-4141-A607-040874A9284C}" dt="2021-06-29T13:23:27.261" v="160" actId="207"/>
          <ac:spMkLst>
            <pc:docMk/>
            <pc:sldMk cId="3299310921" sldId="259"/>
            <ac:spMk id="25" creationId="{00000000-0000-0000-0000-000000000000}"/>
          </ac:spMkLst>
        </pc:spChg>
        <pc:spChg chg="mod">
          <ac:chgData name="James Clegg" userId="c6df1435-7a36-4b38-be4d-16e68e91152f" providerId="ADAL" clId="{01E42800-843A-4141-A607-040874A9284C}" dt="2021-06-29T13:23:27.261" v="160" actId="207"/>
          <ac:spMkLst>
            <pc:docMk/>
            <pc:sldMk cId="3299310921" sldId="259"/>
            <ac:spMk id="26" creationId="{00000000-0000-0000-0000-000000000000}"/>
          </ac:spMkLst>
        </pc:spChg>
        <pc:spChg chg="mod">
          <ac:chgData name="James Clegg" userId="c6df1435-7a36-4b38-be4d-16e68e91152f" providerId="ADAL" clId="{01E42800-843A-4141-A607-040874A9284C}" dt="2021-06-29T13:25:50.028" v="178" actId="207"/>
          <ac:spMkLst>
            <pc:docMk/>
            <pc:sldMk cId="3299310921" sldId="259"/>
            <ac:spMk id="27" creationId="{00000000-0000-0000-0000-000000000000}"/>
          </ac:spMkLst>
        </pc:spChg>
        <pc:spChg chg="mod">
          <ac:chgData name="James Clegg" userId="c6df1435-7a36-4b38-be4d-16e68e91152f" providerId="ADAL" clId="{01E42800-843A-4141-A607-040874A9284C}" dt="2021-06-29T13:25:53.609" v="179" actId="207"/>
          <ac:spMkLst>
            <pc:docMk/>
            <pc:sldMk cId="3299310921" sldId="259"/>
            <ac:spMk id="28" creationId="{00000000-0000-0000-0000-000000000000}"/>
          </ac:spMkLst>
        </pc:spChg>
        <pc:graphicFrameChg chg="modGraphic">
          <ac:chgData name="James Clegg" userId="c6df1435-7a36-4b38-be4d-16e68e91152f" providerId="ADAL" clId="{01E42800-843A-4141-A607-040874A9284C}" dt="2021-06-28T16:01:22.089" v="120" actId="207"/>
          <ac:graphicFrameMkLst>
            <pc:docMk/>
            <pc:sldMk cId="3299310921" sldId="259"/>
            <ac:graphicFrameMk id="2" creationId="{00000000-0000-0000-0000-000000000000}"/>
          </ac:graphicFrameMkLst>
        </pc:graphicFrameChg>
      </pc:sldChg>
      <pc:sldChg chg="modSp">
        <pc:chgData name="James Clegg" userId="c6df1435-7a36-4b38-be4d-16e68e91152f" providerId="ADAL" clId="{01E42800-843A-4141-A607-040874A9284C}" dt="2021-06-28T16:00:55.454" v="117" actId="555"/>
        <pc:sldMkLst>
          <pc:docMk/>
          <pc:sldMk cId="543163454" sldId="260"/>
        </pc:sldMkLst>
        <pc:spChg chg="mod">
          <ac:chgData name="James Clegg" userId="c6df1435-7a36-4b38-be4d-16e68e91152f" providerId="ADAL" clId="{01E42800-843A-4141-A607-040874A9284C}" dt="2021-06-28T16:00:55.454" v="117" actId="555"/>
          <ac:spMkLst>
            <pc:docMk/>
            <pc:sldMk cId="543163454" sldId="260"/>
            <ac:spMk id="12" creationId="{00000000-0000-0000-0000-000000000000}"/>
          </ac:spMkLst>
        </pc:spChg>
        <pc:spChg chg="mod">
          <ac:chgData name="James Clegg" userId="c6df1435-7a36-4b38-be4d-16e68e91152f" providerId="ADAL" clId="{01E42800-843A-4141-A607-040874A9284C}" dt="2021-06-28T16:00:46.215" v="116" actId="1037"/>
          <ac:spMkLst>
            <pc:docMk/>
            <pc:sldMk cId="543163454" sldId="260"/>
            <ac:spMk id="18" creationId="{00000000-0000-0000-0000-000000000000}"/>
          </ac:spMkLst>
        </pc:spChg>
        <pc:spChg chg="mod">
          <ac:chgData name="James Clegg" userId="c6df1435-7a36-4b38-be4d-16e68e91152f" providerId="ADAL" clId="{01E42800-843A-4141-A607-040874A9284C}" dt="2021-06-28T16:00:55.454" v="117" actId="555"/>
          <ac:spMkLst>
            <pc:docMk/>
            <pc:sldMk cId="543163454" sldId="260"/>
            <ac:spMk id="20" creationId="{00000000-0000-0000-0000-000000000000}"/>
          </ac:spMkLst>
        </pc:spChg>
      </pc:sldChg>
      <pc:sldChg chg="modSp">
        <pc:chgData name="James Clegg" userId="c6df1435-7a36-4b38-be4d-16e68e91152f" providerId="ADAL" clId="{01E42800-843A-4141-A607-040874A9284C}" dt="2021-06-29T13:25:45.020" v="177" actId="207"/>
        <pc:sldMkLst>
          <pc:docMk/>
          <pc:sldMk cId="2074492544" sldId="262"/>
        </pc:sldMkLst>
        <pc:spChg chg="mod">
          <ac:chgData name="James Clegg" userId="c6df1435-7a36-4b38-be4d-16e68e91152f" providerId="ADAL" clId="{01E42800-843A-4141-A607-040874A9284C}" dt="2021-06-28T16:01:45.394" v="125" actId="1582"/>
          <ac:spMkLst>
            <pc:docMk/>
            <pc:sldMk cId="2074492544" sldId="262"/>
            <ac:spMk id="8" creationId="{00000000-0000-0000-0000-000000000000}"/>
          </ac:spMkLst>
        </pc:spChg>
        <pc:spChg chg="mod">
          <ac:chgData name="James Clegg" userId="c6df1435-7a36-4b38-be4d-16e68e91152f" providerId="ADAL" clId="{01E42800-843A-4141-A607-040874A9284C}" dt="2021-06-28T16:01:45.394" v="125" actId="1582"/>
          <ac:spMkLst>
            <pc:docMk/>
            <pc:sldMk cId="2074492544" sldId="262"/>
            <ac:spMk id="10" creationId="{00000000-0000-0000-0000-000000000000}"/>
          </ac:spMkLst>
        </pc:spChg>
        <pc:spChg chg="mod">
          <ac:chgData name="James Clegg" userId="c6df1435-7a36-4b38-be4d-16e68e91152f" providerId="ADAL" clId="{01E42800-843A-4141-A607-040874A9284C}" dt="2021-06-28T16:02:17.033" v="158" actId="1038"/>
          <ac:spMkLst>
            <pc:docMk/>
            <pc:sldMk cId="2074492544" sldId="262"/>
            <ac:spMk id="14" creationId="{00000000-0000-0000-0000-000000000000}"/>
          </ac:spMkLst>
        </pc:spChg>
        <pc:spChg chg="mod">
          <ac:chgData name="James Clegg" userId="c6df1435-7a36-4b38-be4d-16e68e91152f" providerId="ADAL" clId="{01E42800-843A-4141-A607-040874A9284C}" dt="2021-06-28T16:01:48.674" v="126" actId="1076"/>
          <ac:spMkLst>
            <pc:docMk/>
            <pc:sldMk cId="2074492544" sldId="262"/>
            <ac:spMk id="15" creationId="{00000000-0000-0000-0000-000000000000}"/>
          </ac:spMkLst>
        </pc:spChg>
        <pc:spChg chg="mod">
          <ac:chgData name="James Clegg" userId="c6df1435-7a36-4b38-be4d-16e68e91152f" providerId="ADAL" clId="{01E42800-843A-4141-A607-040874A9284C}" dt="2021-06-28T16:02:03.194" v="129" actId="554"/>
          <ac:spMkLst>
            <pc:docMk/>
            <pc:sldMk cId="2074492544" sldId="262"/>
            <ac:spMk id="17" creationId="{00000000-0000-0000-0000-000000000000}"/>
          </ac:spMkLst>
        </pc:spChg>
        <pc:spChg chg="mod">
          <ac:chgData name="James Clegg" userId="c6df1435-7a36-4b38-be4d-16e68e91152f" providerId="ADAL" clId="{01E42800-843A-4141-A607-040874A9284C}" dt="2021-06-28T16:02:03.194" v="129" actId="554"/>
          <ac:spMkLst>
            <pc:docMk/>
            <pc:sldMk cId="2074492544" sldId="262"/>
            <ac:spMk id="20" creationId="{00000000-0000-0000-0000-000000000000}"/>
          </ac:spMkLst>
        </pc:spChg>
        <pc:spChg chg="mod">
          <ac:chgData name="James Clegg" userId="c6df1435-7a36-4b38-be4d-16e68e91152f" providerId="ADAL" clId="{01E42800-843A-4141-A607-040874A9284C}" dt="2021-06-29T13:25:45.020" v="177" actId="207"/>
          <ac:spMkLst>
            <pc:docMk/>
            <pc:sldMk cId="2074492544" sldId="262"/>
            <ac:spMk id="21" creationId="{00000000-0000-0000-0000-000000000000}"/>
          </ac:spMkLst>
        </pc:spChg>
        <pc:spChg chg="mod">
          <ac:chgData name="James Clegg" userId="c6df1435-7a36-4b38-be4d-16e68e91152f" providerId="ADAL" clId="{01E42800-843A-4141-A607-040874A9284C}" dt="2021-06-29T13:25:45.020" v="177" actId="207"/>
          <ac:spMkLst>
            <pc:docMk/>
            <pc:sldMk cId="2074492544" sldId="262"/>
            <ac:spMk id="22" creationId="{00000000-0000-0000-0000-000000000000}"/>
          </ac:spMkLst>
        </pc:spChg>
        <pc:spChg chg="mod">
          <ac:chgData name="James Clegg" userId="c6df1435-7a36-4b38-be4d-16e68e91152f" providerId="ADAL" clId="{01E42800-843A-4141-A607-040874A9284C}" dt="2021-06-29T13:25:45.020" v="177" actId="207"/>
          <ac:spMkLst>
            <pc:docMk/>
            <pc:sldMk cId="2074492544" sldId="262"/>
            <ac:spMk id="23" creationId="{00000000-0000-0000-0000-000000000000}"/>
          </ac:spMkLst>
        </pc:spChg>
        <pc:spChg chg="mod">
          <ac:chgData name="James Clegg" userId="c6df1435-7a36-4b38-be4d-16e68e91152f" providerId="ADAL" clId="{01E42800-843A-4141-A607-040874A9284C}" dt="2021-06-29T13:25:45.020" v="177" actId="207"/>
          <ac:spMkLst>
            <pc:docMk/>
            <pc:sldMk cId="2074492544" sldId="262"/>
            <ac:spMk id="24" creationId="{00000000-0000-0000-0000-000000000000}"/>
          </ac:spMkLst>
        </pc:spChg>
        <pc:spChg chg="mod">
          <ac:chgData name="James Clegg" userId="c6df1435-7a36-4b38-be4d-16e68e91152f" providerId="ADAL" clId="{01E42800-843A-4141-A607-040874A9284C}" dt="2021-06-29T13:25:38.761" v="176" actId="207"/>
          <ac:spMkLst>
            <pc:docMk/>
            <pc:sldMk cId="2074492544" sldId="262"/>
            <ac:spMk id="42" creationId="{00000000-0000-0000-0000-000000000000}"/>
          </ac:spMkLst>
        </pc:spChg>
        <pc:graphicFrameChg chg="modGraphic">
          <ac:chgData name="James Clegg" userId="c6df1435-7a36-4b38-be4d-16e68e91152f" providerId="ADAL" clId="{01E42800-843A-4141-A607-040874A9284C}" dt="2021-06-28T16:01:39.705" v="123" actId="207"/>
          <ac:graphicFrameMkLst>
            <pc:docMk/>
            <pc:sldMk cId="2074492544" sldId="262"/>
            <ac:graphicFrameMk id="7" creationId="{00000000-0000-0000-0000-000000000000}"/>
          </ac:graphicFrameMkLst>
        </pc:graphicFrameChg>
      </pc:sldChg>
      <pc:sldChg chg="modSp">
        <pc:chgData name="James Clegg" userId="c6df1435-7a36-4b38-be4d-16e68e91152f" providerId="ADAL" clId="{01E42800-843A-4141-A607-040874A9284C}" dt="2021-06-28T16:02:29.239" v="159" actId="207"/>
        <pc:sldMkLst>
          <pc:docMk/>
          <pc:sldMk cId="1115414497" sldId="263"/>
        </pc:sldMkLst>
        <pc:graphicFrameChg chg="modGraphic">
          <ac:chgData name="James Clegg" userId="c6df1435-7a36-4b38-be4d-16e68e91152f" providerId="ADAL" clId="{01E42800-843A-4141-A607-040874A9284C}" dt="2021-06-28T16:02:29.239" v="159" actId="207"/>
          <ac:graphicFrameMkLst>
            <pc:docMk/>
            <pc:sldMk cId="1115414497" sldId="263"/>
            <ac:graphicFrameMk id="2" creationId="{00000000-0000-0000-0000-000000000000}"/>
          </ac:graphicFrameMkLst>
        </pc:graphicFrameChg>
      </pc:sldChg>
      <pc:sldChg chg="modSp modTransition">
        <pc:chgData name="James Clegg" userId="c6df1435-7a36-4b38-be4d-16e68e91152f" providerId="ADAL" clId="{01E42800-843A-4141-A607-040874A9284C}" dt="2021-06-29T13:28:23.015" v="182"/>
        <pc:sldMkLst>
          <pc:docMk/>
          <pc:sldMk cId="3876988678" sldId="264"/>
        </pc:sldMkLst>
        <pc:spChg chg="mod">
          <ac:chgData name="James Clegg" userId="c6df1435-7a36-4b38-be4d-16e68e91152f" providerId="ADAL" clId="{01E42800-843A-4141-A607-040874A9284C}" dt="2021-06-29T13:28:12.465" v="180" actId="207"/>
          <ac:spMkLst>
            <pc:docMk/>
            <pc:sldMk cId="3876988678" sldId="264"/>
            <ac:spMk id="35" creationId="{00000000-0000-0000-0000-000000000000}"/>
          </ac:spMkLst>
        </pc:spChg>
      </pc:sldChg>
      <pc:sldChg chg="addSp delSp modSp delAnim modAnim">
        <pc:chgData name="James Clegg" userId="c6df1435-7a36-4b38-be4d-16e68e91152f" providerId="ADAL" clId="{01E42800-843A-4141-A607-040874A9284C}" dt="2021-06-28T15:57:39.780" v="100"/>
        <pc:sldMkLst>
          <pc:docMk/>
          <pc:sldMk cId="3236296243" sldId="267"/>
        </pc:sldMkLst>
        <pc:spChg chg="del">
          <ac:chgData name="James Clegg" userId="c6df1435-7a36-4b38-be4d-16e68e91152f" providerId="ADAL" clId="{01E42800-843A-4141-A607-040874A9284C}" dt="2021-06-28T15:54:41.024" v="67" actId="478"/>
          <ac:spMkLst>
            <pc:docMk/>
            <pc:sldMk cId="3236296243" sldId="267"/>
            <ac:spMk id="2" creationId="{00000000-0000-0000-0000-000000000000}"/>
          </ac:spMkLst>
        </pc:spChg>
        <pc:spChg chg="del">
          <ac:chgData name="James Clegg" userId="c6df1435-7a36-4b38-be4d-16e68e91152f" providerId="ADAL" clId="{01E42800-843A-4141-A607-040874A9284C}" dt="2021-06-28T15:54:43.488" v="70" actId="478"/>
          <ac:spMkLst>
            <pc:docMk/>
            <pc:sldMk cId="3236296243" sldId="267"/>
            <ac:spMk id="5" creationId="{00000000-0000-0000-0000-000000000000}"/>
          </ac:spMkLst>
        </pc:spChg>
        <pc:spChg chg="del">
          <ac:chgData name="James Clegg" userId="c6df1435-7a36-4b38-be4d-16e68e91152f" providerId="ADAL" clId="{01E42800-843A-4141-A607-040874A9284C}" dt="2021-06-28T15:54:42.003" v="68" actId="478"/>
          <ac:spMkLst>
            <pc:docMk/>
            <pc:sldMk cId="3236296243" sldId="267"/>
            <ac:spMk id="6" creationId="{00000000-0000-0000-0000-000000000000}"/>
          </ac:spMkLst>
        </pc:spChg>
        <pc:spChg chg="del">
          <ac:chgData name="James Clegg" userId="c6df1435-7a36-4b38-be4d-16e68e91152f" providerId="ADAL" clId="{01E42800-843A-4141-A607-040874A9284C}" dt="2021-06-28T15:54:42.779" v="69" actId="478"/>
          <ac:spMkLst>
            <pc:docMk/>
            <pc:sldMk cId="3236296243" sldId="267"/>
            <ac:spMk id="7" creationId="{00000000-0000-0000-0000-000000000000}"/>
          </ac:spMkLst>
        </pc:spChg>
        <pc:spChg chg="del">
          <ac:chgData name="James Clegg" userId="c6df1435-7a36-4b38-be4d-16e68e91152f" providerId="ADAL" clId="{01E42800-843A-4141-A607-040874A9284C}" dt="2021-06-28T15:54:44.291" v="71" actId="478"/>
          <ac:spMkLst>
            <pc:docMk/>
            <pc:sldMk cId="3236296243" sldId="267"/>
            <ac:spMk id="8" creationId="{00000000-0000-0000-0000-000000000000}"/>
          </ac:spMkLst>
        </pc:spChg>
        <pc:spChg chg="del">
          <ac:chgData name="James Clegg" userId="c6df1435-7a36-4b38-be4d-16e68e91152f" providerId="ADAL" clId="{01E42800-843A-4141-A607-040874A9284C}" dt="2021-06-28T15:54:45.712" v="72" actId="478"/>
          <ac:spMkLst>
            <pc:docMk/>
            <pc:sldMk cId="3236296243" sldId="267"/>
            <ac:spMk id="9" creationId="{00000000-0000-0000-0000-000000000000}"/>
          </ac:spMkLst>
        </pc:spChg>
        <pc:spChg chg="mod">
          <ac:chgData name="James Clegg" userId="c6df1435-7a36-4b38-be4d-16e68e91152f" providerId="ADAL" clId="{01E42800-843A-4141-A607-040874A9284C}" dt="2021-06-28T15:56:42.502" v="81" actId="555"/>
          <ac:spMkLst>
            <pc:docMk/>
            <pc:sldMk cId="3236296243" sldId="267"/>
            <ac:spMk id="10" creationId="{00000000-0000-0000-0000-000000000000}"/>
          </ac:spMkLst>
        </pc:spChg>
        <pc:spChg chg="del">
          <ac:chgData name="James Clegg" userId="c6df1435-7a36-4b38-be4d-16e68e91152f" providerId="ADAL" clId="{01E42800-843A-4141-A607-040874A9284C}" dt="2021-06-28T15:57:23.881" v="97" actId="478"/>
          <ac:spMkLst>
            <pc:docMk/>
            <pc:sldMk cId="3236296243" sldId="267"/>
            <ac:spMk id="13" creationId="{00000000-0000-0000-0000-000000000000}"/>
          </ac:spMkLst>
        </pc:spChg>
        <pc:spChg chg="del">
          <ac:chgData name="James Clegg" userId="c6df1435-7a36-4b38-be4d-16e68e91152f" providerId="ADAL" clId="{01E42800-843A-4141-A607-040874A9284C}" dt="2021-06-28T15:57:23.881" v="97" actId="478"/>
          <ac:spMkLst>
            <pc:docMk/>
            <pc:sldMk cId="3236296243" sldId="267"/>
            <ac:spMk id="15" creationId="{00000000-0000-0000-0000-000000000000}"/>
          </ac:spMkLst>
        </pc:spChg>
        <pc:spChg chg="del">
          <ac:chgData name="James Clegg" userId="c6df1435-7a36-4b38-be4d-16e68e91152f" providerId="ADAL" clId="{01E42800-843A-4141-A607-040874A9284C}" dt="2021-06-28T15:57:23.881" v="97" actId="478"/>
          <ac:spMkLst>
            <pc:docMk/>
            <pc:sldMk cId="3236296243" sldId="267"/>
            <ac:spMk id="16" creationId="{00000000-0000-0000-0000-000000000000}"/>
          </ac:spMkLst>
        </pc:spChg>
        <pc:spChg chg="del">
          <ac:chgData name="James Clegg" userId="c6df1435-7a36-4b38-be4d-16e68e91152f" providerId="ADAL" clId="{01E42800-843A-4141-A607-040874A9284C}" dt="2021-06-28T15:57:23.881" v="97" actId="478"/>
          <ac:spMkLst>
            <pc:docMk/>
            <pc:sldMk cId="3236296243" sldId="267"/>
            <ac:spMk id="17" creationId="{00000000-0000-0000-0000-000000000000}"/>
          </ac:spMkLst>
        </pc:spChg>
        <pc:spChg chg="del">
          <ac:chgData name="James Clegg" userId="c6df1435-7a36-4b38-be4d-16e68e91152f" providerId="ADAL" clId="{01E42800-843A-4141-A607-040874A9284C}" dt="2021-06-28T15:57:23.881" v="97" actId="478"/>
          <ac:spMkLst>
            <pc:docMk/>
            <pc:sldMk cId="3236296243" sldId="267"/>
            <ac:spMk id="18" creationId="{00000000-0000-0000-0000-000000000000}"/>
          </ac:spMkLst>
        </pc:spChg>
        <pc:spChg chg="add ord">
          <ac:chgData name="James Clegg" userId="c6df1435-7a36-4b38-be4d-16e68e91152f" providerId="ADAL" clId="{01E42800-843A-4141-A607-040874A9284C}" dt="2021-06-28T15:55:15.967" v="76" actId="167"/>
          <ac:spMkLst>
            <pc:docMk/>
            <pc:sldMk cId="3236296243" sldId="267"/>
            <ac:spMk id="40" creationId="{761B4516-E66C-4B2B-A591-58CA3716C429}"/>
          </ac:spMkLst>
        </pc:spChg>
        <pc:spChg chg="add ord">
          <ac:chgData name="James Clegg" userId="c6df1435-7a36-4b38-be4d-16e68e91152f" providerId="ADAL" clId="{01E42800-843A-4141-A607-040874A9284C}" dt="2021-06-28T15:55:15.967" v="76" actId="167"/>
          <ac:spMkLst>
            <pc:docMk/>
            <pc:sldMk cId="3236296243" sldId="267"/>
            <ac:spMk id="41" creationId="{74E6DFE0-0C9B-432A-8EC4-A1FCD9A24E69}"/>
          </ac:spMkLst>
        </pc:spChg>
        <pc:spChg chg="add ord">
          <ac:chgData name="James Clegg" userId="c6df1435-7a36-4b38-be4d-16e68e91152f" providerId="ADAL" clId="{01E42800-843A-4141-A607-040874A9284C}" dt="2021-06-28T15:55:15.967" v="76" actId="167"/>
          <ac:spMkLst>
            <pc:docMk/>
            <pc:sldMk cId="3236296243" sldId="267"/>
            <ac:spMk id="42" creationId="{C2AF28BB-112F-4DD7-9F67-37E6F2319B65}"/>
          </ac:spMkLst>
        </pc:spChg>
        <pc:spChg chg="add ord">
          <ac:chgData name="James Clegg" userId="c6df1435-7a36-4b38-be4d-16e68e91152f" providerId="ADAL" clId="{01E42800-843A-4141-A607-040874A9284C}" dt="2021-06-28T15:55:15.967" v="76" actId="167"/>
          <ac:spMkLst>
            <pc:docMk/>
            <pc:sldMk cId="3236296243" sldId="267"/>
            <ac:spMk id="43" creationId="{95DB3841-D8EF-47B9-AFE6-10DB7AAEF779}"/>
          </ac:spMkLst>
        </pc:spChg>
        <pc:spChg chg="add ord">
          <ac:chgData name="James Clegg" userId="c6df1435-7a36-4b38-be4d-16e68e91152f" providerId="ADAL" clId="{01E42800-843A-4141-A607-040874A9284C}" dt="2021-06-28T15:55:15.967" v="76" actId="167"/>
          <ac:spMkLst>
            <pc:docMk/>
            <pc:sldMk cId="3236296243" sldId="267"/>
            <ac:spMk id="44" creationId="{F8B60783-E4A1-4416-ADB6-E0AF39C81128}"/>
          </ac:spMkLst>
        </pc:spChg>
        <pc:spChg chg="add ord">
          <ac:chgData name="James Clegg" userId="c6df1435-7a36-4b38-be4d-16e68e91152f" providerId="ADAL" clId="{01E42800-843A-4141-A607-040874A9284C}" dt="2021-06-28T15:55:15.967" v="76" actId="167"/>
          <ac:spMkLst>
            <pc:docMk/>
            <pc:sldMk cId="3236296243" sldId="267"/>
            <ac:spMk id="45" creationId="{5525F356-FC99-4F3E-B145-DF3A98B2DAA1}"/>
          </ac:spMkLst>
        </pc:spChg>
        <pc:spChg chg="add del mod">
          <ac:chgData name="James Clegg" userId="c6df1435-7a36-4b38-be4d-16e68e91152f" providerId="ADAL" clId="{01E42800-843A-4141-A607-040874A9284C}" dt="2021-06-28T15:56:47.115" v="82" actId="478"/>
          <ac:spMkLst>
            <pc:docMk/>
            <pc:sldMk cId="3236296243" sldId="267"/>
            <ac:spMk id="46" creationId="{100981EE-48CD-483D-8CEA-FE9587E43F03}"/>
          </ac:spMkLst>
        </pc:spChg>
        <pc:spChg chg="add">
          <ac:chgData name="James Clegg" userId="c6df1435-7a36-4b38-be4d-16e68e91152f" providerId="ADAL" clId="{01E42800-843A-4141-A607-040874A9284C}" dt="2021-06-28T15:57:24.198" v="98"/>
          <ac:spMkLst>
            <pc:docMk/>
            <pc:sldMk cId="3236296243" sldId="267"/>
            <ac:spMk id="47" creationId="{733EAF22-5E36-42CC-85B6-F9BAAA5B21A0}"/>
          </ac:spMkLst>
        </pc:spChg>
        <pc:spChg chg="add">
          <ac:chgData name="James Clegg" userId="c6df1435-7a36-4b38-be4d-16e68e91152f" providerId="ADAL" clId="{01E42800-843A-4141-A607-040874A9284C}" dt="2021-06-28T15:57:24.198" v="98"/>
          <ac:spMkLst>
            <pc:docMk/>
            <pc:sldMk cId="3236296243" sldId="267"/>
            <ac:spMk id="48" creationId="{8FF34C7D-173A-4757-B255-8CE53CA893A0}"/>
          </ac:spMkLst>
        </pc:spChg>
        <pc:spChg chg="add">
          <ac:chgData name="James Clegg" userId="c6df1435-7a36-4b38-be4d-16e68e91152f" providerId="ADAL" clId="{01E42800-843A-4141-A607-040874A9284C}" dt="2021-06-28T15:57:24.198" v="98"/>
          <ac:spMkLst>
            <pc:docMk/>
            <pc:sldMk cId="3236296243" sldId="267"/>
            <ac:spMk id="49" creationId="{802A2C55-CD65-4DB3-89EE-846A825E2136}"/>
          </ac:spMkLst>
        </pc:spChg>
        <pc:spChg chg="add">
          <ac:chgData name="James Clegg" userId="c6df1435-7a36-4b38-be4d-16e68e91152f" providerId="ADAL" clId="{01E42800-843A-4141-A607-040874A9284C}" dt="2021-06-28T15:57:24.198" v="98"/>
          <ac:spMkLst>
            <pc:docMk/>
            <pc:sldMk cId="3236296243" sldId="267"/>
            <ac:spMk id="50" creationId="{F92120D3-F609-49FA-BED7-D241B021E498}"/>
          </ac:spMkLst>
        </pc:spChg>
        <pc:spChg chg="add">
          <ac:chgData name="James Clegg" userId="c6df1435-7a36-4b38-be4d-16e68e91152f" providerId="ADAL" clId="{01E42800-843A-4141-A607-040874A9284C}" dt="2021-06-28T15:57:24.198" v="98"/>
          <ac:spMkLst>
            <pc:docMk/>
            <pc:sldMk cId="3236296243" sldId="267"/>
            <ac:spMk id="51" creationId="{8D12F7B6-C167-47F7-BBD4-4D5736442A84}"/>
          </ac:spMkLst>
        </pc:spChg>
        <pc:grpChg chg="add del">
          <ac:chgData name="James Clegg" userId="c6df1435-7a36-4b38-be4d-16e68e91152f" providerId="ADAL" clId="{01E42800-843A-4141-A607-040874A9284C}" dt="2021-06-28T15:55:01.996" v="74"/>
          <ac:grpSpMkLst>
            <pc:docMk/>
            <pc:sldMk cId="3236296243" sldId="267"/>
            <ac:grpSpMk id="25" creationId="{929CDB58-C93E-4E67-9A6D-410912BDA2EE}"/>
          </ac:grpSpMkLst>
        </pc:grpChg>
        <pc:picChg chg="del">
          <ac:chgData name="James Clegg" userId="c6df1435-7a36-4b38-be4d-16e68e91152f" providerId="ADAL" clId="{01E42800-843A-4141-A607-040874A9284C}" dt="2021-06-28T15:54:40.278" v="66" actId="478"/>
          <ac:picMkLst>
            <pc:docMk/>
            <pc:sldMk cId="3236296243" sldId="267"/>
            <ac:picMk id="3" creationId="{00000000-0000-0000-0000-000000000000}"/>
          </ac:picMkLst>
        </pc:picChg>
        <pc:picChg chg="add ord">
          <ac:chgData name="James Clegg" userId="c6df1435-7a36-4b38-be4d-16e68e91152f" providerId="ADAL" clId="{01E42800-843A-4141-A607-040874A9284C}" dt="2021-06-28T15:55:15.967" v="76" actId="167"/>
          <ac:picMkLst>
            <pc:docMk/>
            <pc:sldMk cId="3236296243" sldId="267"/>
            <ac:picMk id="39" creationId="{EA61B5B5-47F3-4DB4-9094-550541A1C010}"/>
          </ac:picMkLst>
        </pc:picChg>
        <pc:cxnChg chg="mod">
          <ac:chgData name="James Clegg" userId="c6df1435-7a36-4b38-be4d-16e68e91152f" providerId="ADAL" clId="{01E42800-843A-4141-A607-040874A9284C}" dt="2021-06-28T15:55:21.452" v="77" actId="1076"/>
          <ac:cxnSpMkLst>
            <pc:docMk/>
            <pc:sldMk cId="3236296243" sldId="267"/>
            <ac:cxnSpMk id="21" creationId="{00000000-0000-0000-0000-000000000000}"/>
          </ac:cxnSpMkLst>
        </pc:cxnChg>
      </pc:sldChg>
      <pc:sldChg chg="modSp">
        <pc:chgData name="James Clegg" userId="c6df1435-7a36-4b38-be4d-16e68e91152f" providerId="ADAL" clId="{01E42800-843A-4141-A607-040874A9284C}" dt="2021-06-28T15:59:42.786" v="101" actId="555"/>
        <pc:sldMkLst>
          <pc:docMk/>
          <pc:sldMk cId="1914271140" sldId="268"/>
        </pc:sldMkLst>
        <pc:spChg chg="mod">
          <ac:chgData name="James Clegg" userId="c6df1435-7a36-4b38-be4d-16e68e91152f" providerId="ADAL" clId="{01E42800-843A-4141-A607-040874A9284C}" dt="2021-06-28T15:54:24.677" v="65" actId="1038"/>
          <ac:spMkLst>
            <pc:docMk/>
            <pc:sldMk cId="1914271140" sldId="268"/>
            <ac:spMk id="2" creationId="{00000000-0000-0000-0000-000000000000}"/>
          </ac:spMkLst>
        </pc:spChg>
        <pc:spChg chg="mod">
          <ac:chgData name="James Clegg" userId="c6df1435-7a36-4b38-be4d-16e68e91152f" providerId="ADAL" clId="{01E42800-843A-4141-A607-040874A9284C}" dt="2021-06-28T15:53:40.274" v="23" actId="1036"/>
          <ac:spMkLst>
            <pc:docMk/>
            <pc:sldMk cId="1914271140" sldId="268"/>
            <ac:spMk id="5" creationId="{00000000-0000-0000-0000-000000000000}"/>
          </ac:spMkLst>
        </pc:spChg>
        <pc:spChg chg="mod">
          <ac:chgData name="James Clegg" userId="c6df1435-7a36-4b38-be4d-16e68e91152f" providerId="ADAL" clId="{01E42800-843A-4141-A607-040874A9284C}" dt="2021-06-28T15:53:40.274" v="23" actId="1036"/>
          <ac:spMkLst>
            <pc:docMk/>
            <pc:sldMk cId="1914271140" sldId="268"/>
            <ac:spMk id="6" creationId="{00000000-0000-0000-0000-000000000000}"/>
          </ac:spMkLst>
        </pc:spChg>
        <pc:spChg chg="mod">
          <ac:chgData name="James Clegg" userId="c6df1435-7a36-4b38-be4d-16e68e91152f" providerId="ADAL" clId="{01E42800-843A-4141-A607-040874A9284C}" dt="2021-06-28T15:53:40.274" v="23" actId="1036"/>
          <ac:spMkLst>
            <pc:docMk/>
            <pc:sldMk cId="1914271140" sldId="268"/>
            <ac:spMk id="7" creationId="{00000000-0000-0000-0000-000000000000}"/>
          </ac:spMkLst>
        </pc:spChg>
        <pc:spChg chg="mod">
          <ac:chgData name="James Clegg" userId="c6df1435-7a36-4b38-be4d-16e68e91152f" providerId="ADAL" clId="{01E42800-843A-4141-A607-040874A9284C}" dt="2021-06-28T15:53:40.274" v="23" actId="1036"/>
          <ac:spMkLst>
            <pc:docMk/>
            <pc:sldMk cId="1914271140" sldId="268"/>
            <ac:spMk id="8" creationId="{00000000-0000-0000-0000-000000000000}"/>
          </ac:spMkLst>
        </pc:spChg>
        <pc:spChg chg="mod">
          <ac:chgData name="James Clegg" userId="c6df1435-7a36-4b38-be4d-16e68e91152f" providerId="ADAL" clId="{01E42800-843A-4141-A607-040874A9284C}" dt="2021-06-28T15:53:40.274" v="23" actId="1036"/>
          <ac:spMkLst>
            <pc:docMk/>
            <pc:sldMk cId="1914271140" sldId="268"/>
            <ac:spMk id="9" creationId="{00000000-0000-0000-0000-000000000000}"/>
          </ac:spMkLst>
        </pc:spChg>
        <pc:spChg chg="mod">
          <ac:chgData name="James Clegg" userId="c6df1435-7a36-4b38-be4d-16e68e91152f" providerId="ADAL" clId="{01E42800-843A-4141-A607-040874A9284C}" dt="2021-06-28T15:53:44.951" v="28" actId="1036"/>
          <ac:spMkLst>
            <pc:docMk/>
            <pc:sldMk cId="1914271140" sldId="268"/>
            <ac:spMk id="10" creationId="{00000000-0000-0000-0000-000000000000}"/>
          </ac:spMkLst>
        </pc:spChg>
        <pc:spChg chg="mod">
          <ac:chgData name="James Clegg" userId="c6df1435-7a36-4b38-be4d-16e68e91152f" providerId="ADAL" clId="{01E42800-843A-4141-A607-040874A9284C}" dt="2021-06-28T15:59:42.786" v="101" actId="555"/>
          <ac:spMkLst>
            <pc:docMk/>
            <pc:sldMk cId="1914271140" sldId="268"/>
            <ac:spMk id="12" creationId="{00000000-0000-0000-0000-000000000000}"/>
          </ac:spMkLst>
        </pc:spChg>
        <pc:spChg chg="mod">
          <ac:chgData name="James Clegg" userId="c6df1435-7a36-4b38-be4d-16e68e91152f" providerId="ADAL" clId="{01E42800-843A-4141-A607-040874A9284C}" dt="2021-06-28T15:54:05.182" v="37"/>
          <ac:spMkLst>
            <pc:docMk/>
            <pc:sldMk cId="1914271140" sldId="268"/>
            <ac:spMk id="13" creationId="{00000000-0000-0000-0000-000000000000}"/>
          </ac:spMkLst>
        </pc:spChg>
        <pc:spChg chg="mod">
          <ac:chgData name="James Clegg" userId="c6df1435-7a36-4b38-be4d-16e68e91152f" providerId="ADAL" clId="{01E42800-843A-4141-A607-040874A9284C}" dt="2021-06-28T15:57:13.119" v="96" actId="1038"/>
          <ac:spMkLst>
            <pc:docMk/>
            <pc:sldMk cId="1914271140" sldId="268"/>
            <ac:spMk id="15" creationId="{00000000-0000-0000-0000-000000000000}"/>
          </ac:spMkLst>
        </pc:spChg>
        <pc:spChg chg="mod">
          <ac:chgData name="James Clegg" userId="c6df1435-7a36-4b38-be4d-16e68e91152f" providerId="ADAL" clId="{01E42800-843A-4141-A607-040874A9284C}" dt="2021-06-28T15:54:16.463" v="59" actId="1037"/>
          <ac:spMkLst>
            <pc:docMk/>
            <pc:sldMk cId="1914271140" sldId="268"/>
            <ac:spMk id="16" creationId="{00000000-0000-0000-0000-000000000000}"/>
          </ac:spMkLst>
        </pc:spChg>
        <pc:spChg chg="mod">
          <ac:chgData name="James Clegg" userId="c6df1435-7a36-4b38-be4d-16e68e91152f" providerId="ADAL" clId="{01E42800-843A-4141-A607-040874A9284C}" dt="2021-06-28T15:54:18.043" v="61" actId="1038"/>
          <ac:spMkLst>
            <pc:docMk/>
            <pc:sldMk cId="1914271140" sldId="268"/>
            <ac:spMk id="17" creationId="{00000000-0000-0000-0000-000000000000}"/>
          </ac:spMkLst>
        </pc:spChg>
        <pc:spChg chg="mod">
          <ac:chgData name="James Clegg" userId="c6df1435-7a36-4b38-be4d-16e68e91152f" providerId="ADAL" clId="{01E42800-843A-4141-A607-040874A9284C}" dt="2021-06-28T15:54:14.717" v="50" actId="1038"/>
          <ac:spMkLst>
            <pc:docMk/>
            <pc:sldMk cId="1914271140" sldId="268"/>
            <ac:spMk id="18" creationId="{00000000-0000-0000-0000-000000000000}"/>
          </ac:spMkLst>
        </pc:spChg>
        <pc:spChg chg="mod">
          <ac:chgData name="James Clegg" userId="c6df1435-7a36-4b38-be4d-16e68e91152f" providerId="ADAL" clId="{01E42800-843A-4141-A607-040874A9284C}" dt="2021-06-28T15:53:40.274" v="23" actId="1036"/>
          <ac:spMkLst>
            <pc:docMk/>
            <pc:sldMk cId="1914271140" sldId="268"/>
            <ac:spMk id="21" creationId="{00000000-0000-0000-0000-000000000000}"/>
          </ac:spMkLst>
        </pc:spChg>
        <pc:spChg chg="mod">
          <ac:chgData name="James Clegg" userId="c6df1435-7a36-4b38-be4d-16e68e91152f" providerId="ADAL" clId="{01E42800-843A-4141-A607-040874A9284C}" dt="2021-06-28T15:53:40.274" v="23" actId="1036"/>
          <ac:spMkLst>
            <pc:docMk/>
            <pc:sldMk cId="1914271140" sldId="268"/>
            <ac:spMk id="25" creationId="{00000000-0000-0000-0000-000000000000}"/>
          </ac:spMkLst>
        </pc:spChg>
        <pc:spChg chg="mod">
          <ac:chgData name="James Clegg" userId="c6df1435-7a36-4b38-be4d-16e68e91152f" providerId="ADAL" clId="{01E42800-843A-4141-A607-040874A9284C}" dt="2021-06-28T15:59:42.786" v="101" actId="555"/>
          <ac:spMkLst>
            <pc:docMk/>
            <pc:sldMk cId="1914271140" sldId="268"/>
            <ac:spMk id="26" creationId="{00000000-0000-0000-0000-000000000000}"/>
          </ac:spMkLst>
        </pc:spChg>
        <pc:picChg chg="mod modCrop">
          <ac:chgData name="James Clegg" userId="c6df1435-7a36-4b38-be4d-16e68e91152f" providerId="ADAL" clId="{01E42800-843A-4141-A607-040874A9284C}" dt="2021-06-28T15:53:40.274" v="23" actId="1036"/>
          <ac:picMkLst>
            <pc:docMk/>
            <pc:sldMk cId="1914271140" sldId="268"/>
            <ac:picMk id="3" creationId="{00000000-0000-0000-0000-000000000000}"/>
          </ac:picMkLst>
        </pc:picChg>
        <pc:cxnChg chg="mod">
          <ac:chgData name="James Clegg" userId="c6df1435-7a36-4b38-be4d-16e68e91152f" providerId="ADAL" clId="{01E42800-843A-4141-A607-040874A9284C}" dt="2021-06-28T15:53:40.274" v="23" actId="1036"/>
          <ac:cxnSpMkLst>
            <pc:docMk/>
            <pc:sldMk cId="1914271140" sldId="268"/>
            <ac:cxnSpMk id="20" creationId="{00000000-0000-0000-0000-000000000000}"/>
          </ac:cxnSpMkLst>
        </pc:cxnChg>
        <pc:cxnChg chg="mod">
          <ac:chgData name="James Clegg" userId="c6df1435-7a36-4b38-be4d-16e68e91152f" providerId="ADAL" clId="{01E42800-843A-4141-A607-040874A9284C}" dt="2021-06-28T15:53:40.274" v="23" actId="1036"/>
          <ac:cxnSpMkLst>
            <pc:docMk/>
            <pc:sldMk cId="1914271140" sldId="268"/>
            <ac:cxnSpMk id="24" creationId="{00000000-0000-0000-0000-000000000000}"/>
          </ac:cxnSpMkLst>
        </pc:cxnChg>
      </pc:sldChg>
    </pc:docChg>
  </pc:docChgLst>
  <pc:docChgLst>
    <pc:chgData name="James Clegg" userId="c6df1435-7a36-4b38-be4d-16e68e91152f" providerId="ADAL" clId="{9CC8A632-11CA-43B3-A86D-9B70C2183D64}"/>
    <pc:docChg chg="custSel modSld">
      <pc:chgData name="James Clegg" userId="c6df1435-7a36-4b38-be4d-16e68e91152f" providerId="ADAL" clId="{9CC8A632-11CA-43B3-A86D-9B70C2183D64}" dt="2021-06-30T07:32:58.567" v="8"/>
      <pc:docMkLst>
        <pc:docMk/>
      </pc:docMkLst>
      <pc:sldChg chg="delSp modTransition delAnim">
        <pc:chgData name="James Clegg" userId="c6df1435-7a36-4b38-be4d-16e68e91152f" providerId="ADAL" clId="{9CC8A632-11CA-43B3-A86D-9B70C2183D64}" dt="2021-06-30T07:32:58.567" v="8"/>
        <pc:sldMkLst>
          <pc:docMk/>
          <pc:sldMk cId="3299310921" sldId="259"/>
        </pc:sldMkLst>
        <pc:picChg chg="del">
          <ac:chgData name="James Clegg" userId="c6df1435-7a36-4b38-be4d-16e68e91152f" providerId="ADAL" clId="{9CC8A632-11CA-43B3-A86D-9B70C2183D64}" dt="2021-06-30T07:32:41.435" v="4" actId="478"/>
          <ac:picMkLst>
            <pc:docMk/>
            <pc:sldMk cId="3299310921" sldId="259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CC8A632-11CA-43B3-A86D-9B70C2183D64}" dt="2021-06-30T07:32:58.567" v="8"/>
        <pc:sldMkLst>
          <pc:docMk/>
          <pc:sldMk cId="543163454" sldId="260"/>
        </pc:sldMkLst>
        <pc:picChg chg="del">
          <ac:chgData name="James Clegg" userId="c6df1435-7a36-4b38-be4d-16e68e91152f" providerId="ADAL" clId="{9CC8A632-11CA-43B3-A86D-9B70C2183D64}" dt="2021-06-30T07:32:37.776" v="2" actId="478"/>
          <ac:picMkLst>
            <pc:docMk/>
            <pc:sldMk cId="543163454" sldId="260"/>
            <ac:picMk id="1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CC8A632-11CA-43B3-A86D-9B70C2183D64}" dt="2021-06-30T07:32:58.567" v="8"/>
        <pc:sldMkLst>
          <pc:docMk/>
          <pc:sldMk cId="3754808443" sldId="261"/>
        </pc:sldMkLst>
        <pc:picChg chg="del">
          <ac:chgData name="James Clegg" userId="c6df1435-7a36-4b38-be4d-16e68e91152f" providerId="ADAL" clId="{9CC8A632-11CA-43B3-A86D-9B70C2183D64}" dt="2021-06-30T07:32:39.676" v="3" actId="478"/>
          <ac:picMkLst>
            <pc:docMk/>
            <pc:sldMk cId="3754808443" sldId="261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CC8A632-11CA-43B3-A86D-9B70C2183D64}" dt="2021-06-30T07:32:58.567" v="8"/>
        <pc:sldMkLst>
          <pc:docMk/>
          <pc:sldMk cId="2074492544" sldId="262"/>
        </pc:sldMkLst>
        <pc:picChg chg="del">
          <ac:chgData name="James Clegg" userId="c6df1435-7a36-4b38-be4d-16e68e91152f" providerId="ADAL" clId="{9CC8A632-11CA-43B3-A86D-9B70C2183D64}" dt="2021-06-30T07:32:42.954" v="5" actId="478"/>
          <ac:picMkLst>
            <pc:docMk/>
            <pc:sldMk cId="2074492544" sldId="262"/>
            <ac:picMk id="11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CC8A632-11CA-43B3-A86D-9B70C2183D64}" dt="2021-06-30T07:32:58.567" v="8"/>
        <pc:sldMkLst>
          <pc:docMk/>
          <pc:sldMk cId="1115414497" sldId="263"/>
        </pc:sldMkLst>
        <pc:picChg chg="del">
          <ac:chgData name="James Clegg" userId="c6df1435-7a36-4b38-be4d-16e68e91152f" providerId="ADAL" clId="{9CC8A632-11CA-43B3-A86D-9B70C2183D64}" dt="2021-06-30T07:32:44.544" v="6" actId="478"/>
          <ac:picMkLst>
            <pc:docMk/>
            <pc:sldMk cId="1115414497" sldId="263"/>
            <ac:picMk id="21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CC8A632-11CA-43B3-A86D-9B70C2183D64}" dt="2021-06-30T07:32:58.567" v="8"/>
        <pc:sldMkLst>
          <pc:docMk/>
          <pc:sldMk cId="3876988678" sldId="264"/>
        </pc:sldMkLst>
        <pc:picChg chg="del">
          <ac:chgData name="James Clegg" userId="c6df1435-7a36-4b38-be4d-16e68e91152f" providerId="ADAL" clId="{9CC8A632-11CA-43B3-A86D-9B70C2183D64}" dt="2021-06-30T07:32:46.101" v="7" actId="478"/>
          <ac:picMkLst>
            <pc:docMk/>
            <pc:sldMk cId="3876988678" sldId="264"/>
            <ac:picMk id="10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CC8A632-11CA-43B3-A86D-9B70C2183D64}" dt="2021-06-30T07:32:58.567" v="8"/>
        <pc:sldMkLst>
          <pc:docMk/>
          <pc:sldMk cId="3236296243" sldId="267"/>
        </pc:sldMkLst>
        <pc:picChg chg="del">
          <ac:chgData name="James Clegg" userId="c6df1435-7a36-4b38-be4d-16e68e91152f" providerId="ADAL" clId="{9CC8A632-11CA-43B3-A86D-9B70C2183D64}" dt="2021-06-30T07:32:36.140" v="1" actId="478"/>
          <ac:picMkLst>
            <pc:docMk/>
            <pc:sldMk cId="3236296243" sldId="267"/>
            <ac:picMk id="20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CC8A632-11CA-43B3-A86D-9B70C2183D64}" dt="2021-06-30T07:32:58.567" v="8"/>
        <pc:sldMkLst>
          <pc:docMk/>
          <pc:sldMk cId="1914271140" sldId="268"/>
        </pc:sldMkLst>
        <pc:picChg chg="del">
          <ac:chgData name="James Clegg" userId="c6df1435-7a36-4b38-be4d-16e68e91152f" providerId="ADAL" clId="{9CC8A632-11CA-43B3-A86D-9B70C2183D64}" dt="2021-06-30T07:32:34.302" v="0" actId="478"/>
          <ac:picMkLst>
            <pc:docMk/>
            <pc:sldMk cId="1914271140" sldId="268"/>
            <ac:picMk id="14" creationId="{00000000-0000-0000-0000-000000000000}"/>
          </ac:picMkLst>
        </pc:picChg>
      </pc:sldChg>
      <pc:sldChg chg="modTransition">
        <pc:chgData name="James Clegg" userId="c6df1435-7a36-4b38-be4d-16e68e91152f" providerId="ADAL" clId="{9CC8A632-11CA-43B3-A86D-9B70C2183D64}" dt="2021-06-30T07:32:58.567" v="8"/>
        <pc:sldMkLst>
          <pc:docMk/>
          <pc:sldMk cId="1752458239" sldId="269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6/30/2021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6/30/2021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46561FC-0759-45FC-8201-38734061B6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41" y="0"/>
            <a:ext cx="99007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905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6.png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18.png"/><Relationship Id="rId4" Type="http://schemas.openxmlformats.org/officeDocument/2006/relationships/image" Target="../media/image6.png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9.jpg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image" Target="../media/image19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11" Type="http://schemas.openxmlformats.org/officeDocument/2006/relationships/image" Target="../media/image22.png"/><Relationship Id="rId5" Type="http://schemas.openxmlformats.org/officeDocument/2006/relationships/image" Target="../media/image20.png"/><Relationship Id="rId10" Type="http://schemas.openxmlformats.org/officeDocument/2006/relationships/image" Target="../media/image18.png"/><Relationship Id="rId4" Type="http://schemas.openxmlformats.org/officeDocument/2006/relationships/image" Target="../media/image6.png"/><Relationship Id="rId9" Type="http://schemas.openxmlformats.org/officeDocument/2006/relationships/image" Target="../media/image10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3" Type="http://schemas.openxmlformats.org/officeDocument/2006/relationships/image" Target="../media/image19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5" Type="http://schemas.openxmlformats.org/officeDocument/2006/relationships/image" Target="../media/image20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9.jpg"/><Relationship Id="rId7" Type="http://schemas.openxmlformats.org/officeDocument/2006/relationships/image" Target="../media/image12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5" Type="http://schemas.openxmlformats.org/officeDocument/2006/relationships/image" Target="../media/image18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ACB7D8D6-E68B-4356-B69E-3CBEECF8F8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41445" y="2932835"/>
            <a:ext cx="2124075" cy="256222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3E4F71D-2B5B-4992-9C62-DE37E9896C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8457" y="2573664"/>
            <a:ext cx="2124075" cy="261937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7F2061B-162D-4BF8-8157-12DFC6AF46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9135" y="466344"/>
            <a:ext cx="1590997" cy="1919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1E396DD-4A94-4232-A70D-C636ACDBC70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29122" y="1914877"/>
            <a:ext cx="6047756" cy="22801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84715D0-3177-457F-87DE-B3A466545AE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26433" y="4045814"/>
            <a:ext cx="1588848" cy="147927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025A18D-E642-4430-BAB0-26AA1F2CFA4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44076" y="3836707"/>
            <a:ext cx="1835492" cy="170890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8D9CA58-E42A-4E03-86DA-557041B02AB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0130772">
            <a:off x="229017" y="2280770"/>
            <a:ext cx="1674438" cy="191027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81FC4CE-DFE2-4761-A60D-D1DE4C6255D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33708" y="1019509"/>
            <a:ext cx="718713" cy="56610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B184324-990A-4140-AD3F-9207755E5F4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900000">
            <a:off x="3071548" y="1430682"/>
            <a:ext cx="642178" cy="5184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60AF75A-B08F-4EC9-95B1-713F5658265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297700" y="1324100"/>
            <a:ext cx="804860" cy="59810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12182D7-3C25-4789-95DA-B4EA11C4F98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1317362">
            <a:off x="7659106" y="3885344"/>
            <a:ext cx="879221" cy="104881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2DD6D54-98F2-4E4D-88A0-6733E3F2658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103729" y="4771286"/>
            <a:ext cx="743327" cy="578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4582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67"/>
          <a:stretch/>
        </p:blipFill>
        <p:spPr>
          <a:xfrm>
            <a:off x="550349" y="1040286"/>
            <a:ext cx="4926086" cy="439861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227135" y="480707"/>
            <a:ext cx="81939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Dexter has drawn a map of part of the beach.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522620" y="937818"/>
            <a:ext cx="44620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Each square’s length represents 10 m.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522620" y="1823321"/>
            <a:ext cx="44620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How far away is the ice cream van from the rock pool?</a:t>
            </a:r>
          </a:p>
        </p:txBody>
      </p:sp>
      <p:sp>
        <p:nvSpPr>
          <p:cNvPr id="2" name="Rectangle 1"/>
          <p:cNvSpPr/>
          <p:nvPr/>
        </p:nvSpPr>
        <p:spPr>
          <a:xfrm>
            <a:off x="981695" y="1728383"/>
            <a:ext cx="3741882" cy="66203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2590141" y="1816690"/>
            <a:ext cx="11228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Sea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5522620" y="3348324"/>
                <a:ext cx="3133375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b="1" u="sng" dirty="0"/>
                  <a:t>Key</a:t>
                </a:r>
              </a:p>
              <a:p>
                <a:r>
                  <a:rPr lang="en-GB" sz="2400" dirty="0"/>
                  <a:t>Ice cream van </a:t>
                </a:r>
                <a14:m>
                  <m:oMath xmlns:m="http://schemas.openxmlformats.org/officeDocument/2006/math"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400" dirty="0"/>
              </a:p>
              <a:p>
                <a:r>
                  <a:rPr lang="en-GB" sz="2400" dirty="0"/>
                  <a:t>Donkey rides </a:t>
                </a:r>
                <a14:m>
                  <m:oMath xmlns:m="http://schemas.openxmlformats.org/officeDocument/2006/math"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/>
                  <a:t> </a:t>
                </a:r>
              </a:p>
              <a:p>
                <a:r>
                  <a:rPr lang="en-GB" sz="2400" dirty="0"/>
                  <a:t>Rock pool </a:t>
                </a:r>
                <a14:m>
                  <m:oMath xmlns:m="http://schemas.openxmlformats.org/officeDocument/2006/math"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400" dirty="0"/>
              </a:p>
              <a:p>
                <a:r>
                  <a:rPr lang="en-GB" sz="2400" dirty="0"/>
                  <a:t>Kite flying </a:t>
                </a:r>
                <a14:m>
                  <m:oMath xmlns:m="http://schemas.openxmlformats.org/officeDocument/2006/math"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/>
                  <a:t>   </a:t>
                </a: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22620" y="3348324"/>
                <a:ext cx="3133375" cy="1938992"/>
              </a:xfrm>
              <a:prstGeom prst="rect">
                <a:avLst/>
              </a:prstGeom>
              <a:blipFill>
                <a:blip r:embed="rId7"/>
                <a:stretch>
                  <a:fillRect l="-3113" t="-2516" b="-628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5-Point Star 4"/>
          <p:cNvSpPr/>
          <p:nvPr/>
        </p:nvSpPr>
        <p:spPr>
          <a:xfrm>
            <a:off x="1227136" y="4320146"/>
            <a:ext cx="218281" cy="182593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5-Point Star 14"/>
          <p:cNvSpPr/>
          <p:nvPr/>
        </p:nvSpPr>
        <p:spPr>
          <a:xfrm>
            <a:off x="7664701" y="3855779"/>
            <a:ext cx="218281" cy="182593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ounded Rectangle 5"/>
          <p:cNvSpPr/>
          <p:nvPr/>
        </p:nvSpPr>
        <p:spPr>
          <a:xfrm>
            <a:off x="1250155" y="2649352"/>
            <a:ext cx="176210" cy="150019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ounded Rectangle 15"/>
          <p:cNvSpPr/>
          <p:nvPr/>
        </p:nvSpPr>
        <p:spPr>
          <a:xfrm>
            <a:off x="7160559" y="4615706"/>
            <a:ext cx="176210" cy="150019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Smiley Face 6"/>
          <p:cNvSpPr/>
          <p:nvPr/>
        </p:nvSpPr>
        <p:spPr>
          <a:xfrm>
            <a:off x="2724626" y="3305036"/>
            <a:ext cx="220980" cy="1905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Smiley Face 16"/>
          <p:cNvSpPr/>
          <p:nvPr/>
        </p:nvSpPr>
        <p:spPr>
          <a:xfrm>
            <a:off x="7544561" y="4222570"/>
            <a:ext cx="220980" cy="1905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Isosceles Triangle 7"/>
          <p:cNvSpPr/>
          <p:nvPr/>
        </p:nvSpPr>
        <p:spPr>
          <a:xfrm>
            <a:off x="4248150" y="3626552"/>
            <a:ext cx="177800" cy="198294"/>
          </a:xfrm>
          <a:prstGeom prst="triangl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Isosceles Triangle 17"/>
          <p:cNvSpPr/>
          <p:nvPr/>
        </p:nvSpPr>
        <p:spPr>
          <a:xfrm>
            <a:off x="7154803" y="4927373"/>
            <a:ext cx="177800" cy="198294"/>
          </a:xfrm>
          <a:prstGeom prst="triangl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0" name="Straight Arrow Connector 19"/>
          <p:cNvCxnSpPr/>
          <p:nvPr/>
        </p:nvCxnSpPr>
        <p:spPr>
          <a:xfrm flipV="1">
            <a:off x="3957638" y="2719599"/>
            <a:ext cx="379412" cy="4762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775611" y="2768744"/>
            <a:ext cx="11228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10 m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27191" y="2992283"/>
            <a:ext cx="747045" cy="747045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6730034" y="313497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cxnSp>
        <p:nvCxnSpPr>
          <p:cNvPr id="24" name="Straight Arrow Connector 23"/>
          <p:cNvCxnSpPr/>
          <p:nvPr/>
        </p:nvCxnSpPr>
        <p:spPr>
          <a:xfrm flipH="1" flipV="1">
            <a:off x="1333497" y="2748748"/>
            <a:ext cx="5557" cy="1606212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385239" y="3401377"/>
            <a:ext cx="11228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50 m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546224" y="2685096"/>
            <a:ext cx="11228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50 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1427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2" grpId="0" animBg="1"/>
      <p:bldP spid="9" grpId="0"/>
      <p:bldP spid="13" grpId="0"/>
      <p:bldP spid="5" grpId="0" animBg="1"/>
      <p:bldP spid="15" grpId="0" animBg="1"/>
      <p:bldP spid="6" grpId="0" animBg="1"/>
      <p:bldP spid="16" grpId="0" animBg="1"/>
      <p:bldP spid="7" grpId="0" animBg="1"/>
      <p:bldP spid="17" grpId="0" animBg="1"/>
      <p:bldP spid="8" grpId="0" animBg="1"/>
      <p:bldP spid="18" grpId="0" animBg="1"/>
      <p:bldP spid="21" grpId="0"/>
      <p:bldP spid="21" grpId="1"/>
      <p:bldP spid="23" grpId="0"/>
      <p:bldP spid="23" grpId="1"/>
      <p:bldP spid="23" grpId="2"/>
      <p:bldP spid="25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>
            <a:extLst>
              <a:ext uri="{FF2B5EF4-FFF2-40B4-BE49-F238E27FC236}">
                <a16:creationId xmlns:a16="http://schemas.microsoft.com/office/drawing/2014/main" id="{EA61B5B5-47F3-4DB4-9094-550541A1C01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67"/>
          <a:stretch/>
        </p:blipFill>
        <p:spPr>
          <a:xfrm>
            <a:off x="550349" y="1040286"/>
            <a:ext cx="4926086" cy="4398615"/>
          </a:xfrm>
          <a:prstGeom prst="rect">
            <a:avLst/>
          </a:prstGeom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id="{761B4516-E66C-4B2B-A591-58CA3716C429}"/>
              </a:ext>
            </a:extLst>
          </p:cNvPr>
          <p:cNvSpPr/>
          <p:nvPr/>
        </p:nvSpPr>
        <p:spPr>
          <a:xfrm>
            <a:off x="981695" y="1728383"/>
            <a:ext cx="3741882" cy="662032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4E6DFE0-0C9B-432A-8EC4-A1FCD9A24E69}"/>
              </a:ext>
            </a:extLst>
          </p:cNvPr>
          <p:cNvSpPr txBox="1"/>
          <p:nvPr/>
        </p:nvSpPr>
        <p:spPr>
          <a:xfrm>
            <a:off x="2590141" y="1816690"/>
            <a:ext cx="11228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Sea</a:t>
            </a:r>
          </a:p>
        </p:txBody>
      </p:sp>
      <p:sp>
        <p:nvSpPr>
          <p:cNvPr id="42" name="5-Point Star 4">
            <a:extLst>
              <a:ext uri="{FF2B5EF4-FFF2-40B4-BE49-F238E27FC236}">
                <a16:creationId xmlns:a16="http://schemas.microsoft.com/office/drawing/2014/main" id="{C2AF28BB-112F-4DD7-9F67-37E6F2319B65}"/>
              </a:ext>
            </a:extLst>
          </p:cNvPr>
          <p:cNvSpPr/>
          <p:nvPr/>
        </p:nvSpPr>
        <p:spPr>
          <a:xfrm>
            <a:off x="1227136" y="4320146"/>
            <a:ext cx="218281" cy="182593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Rounded Rectangle 5">
            <a:extLst>
              <a:ext uri="{FF2B5EF4-FFF2-40B4-BE49-F238E27FC236}">
                <a16:creationId xmlns:a16="http://schemas.microsoft.com/office/drawing/2014/main" id="{95DB3841-D8EF-47B9-AFE6-10DB7AAEF779}"/>
              </a:ext>
            </a:extLst>
          </p:cNvPr>
          <p:cNvSpPr/>
          <p:nvPr/>
        </p:nvSpPr>
        <p:spPr>
          <a:xfrm>
            <a:off x="1250155" y="2649352"/>
            <a:ext cx="176210" cy="150019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Smiley Face 43">
            <a:extLst>
              <a:ext uri="{FF2B5EF4-FFF2-40B4-BE49-F238E27FC236}">
                <a16:creationId xmlns:a16="http://schemas.microsoft.com/office/drawing/2014/main" id="{F8B60783-E4A1-4416-ADB6-E0AF39C81128}"/>
              </a:ext>
            </a:extLst>
          </p:cNvPr>
          <p:cNvSpPr/>
          <p:nvPr/>
        </p:nvSpPr>
        <p:spPr>
          <a:xfrm>
            <a:off x="2724626" y="3305036"/>
            <a:ext cx="220980" cy="1905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Isosceles Triangle 44">
            <a:extLst>
              <a:ext uri="{FF2B5EF4-FFF2-40B4-BE49-F238E27FC236}">
                <a16:creationId xmlns:a16="http://schemas.microsoft.com/office/drawing/2014/main" id="{5525F356-FC99-4F3E-B145-DF3A98B2DAA1}"/>
              </a:ext>
            </a:extLst>
          </p:cNvPr>
          <p:cNvSpPr/>
          <p:nvPr/>
        </p:nvSpPr>
        <p:spPr>
          <a:xfrm>
            <a:off x="4248150" y="3626552"/>
            <a:ext cx="177800" cy="198294"/>
          </a:xfrm>
          <a:prstGeom prst="triangl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227135" y="480707"/>
            <a:ext cx="81939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Dexter has drawn a map of part of the beach.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522620" y="937818"/>
            <a:ext cx="44620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Each square’s length represents 10 m.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522620" y="1823321"/>
            <a:ext cx="38984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How long is the coast shown on Dexter’s map?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96290" y="2785784"/>
            <a:ext cx="747045" cy="747045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6899133" y="2928473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808061" y="2677466"/>
            <a:ext cx="14840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100 m </a:t>
            </a:r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969819" y="2467314"/>
            <a:ext cx="3741882" cy="0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733EAF22-5E36-42CC-85B6-F9BAAA5B21A0}"/>
                  </a:ext>
                </a:extLst>
              </p:cNvPr>
              <p:cNvSpPr txBox="1"/>
              <p:nvPr/>
            </p:nvSpPr>
            <p:spPr>
              <a:xfrm>
                <a:off x="5522620" y="3348324"/>
                <a:ext cx="3133375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b="1" u="sng" dirty="0"/>
                  <a:t>Key</a:t>
                </a:r>
              </a:p>
              <a:p>
                <a:r>
                  <a:rPr lang="en-GB" sz="2400" dirty="0"/>
                  <a:t>Ice cream van </a:t>
                </a:r>
                <a14:m>
                  <m:oMath xmlns:m="http://schemas.openxmlformats.org/officeDocument/2006/math"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400" dirty="0"/>
              </a:p>
              <a:p>
                <a:r>
                  <a:rPr lang="en-GB" sz="2400" dirty="0"/>
                  <a:t>Donkey rides </a:t>
                </a:r>
                <a14:m>
                  <m:oMath xmlns:m="http://schemas.openxmlformats.org/officeDocument/2006/math"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/>
                  <a:t> </a:t>
                </a:r>
              </a:p>
              <a:p>
                <a:r>
                  <a:rPr lang="en-GB" sz="2400" dirty="0"/>
                  <a:t>Rock pool </a:t>
                </a:r>
                <a14:m>
                  <m:oMath xmlns:m="http://schemas.openxmlformats.org/officeDocument/2006/math"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400" dirty="0"/>
              </a:p>
              <a:p>
                <a:r>
                  <a:rPr lang="en-GB" sz="2400" dirty="0"/>
                  <a:t>Kite flying </a:t>
                </a:r>
                <a14:m>
                  <m:oMath xmlns:m="http://schemas.openxmlformats.org/officeDocument/2006/math"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/>
                  <a:t>   </a:t>
                </a:r>
              </a:p>
            </p:txBody>
          </p:sp>
        </mc:Choice>
        <mc:Fallback xmlns="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733EAF22-5E36-42CC-85B6-F9BAAA5B21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22620" y="3348324"/>
                <a:ext cx="3133375" cy="1938992"/>
              </a:xfrm>
              <a:prstGeom prst="rect">
                <a:avLst/>
              </a:prstGeom>
              <a:blipFill>
                <a:blip r:embed="rId9"/>
                <a:stretch>
                  <a:fillRect l="-3113" t="-2516" b="-628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8" name="5-Point Star 14">
            <a:extLst>
              <a:ext uri="{FF2B5EF4-FFF2-40B4-BE49-F238E27FC236}">
                <a16:creationId xmlns:a16="http://schemas.microsoft.com/office/drawing/2014/main" id="{8FF34C7D-173A-4757-B255-8CE53CA893A0}"/>
              </a:ext>
            </a:extLst>
          </p:cNvPr>
          <p:cNvSpPr/>
          <p:nvPr/>
        </p:nvSpPr>
        <p:spPr>
          <a:xfrm>
            <a:off x="7664701" y="3855779"/>
            <a:ext cx="218281" cy="182593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Rounded Rectangle 15">
            <a:extLst>
              <a:ext uri="{FF2B5EF4-FFF2-40B4-BE49-F238E27FC236}">
                <a16:creationId xmlns:a16="http://schemas.microsoft.com/office/drawing/2014/main" id="{802A2C55-CD65-4DB3-89EE-846A825E2136}"/>
              </a:ext>
            </a:extLst>
          </p:cNvPr>
          <p:cNvSpPr/>
          <p:nvPr/>
        </p:nvSpPr>
        <p:spPr>
          <a:xfrm>
            <a:off x="7160559" y="4615706"/>
            <a:ext cx="176210" cy="150019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Smiley Face 49">
            <a:extLst>
              <a:ext uri="{FF2B5EF4-FFF2-40B4-BE49-F238E27FC236}">
                <a16:creationId xmlns:a16="http://schemas.microsoft.com/office/drawing/2014/main" id="{F92120D3-F609-49FA-BED7-D241B021E498}"/>
              </a:ext>
            </a:extLst>
          </p:cNvPr>
          <p:cNvSpPr/>
          <p:nvPr/>
        </p:nvSpPr>
        <p:spPr>
          <a:xfrm>
            <a:off x="7544561" y="4222570"/>
            <a:ext cx="220980" cy="1905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Isosceles Triangle 50">
            <a:extLst>
              <a:ext uri="{FF2B5EF4-FFF2-40B4-BE49-F238E27FC236}">
                <a16:creationId xmlns:a16="http://schemas.microsoft.com/office/drawing/2014/main" id="{8D12F7B6-C167-47F7-BBD4-4D5736442A84}"/>
              </a:ext>
            </a:extLst>
          </p:cNvPr>
          <p:cNvSpPr/>
          <p:nvPr/>
        </p:nvSpPr>
        <p:spPr>
          <a:xfrm>
            <a:off x="7154803" y="4927373"/>
            <a:ext cx="177800" cy="198294"/>
          </a:xfrm>
          <a:prstGeom prst="triangl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36296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3" grpId="0"/>
      <p:bldP spid="23" grpId="1"/>
      <p:bldP spid="23" grpId="2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457BA42-2A4C-4BB6-BC09-B07688D8E4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0755" y="1142898"/>
            <a:ext cx="1429417" cy="147330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22335" y="619678"/>
            <a:ext cx="81939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Tommy fills three identical buckets with sand.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38114" y="1215189"/>
            <a:ext cx="1356950" cy="98001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457BA42-2A4C-4BB6-BC09-B07688D8E4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4255" y="1142898"/>
            <a:ext cx="1429417" cy="147330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457BA42-2A4C-4BB6-BC09-B07688D8E4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3672" y="1142898"/>
            <a:ext cx="1429417" cy="147330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22335" y="2641498"/>
            <a:ext cx="56181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Each bucket has a capacity of 400 ml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94A0D27-2DD1-477C-887C-15D9BDCC04B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5394" t="19859" r="24952" b="21012"/>
          <a:stretch/>
        </p:blipFill>
        <p:spPr>
          <a:xfrm>
            <a:off x="7685872" y="3611010"/>
            <a:ext cx="1752600" cy="19431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922333" y="3925737"/>
            <a:ext cx="67635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Alex fills one bucket with a capacity of 1 litre.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22332" y="4658886"/>
            <a:ext cx="67635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Who has the most sand?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22332" y="3277934"/>
            <a:ext cx="56181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400 ml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800" dirty="0"/>
              <a:t> 3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976927" y="3277934"/>
            <a:ext cx="1731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1,200 ml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6540501" y="3925737"/>
            <a:ext cx="1054099" cy="523220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extBox 18"/>
          <p:cNvSpPr txBox="1"/>
          <p:nvPr/>
        </p:nvSpPr>
        <p:spPr>
          <a:xfrm>
            <a:off x="6247201" y="4502074"/>
            <a:ext cx="1731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1,000 ml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768380" y="4658886"/>
            <a:ext cx="1731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Tommy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69245" y="2509933"/>
            <a:ext cx="747045" cy="747045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672088" y="265262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3163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1" grpId="0"/>
      <p:bldP spid="12" grpId="0"/>
      <p:bldP spid="17" grpId="0"/>
      <p:bldP spid="18" grpId="0"/>
      <p:bldP spid="2" grpId="0" animBg="1"/>
      <p:bldP spid="19" grpId="0"/>
      <p:bldP spid="20" grpId="0"/>
      <p:bldP spid="22" grpId="0"/>
      <p:bldP spid="2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22335" y="511418"/>
            <a:ext cx="81939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Tommy and Alex make a sandcastle together.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457BA42-2A4C-4BB6-BC09-B07688D8E4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2755" y="1142898"/>
            <a:ext cx="1429417" cy="147330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457BA42-2A4C-4BB6-BC09-B07688D8E4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16255" y="1142898"/>
            <a:ext cx="1429417" cy="147330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457BA42-2A4C-4BB6-BC09-B07688D8E4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45672" y="1142898"/>
            <a:ext cx="1429417" cy="147330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535355" y="3128900"/>
                <a:ext cx="4417229" cy="7670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Alex’s bucket is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/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</m:t>
                        </m:r>
                      </m:den>
                    </m:f>
                  </m:oMath>
                </a14:m>
                <a:r>
                  <a:rPr lang="en-GB" sz="2800" dirty="0"/>
                  <a:t> full.   </a:t>
                </a: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5355" y="3128900"/>
                <a:ext cx="4417229" cy="767069"/>
              </a:xfrm>
              <a:prstGeom prst="rect">
                <a:avLst/>
              </a:prstGeom>
              <a:blipFill>
                <a:blip r:embed="rId8"/>
                <a:stretch>
                  <a:fillRect l="-2897" b="-103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4879172" y="1067139"/>
                <a:ext cx="4417229" cy="11979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Each of Tommy’s buckets is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4</m:t>
                        </m:r>
                      </m:den>
                    </m:f>
                  </m:oMath>
                </a14:m>
                <a:r>
                  <a:rPr lang="en-GB" sz="2800" dirty="0"/>
                  <a:t> full.</a:t>
                </a: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9172" y="1067139"/>
                <a:ext cx="4417229" cy="1197957"/>
              </a:xfrm>
              <a:prstGeom prst="rect">
                <a:avLst/>
              </a:prstGeom>
              <a:blipFill>
                <a:blip r:embed="rId9"/>
                <a:stretch>
                  <a:fillRect l="-2759" b="-1319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/>
          <p:cNvSpPr txBox="1"/>
          <p:nvPr/>
        </p:nvSpPr>
        <p:spPr>
          <a:xfrm>
            <a:off x="1337057" y="4692748"/>
            <a:ext cx="77792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How many litres of sand do they use altogether?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56078" y="957047"/>
            <a:ext cx="1312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400 ml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65512" y="957047"/>
            <a:ext cx="1312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400 ml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684433" y="953331"/>
            <a:ext cx="1312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400 ml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96367" y="2573009"/>
            <a:ext cx="1312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 litre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316135" y="3661624"/>
            <a:ext cx="747045" cy="747045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6618978" y="3804313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94A0D27-2DD1-477C-887C-15D9BDCC04B1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25394" t="19859" r="24952" b="21012"/>
          <a:stretch/>
        </p:blipFill>
        <p:spPr>
          <a:xfrm>
            <a:off x="621163" y="2921458"/>
            <a:ext cx="1752600" cy="19431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5480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457BA42-2A4C-4BB6-BC09-B07688D8E4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2755" y="957047"/>
            <a:ext cx="1429417" cy="147330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457BA42-2A4C-4BB6-BC09-B07688D8E4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16255" y="957047"/>
            <a:ext cx="1429417" cy="147330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457BA42-2A4C-4BB6-BC09-B07688D8E4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45672" y="957047"/>
            <a:ext cx="1429417" cy="147330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4879172" y="881288"/>
                <a:ext cx="4417229" cy="11979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Each of Tommy’s buckets is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/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4</m:t>
                        </m:r>
                      </m:den>
                    </m:f>
                  </m:oMath>
                </a14:m>
                <a:r>
                  <a:rPr lang="en-GB" sz="2800" dirty="0"/>
                  <a:t> full.</a:t>
                </a: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9172" y="881288"/>
                <a:ext cx="4417229" cy="1197957"/>
              </a:xfrm>
              <a:prstGeom prst="rect">
                <a:avLst/>
              </a:prstGeom>
              <a:blipFill>
                <a:blip r:embed="rId8"/>
                <a:stretch>
                  <a:fillRect l="-2759" b="-1377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/>
          <p:cNvSpPr txBox="1"/>
          <p:nvPr/>
        </p:nvSpPr>
        <p:spPr>
          <a:xfrm>
            <a:off x="956078" y="771196"/>
            <a:ext cx="1312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400 ml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65512" y="771196"/>
            <a:ext cx="1312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400 ml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684433" y="767480"/>
            <a:ext cx="1312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400 ml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0394791"/>
              </p:ext>
            </p:extLst>
          </p:nvPr>
        </p:nvGraphicFramePr>
        <p:xfrm>
          <a:off x="1577172" y="3024292"/>
          <a:ext cx="6604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1000">
                  <a:extLst>
                    <a:ext uri="{9D8B030D-6E8A-4147-A177-3AD203B41FA5}">
                      <a16:colId xmlns:a16="http://schemas.microsoft.com/office/drawing/2014/main" val="3603055550"/>
                    </a:ext>
                  </a:extLst>
                </a:gridCol>
                <a:gridCol w="1651000">
                  <a:extLst>
                    <a:ext uri="{9D8B030D-6E8A-4147-A177-3AD203B41FA5}">
                      <a16:colId xmlns:a16="http://schemas.microsoft.com/office/drawing/2014/main" val="1432367448"/>
                    </a:ext>
                  </a:extLst>
                </a:gridCol>
                <a:gridCol w="1651000">
                  <a:extLst>
                    <a:ext uri="{9D8B030D-6E8A-4147-A177-3AD203B41FA5}">
                      <a16:colId xmlns:a16="http://schemas.microsoft.com/office/drawing/2014/main" val="2628614079"/>
                    </a:ext>
                  </a:extLst>
                </a:gridCol>
                <a:gridCol w="1651000">
                  <a:extLst>
                    <a:ext uri="{9D8B030D-6E8A-4147-A177-3AD203B41FA5}">
                      <a16:colId xmlns:a16="http://schemas.microsoft.com/office/drawing/2014/main" val="31295439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6391800"/>
                  </a:ext>
                </a:extLst>
              </a:tr>
            </a:tbl>
          </a:graphicData>
        </a:graphic>
      </p:graphicFrame>
      <p:sp>
        <p:nvSpPr>
          <p:cNvPr id="12" name="Left Brace 11"/>
          <p:cNvSpPr/>
          <p:nvPr/>
        </p:nvSpPr>
        <p:spPr>
          <a:xfrm rot="5400000">
            <a:off x="4768916" y="-425468"/>
            <a:ext cx="233173" cy="6591341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/>
          <p:cNvSpPr txBox="1"/>
          <p:nvPr/>
        </p:nvSpPr>
        <p:spPr>
          <a:xfrm>
            <a:off x="4340805" y="2140902"/>
            <a:ext cx="1312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400 ml</a:t>
            </a:r>
          </a:p>
        </p:txBody>
      </p:sp>
      <p:sp>
        <p:nvSpPr>
          <p:cNvPr id="14" name="Left Brace 13"/>
          <p:cNvSpPr/>
          <p:nvPr/>
        </p:nvSpPr>
        <p:spPr>
          <a:xfrm rot="16200000">
            <a:off x="3933359" y="1107957"/>
            <a:ext cx="233173" cy="4945548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/>
          <p:cNvSpPr txBox="1"/>
          <p:nvPr/>
        </p:nvSpPr>
        <p:spPr>
          <a:xfrm>
            <a:off x="1459882" y="4167317"/>
            <a:ext cx="24734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400 ml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4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545672" y="4167317"/>
            <a:ext cx="24734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100 ml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786891" y="2942022"/>
            <a:ext cx="24734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100 ml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419749" y="2948102"/>
            <a:ext cx="12538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100 ml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052607" y="2940924"/>
            <a:ext cx="12538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100 ml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820353" y="2948102"/>
            <a:ext cx="12538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100 ml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459882" y="4656674"/>
            <a:ext cx="24734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100 ml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800" dirty="0"/>
              <a:t> 3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881923" y="3739590"/>
            <a:ext cx="1312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?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545671" y="4648902"/>
            <a:ext cx="24734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300 ml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64597" y="751991"/>
            <a:ext cx="24734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300 ml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277342" y="759763"/>
            <a:ext cx="24734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300 ml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708726" y="738634"/>
            <a:ext cx="24734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300 ml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851041" y="4167317"/>
            <a:ext cx="24734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300 ml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800" dirty="0"/>
              <a:t> 3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936831" y="4167317"/>
            <a:ext cx="16923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900 ml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9310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9" grpId="1"/>
      <p:bldP spid="10" grpId="0"/>
      <p:bldP spid="10" grpId="1"/>
      <p:bldP spid="11" grpId="0"/>
      <p:bldP spid="11" grpId="1"/>
      <p:bldP spid="12" grpId="0" animBg="1"/>
      <p:bldP spid="13" grpId="0"/>
      <p:bldP spid="14" grpId="0" animBg="1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2462329" y="1169887"/>
                <a:ext cx="4417229" cy="7670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Alex’s bucket is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/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/>
                          <m:t>10</m:t>
                        </m:r>
                      </m:den>
                    </m:f>
                  </m:oMath>
                </a14:m>
                <a:r>
                  <a:rPr lang="en-GB" sz="2800" dirty="0"/>
                  <a:t> full.   </a:t>
                </a: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62329" y="1169887"/>
                <a:ext cx="4417229" cy="767069"/>
              </a:xfrm>
              <a:prstGeom prst="rect">
                <a:avLst/>
              </a:prstGeom>
              <a:blipFill>
                <a:blip r:embed="rId7"/>
                <a:stretch>
                  <a:fillRect l="-2897" b="-103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494A0D27-2DD1-477C-887C-15D9BDCC04B1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5394" t="19859" r="24952" b="21012"/>
          <a:stretch/>
        </p:blipFill>
        <p:spPr>
          <a:xfrm>
            <a:off x="677144" y="890563"/>
            <a:ext cx="1752600" cy="19431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71713" y="592590"/>
            <a:ext cx="1312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 litre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7495558"/>
              </p:ext>
            </p:extLst>
          </p:nvPr>
        </p:nvGraphicFramePr>
        <p:xfrm>
          <a:off x="928912" y="3494237"/>
          <a:ext cx="818486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8486">
                  <a:extLst>
                    <a:ext uri="{9D8B030D-6E8A-4147-A177-3AD203B41FA5}">
                      <a16:colId xmlns:a16="http://schemas.microsoft.com/office/drawing/2014/main" val="3603055550"/>
                    </a:ext>
                  </a:extLst>
                </a:gridCol>
                <a:gridCol w="818486">
                  <a:extLst>
                    <a:ext uri="{9D8B030D-6E8A-4147-A177-3AD203B41FA5}">
                      <a16:colId xmlns:a16="http://schemas.microsoft.com/office/drawing/2014/main" val="1432367448"/>
                    </a:ext>
                  </a:extLst>
                </a:gridCol>
                <a:gridCol w="818486">
                  <a:extLst>
                    <a:ext uri="{9D8B030D-6E8A-4147-A177-3AD203B41FA5}">
                      <a16:colId xmlns:a16="http://schemas.microsoft.com/office/drawing/2014/main" val="2628614079"/>
                    </a:ext>
                  </a:extLst>
                </a:gridCol>
                <a:gridCol w="818486">
                  <a:extLst>
                    <a:ext uri="{9D8B030D-6E8A-4147-A177-3AD203B41FA5}">
                      <a16:colId xmlns:a16="http://schemas.microsoft.com/office/drawing/2014/main" val="3558446104"/>
                    </a:ext>
                  </a:extLst>
                </a:gridCol>
                <a:gridCol w="818486">
                  <a:extLst>
                    <a:ext uri="{9D8B030D-6E8A-4147-A177-3AD203B41FA5}">
                      <a16:colId xmlns:a16="http://schemas.microsoft.com/office/drawing/2014/main" val="4207948038"/>
                    </a:ext>
                  </a:extLst>
                </a:gridCol>
                <a:gridCol w="818486">
                  <a:extLst>
                    <a:ext uri="{9D8B030D-6E8A-4147-A177-3AD203B41FA5}">
                      <a16:colId xmlns:a16="http://schemas.microsoft.com/office/drawing/2014/main" val="3147322857"/>
                    </a:ext>
                  </a:extLst>
                </a:gridCol>
                <a:gridCol w="818486">
                  <a:extLst>
                    <a:ext uri="{9D8B030D-6E8A-4147-A177-3AD203B41FA5}">
                      <a16:colId xmlns:a16="http://schemas.microsoft.com/office/drawing/2014/main" val="4141471696"/>
                    </a:ext>
                  </a:extLst>
                </a:gridCol>
                <a:gridCol w="818486">
                  <a:extLst>
                    <a:ext uri="{9D8B030D-6E8A-4147-A177-3AD203B41FA5}">
                      <a16:colId xmlns:a16="http://schemas.microsoft.com/office/drawing/2014/main" val="3635624176"/>
                    </a:ext>
                  </a:extLst>
                </a:gridCol>
                <a:gridCol w="818486">
                  <a:extLst>
                    <a:ext uri="{9D8B030D-6E8A-4147-A177-3AD203B41FA5}">
                      <a16:colId xmlns:a16="http://schemas.microsoft.com/office/drawing/2014/main" val="3859304425"/>
                    </a:ext>
                  </a:extLst>
                </a:gridCol>
                <a:gridCol w="818486">
                  <a:extLst>
                    <a:ext uri="{9D8B030D-6E8A-4147-A177-3AD203B41FA5}">
                      <a16:colId xmlns:a16="http://schemas.microsoft.com/office/drawing/2014/main" val="31295439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6391800"/>
                  </a:ext>
                </a:extLst>
              </a:tr>
            </a:tbl>
          </a:graphicData>
        </a:graphic>
      </p:graphicFrame>
      <p:sp>
        <p:nvSpPr>
          <p:cNvPr id="8" name="Left Brace 7"/>
          <p:cNvSpPr/>
          <p:nvPr/>
        </p:nvSpPr>
        <p:spPr>
          <a:xfrm rot="5400000">
            <a:off x="4904755" y="-783792"/>
            <a:ext cx="233173" cy="8184861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4541044" y="2585643"/>
            <a:ext cx="1312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 litre</a:t>
            </a:r>
          </a:p>
        </p:txBody>
      </p:sp>
      <p:sp>
        <p:nvSpPr>
          <p:cNvPr id="10" name="Left Brace 9"/>
          <p:cNvSpPr/>
          <p:nvPr/>
        </p:nvSpPr>
        <p:spPr>
          <a:xfrm rot="16200000">
            <a:off x="2038785" y="2824215"/>
            <a:ext cx="233173" cy="2452921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3239690" y="4759758"/>
            <a:ext cx="12538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100 ml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989159" y="4218692"/>
            <a:ext cx="4405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?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158112" y="4759758"/>
            <a:ext cx="24734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 litre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10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358112" y="2585643"/>
            <a:ext cx="20572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1,000 ml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181363" y="4759758"/>
            <a:ext cx="24734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1,000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10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659894" y="4155383"/>
            <a:ext cx="12538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300 ml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602429" y="4148562"/>
            <a:ext cx="24734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100 ml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800" dirty="0"/>
              <a:t> 3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803219" y="4759758"/>
            <a:ext cx="3224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900 ml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2800" dirty="0"/>
              <a:t> 300 ml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679293" y="4759758"/>
            <a:ext cx="17419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1,200 ml</a:t>
            </a:r>
          </a:p>
        </p:txBody>
      </p:sp>
      <p:grpSp>
        <p:nvGrpSpPr>
          <p:cNvPr id="25" name="Group 24"/>
          <p:cNvGrpSpPr/>
          <p:nvPr/>
        </p:nvGrpSpPr>
        <p:grpSpPr>
          <a:xfrm rot="5400000">
            <a:off x="6235147" y="606939"/>
            <a:ext cx="2498576" cy="2448272"/>
            <a:chOff x="268171" y="249049"/>
            <a:chExt cx="2498576" cy="2448272"/>
          </a:xfrm>
        </p:grpSpPr>
        <p:sp>
          <p:nvSpPr>
            <p:cNvPr id="26" name="Oval 25"/>
            <p:cNvSpPr/>
            <p:nvPr/>
          </p:nvSpPr>
          <p:spPr>
            <a:xfrm>
              <a:off x="1081963" y="249049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Oval 26"/>
            <p:cNvSpPr/>
            <p:nvPr/>
          </p:nvSpPr>
          <p:spPr>
            <a:xfrm>
              <a:off x="268171" y="1782921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Oval 27"/>
            <p:cNvSpPr/>
            <p:nvPr/>
          </p:nvSpPr>
          <p:spPr>
            <a:xfrm>
              <a:off x="1852347" y="1782921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29" name="Straight Connector 28"/>
            <p:cNvCxnSpPr>
              <a:stCxn id="26" idx="3"/>
            </p:cNvCxnSpPr>
            <p:nvPr/>
          </p:nvCxnSpPr>
          <p:spPr>
            <a:xfrm flipH="1">
              <a:off x="844235" y="1029538"/>
              <a:ext cx="371639" cy="75338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>
              <a:stCxn id="26" idx="5"/>
            </p:cNvCxnSpPr>
            <p:nvPr/>
          </p:nvCxnSpPr>
          <p:spPr>
            <a:xfrm>
              <a:off x="1862452" y="1029537"/>
              <a:ext cx="349935" cy="756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TextBox 30"/>
          <p:cNvSpPr txBox="1"/>
          <p:nvPr/>
        </p:nvSpPr>
        <p:spPr>
          <a:xfrm>
            <a:off x="7762421" y="1633976"/>
            <a:ext cx="1196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1,200 ml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222164" y="827483"/>
            <a:ext cx="1196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1,000 ml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353789" y="2433851"/>
            <a:ext cx="1196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200 ml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313996" y="838464"/>
            <a:ext cx="1196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 litre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236803" y="2439524"/>
            <a:ext cx="1196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0.2 litres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630206" y="2564254"/>
            <a:ext cx="17419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1.2 litres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4492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9" grpId="1"/>
      <p:bldP spid="10" grpId="0" animBg="1"/>
      <p:bldP spid="14" grpId="0"/>
      <p:bldP spid="15" grpId="0"/>
      <p:bldP spid="17" grpId="0"/>
      <p:bldP spid="17" grpId="1"/>
      <p:bldP spid="19" grpId="0"/>
      <p:bldP spid="20" grpId="0"/>
      <p:bldP spid="21" grpId="0"/>
      <p:bldP spid="22" grpId="0"/>
      <p:bldP spid="23" grpId="0"/>
      <p:bldP spid="24" grpId="0"/>
      <p:bldP spid="31" grpId="0"/>
      <p:bldP spid="32" grpId="0"/>
      <p:bldP spid="32" grpId="1"/>
      <p:bldP spid="39" grpId="0"/>
      <p:bldP spid="39" grpId="1"/>
      <p:bldP spid="40" grpId="0"/>
      <p:bldP spid="41" grpId="0"/>
      <p:bldP spid="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70029" y="680726"/>
            <a:ext cx="866544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At the beach the donkey ride manager earns £146.60 for each weekday.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0029" y="1605268"/>
            <a:ext cx="866544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During a weekend she earns 10 times more than on a weekday.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0029" y="2632130"/>
            <a:ext cx="58721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How much does she earn in a week?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88431" y="2294978"/>
            <a:ext cx="747045" cy="74704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791274" y="2437667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3708076"/>
              </p:ext>
            </p:extLst>
          </p:nvPr>
        </p:nvGraphicFramePr>
        <p:xfrm>
          <a:off x="854761" y="3271847"/>
          <a:ext cx="2625958" cy="19967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3258">
                  <a:extLst>
                    <a:ext uri="{9D8B030D-6E8A-4147-A177-3AD203B41FA5}">
                      <a16:colId xmlns:a16="http://schemas.microsoft.com/office/drawing/2014/main" val="1090960630"/>
                    </a:ext>
                  </a:extLst>
                </a:gridCol>
                <a:gridCol w="1282700">
                  <a:extLst>
                    <a:ext uri="{9D8B030D-6E8A-4147-A177-3AD203B41FA5}">
                      <a16:colId xmlns:a16="http://schemas.microsoft.com/office/drawing/2014/main" val="429445254"/>
                    </a:ext>
                  </a:extLst>
                </a:gridCol>
              </a:tblGrid>
              <a:tr h="399347">
                <a:tc>
                  <a:txBody>
                    <a:bodyPr/>
                    <a:lstStyle/>
                    <a:p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Monday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6262770"/>
                  </a:ext>
                </a:extLst>
              </a:tr>
              <a:tr h="399347">
                <a:tc>
                  <a:txBody>
                    <a:bodyPr/>
                    <a:lstStyle/>
                    <a:p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Tuesday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1292123"/>
                  </a:ext>
                </a:extLst>
              </a:tr>
              <a:tr h="399347">
                <a:tc>
                  <a:txBody>
                    <a:bodyPr/>
                    <a:lstStyle/>
                    <a:p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Wednesday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2860928"/>
                  </a:ext>
                </a:extLst>
              </a:tr>
              <a:tr h="399347">
                <a:tc>
                  <a:txBody>
                    <a:bodyPr/>
                    <a:lstStyle/>
                    <a:p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Thursday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3098715"/>
                  </a:ext>
                </a:extLst>
              </a:tr>
              <a:tr h="399347">
                <a:tc>
                  <a:txBody>
                    <a:bodyPr/>
                    <a:lstStyle/>
                    <a:p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Friday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042883"/>
                  </a:ext>
                </a:extLst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2319825" y="3287884"/>
            <a:ext cx="9444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£146.60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320744" y="3673253"/>
            <a:ext cx="9444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£146.60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321663" y="4074659"/>
            <a:ext cx="9444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£146.60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321663" y="4470917"/>
            <a:ext cx="9444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£146.60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321663" y="4859646"/>
            <a:ext cx="9444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£146.60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742569" y="3287884"/>
            <a:ext cx="22236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/>
              <a:t>146.60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800" dirty="0"/>
              <a:t> 5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743488" y="3857919"/>
            <a:ext cx="2406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/>
              <a:t>146.60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800" dirty="0"/>
              <a:t> 10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966255" y="3857919"/>
            <a:ext cx="10871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/>
              <a:t>1,466 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742569" y="4418230"/>
            <a:ext cx="21323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/>
              <a:t>1,466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2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5647155" y="4418230"/>
            <a:ext cx="7328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/>
              <a:t>733</a:t>
            </a:r>
          </a:p>
        </p:txBody>
      </p:sp>
      <p:sp>
        <p:nvSpPr>
          <p:cNvPr id="20" name="Rectangle 19"/>
          <p:cNvSpPr/>
          <p:nvPr/>
        </p:nvSpPr>
        <p:spPr>
          <a:xfrm>
            <a:off x="4356039" y="4873496"/>
            <a:ext cx="45059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/>
              <a:t>£733 for weekdays altogether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15414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8" grpId="0"/>
      <p:bldP spid="8" grpId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70029" y="680726"/>
            <a:ext cx="866544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At the beach the donkey ride manager earns £146.60 for each weekday.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0029" y="1605268"/>
            <a:ext cx="866544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During a weekend she earns 10 times more than on a weekday. 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5915326"/>
              </p:ext>
            </p:extLst>
          </p:nvPr>
        </p:nvGraphicFramePr>
        <p:xfrm>
          <a:off x="834029" y="2818102"/>
          <a:ext cx="7704750" cy="19009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84125">
                  <a:extLst>
                    <a:ext uri="{9D8B030D-6E8A-4147-A177-3AD203B41FA5}">
                      <a16:colId xmlns:a16="http://schemas.microsoft.com/office/drawing/2014/main" val="2590880823"/>
                    </a:ext>
                  </a:extLst>
                </a:gridCol>
                <a:gridCol w="1284125">
                  <a:extLst>
                    <a:ext uri="{9D8B030D-6E8A-4147-A177-3AD203B41FA5}">
                      <a16:colId xmlns:a16="http://schemas.microsoft.com/office/drawing/2014/main" val="1684873437"/>
                    </a:ext>
                  </a:extLst>
                </a:gridCol>
                <a:gridCol w="1284125">
                  <a:extLst>
                    <a:ext uri="{9D8B030D-6E8A-4147-A177-3AD203B41FA5}">
                      <a16:colId xmlns:a16="http://schemas.microsoft.com/office/drawing/2014/main" val="2550450566"/>
                    </a:ext>
                  </a:extLst>
                </a:gridCol>
                <a:gridCol w="1284125">
                  <a:extLst>
                    <a:ext uri="{9D8B030D-6E8A-4147-A177-3AD203B41FA5}">
                      <a16:colId xmlns:a16="http://schemas.microsoft.com/office/drawing/2014/main" val="544942445"/>
                    </a:ext>
                  </a:extLst>
                </a:gridCol>
                <a:gridCol w="1284125">
                  <a:extLst>
                    <a:ext uri="{9D8B030D-6E8A-4147-A177-3AD203B41FA5}">
                      <a16:colId xmlns:a16="http://schemas.microsoft.com/office/drawing/2014/main" val="3160131122"/>
                    </a:ext>
                  </a:extLst>
                </a:gridCol>
                <a:gridCol w="1284125">
                  <a:extLst>
                    <a:ext uri="{9D8B030D-6E8A-4147-A177-3AD203B41FA5}">
                      <a16:colId xmlns:a16="http://schemas.microsoft.com/office/drawing/2014/main" val="3690448430"/>
                    </a:ext>
                  </a:extLst>
                </a:gridCol>
              </a:tblGrid>
              <a:tr h="470275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Th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H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T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O</a:t>
                      </a:r>
                    </a:p>
                  </a:txBody>
                  <a:tcPr anchor="ctr"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err="1">
                          <a:latin typeface="+mn-lt"/>
                        </a:rPr>
                        <a:t>tth</a:t>
                      </a:r>
                      <a:endParaRPr lang="en-GB" sz="2400" dirty="0">
                        <a:latin typeface="+mn-lt"/>
                      </a:endParaRP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err="1">
                          <a:latin typeface="+mn-lt"/>
                        </a:rPr>
                        <a:t>hth</a:t>
                      </a:r>
                      <a:endParaRPr lang="en-GB" sz="2400" dirty="0"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7756721"/>
                  </a:ext>
                </a:extLst>
              </a:tr>
              <a:tr h="143068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577473"/>
                  </a:ext>
                </a:extLst>
              </a:tr>
            </a:tbl>
          </a:graphicData>
        </a:graphic>
      </p:graphicFrame>
      <p:sp>
        <p:nvSpPr>
          <p:cNvPr id="9" name="Oval 8"/>
          <p:cNvSpPr/>
          <p:nvPr/>
        </p:nvSpPr>
        <p:spPr>
          <a:xfrm>
            <a:off x="2237525" y="3391557"/>
            <a:ext cx="397920" cy="425660"/>
          </a:xfrm>
          <a:prstGeom prst="ellipse">
            <a:avLst/>
          </a:prstGeom>
          <a:gradFill flip="none" rotWithShape="1">
            <a:gsLst>
              <a:gs pos="0">
                <a:srgbClr val="FF5050">
                  <a:shade val="30000"/>
                  <a:satMod val="115000"/>
                </a:srgbClr>
              </a:gs>
              <a:gs pos="50000">
                <a:srgbClr val="FF5050">
                  <a:shade val="67500"/>
                  <a:satMod val="115000"/>
                </a:srgbClr>
              </a:gs>
              <a:gs pos="100000">
                <a:srgbClr val="FF5050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4065790" y="3323903"/>
            <a:ext cx="397920" cy="425660"/>
          </a:xfrm>
          <a:prstGeom prst="ellipse">
            <a:avLst/>
          </a:prstGeom>
          <a:gradFill flip="none" rotWithShape="1">
            <a:gsLst>
              <a:gs pos="0">
                <a:srgbClr val="FF5050">
                  <a:shade val="30000"/>
                  <a:satMod val="115000"/>
                </a:srgbClr>
              </a:gs>
              <a:gs pos="50000">
                <a:srgbClr val="FF5050">
                  <a:shade val="67500"/>
                  <a:satMod val="115000"/>
                </a:srgbClr>
              </a:gs>
              <a:gs pos="100000">
                <a:srgbClr val="FF5050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3528337" y="3831083"/>
            <a:ext cx="397920" cy="425660"/>
          </a:xfrm>
          <a:prstGeom prst="ellipse">
            <a:avLst/>
          </a:prstGeom>
          <a:gradFill flip="none" rotWithShape="1">
            <a:gsLst>
              <a:gs pos="0">
                <a:srgbClr val="FF5050">
                  <a:shade val="30000"/>
                  <a:satMod val="115000"/>
                </a:srgbClr>
              </a:gs>
              <a:gs pos="50000">
                <a:srgbClr val="FF5050">
                  <a:shade val="67500"/>
                  <a:satMod val="115000"/>
                </a:srgbClr>
              </a:gs>
              <a:gs pos="100000">
                <a:srgbClr val="FF5050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2D8F874E-15F3-4877-BD99-BDB18DD79F87}"/>
              </a:ext>
            </a:extLst>
          </p:cNvPr>
          <p:cNvSpPr/>
          <p:nvPr/>
        </p:nvSpPr>
        <p:spPr>
          <a:xfrm>
            <a:off x="5879464" y="3774667"/>
            <a:ext cx="180000" cy="180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/>
          <p:cNvSpPr/>
          <p:nvPr/>
        </p:nvSpPr>
        <p:spPr>
          <a:xfrm>
            <a:off x="4825307" y="3304630"/>
            <a:ext cx="397920" cy="425660"/>
          </a:xfrm>
          <a:prstGeom prst="ellipse">
            <a:avLst/>
          </a:prstGeom>
          <a:gradFill flip="none" rotWithShape="1">
            <a:gsLst>
              <a:gs pos="0">
                <a:srgbClr val="FF5050">
                  <a:shade val="30000"/>
                  <a:satMod val="115000"/>
                </a:srgbClr>
              </a:gs>
              <a:gs pos="50000">
                <a:srgbClr val="FF5050">
                  <a:shade val="67500"/>
                  <a:satMod val="115000"/>
                </a:srgbClr>
              </a:gs>
              <a:gs pos="100000">
                <a:srgbClr val="FF5050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5357217" y="3304630"/>
            <a:ext cx="397920" cy="425660"/>
          </a:xfrm>
          <a:prstGeom prst="ellipse">
            <a:avLst/>
          </a:prstGeom>
          <a:gradFill flip="none" rotWithShape="1">
            <a:gsLst>
              <a:gs pos="0">
                <a:srgbClr val="FF5050">
                  <a:shade val="30000"/>
                  <a:satMod val="115000"/>
                </a:srgbClr>
              </a:gs>
              <a:gs pos="50000">
                <a:srgbClr val="FF5050">
                  <a:shade val="67500"/>
                  <a:satMod val="115000"/>
                </a:srgbClr>
              </a:gs>
              <a:gs pos="100000">
                <a:srgbClr val="FF5050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4819148" y="3817217"/>
            <a:ext cx="397920" cy="425660"/>
          </a:xfrm>
          <a:prstGeom prst="ellipse">
            <a:avLst/>
          </a:prstGeom>
          <a:gradFill flip="none" rotWithShape="1">
            <a:gsLst>
              <a:gs pos="0">
                <a:srgbClr val="FF5050">
                  <a:shade val="30000"/>
                  <a:satMod val="115000"/>
                </a:srgbClr>
              </a:gs>
              <a:gs pos="50000">
                <a:srgbClr val="FF5050">
                  <a:shade val="67500"/>
                  <a:satMod val="115000"/>
                </a:srgbClr>
              </a:gs>
              <a:gs pos="100000">
                <a:srgbClr val="FF5050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5357217" y="3817217"/>
            <a:ext cx="397920" cy="425660"/>
          </a:xfrm>
          <a:prstGeom prst="ellipse">
            <a:avLst/>
          </a:prstGeom>
          <a:gradFill flip="none" rotWithShape="1">
            <a:gsLst>
              <a:gs pos="0">
                <a:srgbClr val="FF5050">
                  <a:shade val="30000"/>
                  <a:satMod val="115000"/>
                </a:srgbClr>
              </a:gs>
              <a:gs pos="50000">
                <a:srgbClr val="FF5050">
                  <a:shade val="67500"/>
                  <a:satMod val="115000"/>
                </a:srgbClr>
              </a:gs>
              <a:gs pos="100000">
                <a:srgbClr val="FF5050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3515881" y="3344374"/>
            <a:ext cx="397920" cy="425660"/>
          </a:xfrm>
          <a:prstGeom prst="ellipse">
            <a:avLst/>
          </a:prstGeom>
          <a:gradFill flip="none" rotWithShape="1">
            <a:gsLst>
              <a:gs pos="0">
                <a:srgbClr val="FF5050">
                  <a:shade val="30000"/>
                  <a:satMod val="115000"/>
                </a:srgbClr>
              </a:gs>
              <a:gs pos="50000">
                <a:srgbClr val="FF5050">
                  <a:shade val="67500"/>
                  <a:satMod val="115000"/>
                </a:srgbClr>
              </a:gs>
              <a:gs pos="100000">
                <a:srgbClr val="FF5050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4063664" y="3817217"/>
            <a:ext cx="397920" cy="425660"/>
          </a:xfrm>
          <a:prstGeom prst="ellipse">
            <a:avLst/>
          </a:prstGeom>
          <a:gradFill flip="none" rotWithShape="1">
            <a:gsLst>
              <a:gs pos="0">
                <a:srgbClr val="FF5050">
                  <a:shade val="30000"/>
                  <a:satMod val="115000"/>
                </a:srgbClr>
              </a:gs>
              <a:gs pos="50000">
                <a:srgbClr val="FF5050">
                  <a:shade val="67500"/>
                  <a:satMod val="115000"/>
                </a:srgbClr>
              </a:gs>
              <a:gs pos="100000">
                <a:srgbClr val="FF5050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4819148" y="4268137"/>
            <a:ext cx="397920" cy="425660"/>
          </a:xfrm>
          <a:prstGeom prst="ellipse">
            <a:avLst/>
          </a:prstGeom>
          <a:gradFill flip="none" rotWithShape="1">
            <a:gsLst>
              <a:gs pos="0">
                <a:srgbClr val="FF5050">
                  <a:shade val="30000"/>
                  <a:satMod val="115000"/>
                </a:srgbClr>
              </a:gs>
              <a:gs pos="50000">
                <a:srgbClr val="FF5050">
                  <a:shade val="67500"/>
                  <a:satMod val="115000"/>
                </a:srgbClr>
              </a:gs>
              <a:gs pos="100000">
                <a:srgbClr val="FF5050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5357217" y="4268137"/>
            <a:ext cx="397920" cy="425660"/>
          </a:xfrm>
          <a:prstGeom prst="ellipse">
            <a:avLst/>
          </a:prstGeom>
          <a:gradFill flip="none" rotWithShape="1">
            <a:gsLst>
              <a:gs pos="0">
                <a:srgbClr val="FF5050">
                  <a:shade val="30000"/>
                  <a:satMod val="115000"/>
                </a:srgbClr>
              </a:gs>
              <a:gs pos="50000">
                <a:srgbClr val="FF5050">
                  <a:shade val="67500"/>
                  <a:satMod val="115000"/>
                </a:srgbClr>
              </a:gs>
              <a:gs pos="100000">
                <a:srgbClr val="FF5050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6147053" y="3293236"/>
            <a:ext cx="397920" cy="425660"/>
          </a:xfrm>
          <a:prstGeom prst="ellipse">
            <a:avLst/>
          </a:prstGeom>
          <a:gradFill flip="none" rotWithShape="1">
            <a:gsLst>
              <a:gs pos="0">
                <a:srgbClr val="FF5050">
                  <a:shade val="30000"/>
                  <a:satMod val="115000"/>
                </a:srgbClr>
              </a:gs>
              <a:gs pos="50000">
                <a:srgbClr val="FF5050">
                  <a:shade val="67500"/>
                  <a:satMod val="115000"/>
                </a:srgbClr>
              </a:gs>
              <a:gs pos="100000">
                <a:srgbClr val="FF5050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6678963" y="3293236"/>
            <a:ext cx="397920" cy="425660"/>
          </a:xfrm>
          <a:prstGeom prst="ellipse">
            <a:avLst/>
          </a:prstGeom>
          <a:gradFill flip="none" rotWithShape="1">
            <a:gsLst>
              <a:gs pos="0">
                <a:srgbClr val="FF5050">
                  <a:shade val="30000"/>
                  <a:satMod val="115000"/>
                </a:srgbClr>
              </a:gs>
              <a:gs pos="50000">
                <a:srgbClr val="FF5050">
                  <a:shade val="67500"/>
                  <a:satMod val="115000"/>
                </a:srgbClr>
              </a:gs>
              <a:gs pos="100000">
                <a:srgbClr val="FF5050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6140894" y="3805823"/>
            <a:ext cx="397920" cy="425660"/>
          </a:xfrm>
          <a:prstGeom prst="ellipse">
            <a:avLst/>
          </a:prstGeom>
          <a:gradFill flip="none" rotWithShape="1">
            <a:gsLst>
              <a:gs pos="0">
                <a:srgbClr val="FF5050">
                  <a:shade val="30000"/>
                  <a:satMod val="115000"/>
                </a:srgbClr>
              </a:gs>
              <a:gs pos="50000">
                <a:srgbClr val="FF5050">
                  <a:shade val="67500"/>
                  <a:satMod val="115000"/>
                </a:srgbClr>
              </a:gs>
              <a:gs pos="100000">
                <a:srgbClr val="FF5050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0" name="Oval 29"/>
          <p:cNvSpPr/>
          <p:nvPr/>
        </p:nvSpPr>
        <p:spPr>
          <a:xfrm>
            <a:off x="6678963" y="3805823"/>
            <a:ext cx="397920" cy="425660"/>
          </a:xfrm>
          <a:prstGeom prst="ellipse">
            <a:avLst/>
          </a:prstGeom>
          <a:gradFill flip="none" rotWithShape="1">
            <a:gsLst>
              <a:gs pos="0">
                <a:srgbClr val="FF5050">
                  <a:shade val="30000"/>
                  <a:satMod val="115000"/>
                </a:srgbClr>
              </a:gs>
              <a:gs pos="50000">
                <a:srgbClr val="FF5050">
                  <a:shade val="67500"/>
                  <a:satMod val="115000"/>
                </a:srgbClr>
              </a:gs>
              <a:gs pos="100000">
                <a:srgbClr val="FF5050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" name="Oval 30"/>
          <p:cNvSpPr/>
          <p:nvPr/>
        </p:nvSpPr>
        <p:spPr>
          <a:xfrm>
            <a:off x="6140894" y="4256743"/>
            <a:ext cx="397920" cy="425660"/>
          </a:xfrm>
          <a:prstGeom prst="ellipse">
            <a:avLst/>
          </a:prstGeom>
          <a:gradFill flip="none" rotWithShape="1">
            <a:gsLst>
              <a:gs pos="0">
                <a:srgbClr val="FF5050">
                  <a:shade val="30000"/>
                  <a:satMod val="115000"/>
                </a:srgbClr>
              </a:gs>
              <a:gs pos="50000">
                <a:srgbClr val="FF5050">
                  <a:shade val="67500"/>
                  <a:satMod val="115000"/>
                </a:srgbClr>
              </a:gs>
              <a:gs pos="100000">
                <a:srgbClr val="FF5050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2" name="Oval 31"/>
          <p:cNvSpPr/>
          <p:nvPr/>
        </p:nvSpPr>
        <p:spPr>
          <a:xfrm>
            <a:off x="6678963" y="4256743"/>
            <a:ext cx="397920" cy="425660"/>
          </a:xfrm>
          <a:prstGeom prst="ellipse">
            <a:avLst/>
          </a:prstGeom>
          <a:gradFill flip="none" rotWithShape="1">
            <a:gsLst>
              <a:gs pos="0">
                <a:srgbClr val="FF5050">
                  <a:shade val="30000"/>
                  <a:satMod val="115000"/>
                </a:srgbClr>
              </a:gs>
              <a:gs pos="50000">
                <a:srgbClr val="FF5050">
                  <a:shade val="67500"/>
                  <a:satMod val="115000"/>
                </a:srgbClr>
              </a:gs>
              <a:gs pos="100000">
                <a:srgbClr val="FF5050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618467" y="2102108"/>
            <a:ext cx="3049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Weekend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£1,460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69393" y="4850963"/>
            <a:ext cx="3049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£733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2800" dirty="0"/>
              <a:t> £1,460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385885" y="4846167"/>
            <a:ext cx="1753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£2,193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76988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96296E-6 L -0.1298 -0.00023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90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8205E-6 -7.40741E-7 L -0.12484 0.00509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" y="255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5128E-6 -3.33333E-6 L -0.13397 0.03287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99" y="1644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0 L -0.12916 0.00671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46" y="93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53846E-6 -1.48148E-6 L -0.13029 0.0294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22" y="14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3846E-6 -2.96296E-6 L -0.13221 0.00579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51" y="301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641E-6 -2.96296E-6 L -0.13044 0.00278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14" y="301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12821E-7 -1.48148E-6 L -0.13028 0.00185 " pathEditMode="relative" rAng="0" ptsTypes="AA">
                                      <p:cBhvr>
                                        <p:cTn id="8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26" y="-23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641E-6 -1.48148E-6 L -0.13061 -7.40741E-7 " pathEditMode="relative" rAng="0" ptsTypes="AA">
                                      <p:cBhvr>
                                        <p:cTn id="8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82" y="-162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12821E-7 -2.22222E-6 L -0.13093 0.00301 " pathEditMode="relative" rAng="0" ptsTypes="AA">
                                      <p:cBhvr>
                                        <p:cTn id="8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54" y="139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641E-6 -2.22222E-6 L -0.13141 0.00301 " pathEditMode="relative" rAng="0" ptsTypes="AA">
                                      <p:cBhvr>
                                        <p:cTn id="8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1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87179E-6 -1.11111E-6 L -0.13334 0.00185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51" y="69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69231E-7 -1.11111E-6 L -0.13334 0.00185 " pathEditMode="relative" rAng="0" ptsTypes="AA">
                                      <p:cBhvr>
                                        <p:cTn id="9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22" y="301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4615E-6 3.7037E-7 L -0.13334 0.00185 " pathEditMode="relative" rAng="0" ptsTypes="AA">
                                      <p:cBhvr>
                                        <p:cTn id="9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19" y="162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69231E-7 3.7037E-7 L -0.13333 0.00185 " pathEditMode="relative" rAng="0" ptsTypes="AA">
                                      <p:cBhvr>
                                        <p:cTn id="9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1" y="-208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4615E-6 -3.7037E-7 L -0.13333 0.00185 " pathEditMode="relative" rAng="0" ptsTypes="AA">
                                      <p:cBhvr>
                                        <p:cTn id="10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47" y="139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69231E-7 -3.7037E-7 L -0.13333 0.00185 " pathEditMode="relative" rAng="0" ptsTypes="AA">
                                      <p:cBhvr>
                                        <p:cTn id="10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1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/>
      <p:bldP spid="34" grpId="0"/>
      <p:bldP spid="3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1|2.6|3.8|5.3|4.7|10.2|6|4.2|0.7|4.9|3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|3.5|3.9|6.5|0.6|3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3.7|4.8|4.6|6.3|5|8.7|6.3|1.2|2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3|7.3|5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|8.3|3.2|3.8|1|0.9|4.9|0.9|0.7|4.7|1.7|2.4|1.7|5.1|3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2|3.8|2.6|5.4|4.9|4|3.3|4.9|2.5|7.9|10.4|2.7|4.4|1.4|4.1|8.2|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7|8.5|3.3|4.5|3.4|3.8|3.8|0.7|6.3|7.5|2.4|2.9|2.8|4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5|12.6|1.3|1.4|1.6|6.1|8.5|6.3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3" ma:contentTypeDescription="Create a new document." ma:contentTypeScope="" ma:versionID="c2e0ad7e8459b4a763097fd9c50beffe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379c73df8c7c32fbb5b9cacbe02209f3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D7D4C71-66F9-48C9-8A4D-9694122813F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ED84827-C9B3-492B-A462-A2AC3DED0BB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5BC5F11-B40C-47FE-884A-FCBB85ED7B57}">
  <ds:schemaRefs>
    <ds:schemaRef ds:uri="http://schemas.microsoft.com/office/2006/documentManagement/types"/>
    <ds:schemaRef ds:uri="http://schemas.microsoft.com/office/2006/metadata/properties"/>
    <ds:schemaRef ds:uri="cee99ee9-287b-4f9a-957c-ba5ae7375c9a"/>
    <ds:schemaRef ds:uri="522d4c35-b548-4432-90ae-af4376e1c4b4"/>
    <ds:schemaRef ds:uri="http://purl.org/dc/dcmitype/"/>
    <ds:schemaRef ds:uri="http://purl.org/dc/terms/"/>
    <ds:schemaRef ds:uri="http://purl.org/dc/elements/1.1/"/>
    <ds:schemaRef ds:uri="http://www.w3.org/XML/1998/namespace"/>
    <ds:schemaRef ds:uri="http://schemas.microsoft.com/office/infopath/2007/PartnerControl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1557</TotalTime>
  <Words>413</Words>
  <Application>Microsoft Office PowerPoint</Application>
  <PresentationFormat>A4 Paper (210x297 mm)</PresentationFormat>
  <Paragraphs>112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Bariol Bold</vt:lpstr>
      <vt:lpstr>Berlin Sans FB</vt:lpstr>
      <vt:lpstr>Calibri</vt:lpstr>
      <vt:lpstr>Cambria Math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91</cp:revision>
  <dcterms:created xsi:type="dcterms:W3CDTF">2019-10-15T10:24:11Z</dcterms:created>
  <dcterms:modified xsi:type="dcterms:W3CDTF">2021-06-30T07:33:01Z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