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295" r:id="rId5"/>
    <p:sldId id="261" r:id="rId6"/>
    <p:sldId id="263" r:id="rId7"/>
    <p:sldId id="293" r:id="rId8"/>
    <p:sldId id="294" r:id="rId9"/>
    <p:sldId id="269" r:id="rId10"/>
    <p:sldId id="268" r:id="rId11"/>
    <p:sldId id="265" r:id="rId1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FF7"/>
    <a:srgbClr val="FF3399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3" autoAdjust="0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92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15DEB59F-4932-48C6-8D43-7F1668121F72}"/>
    <pc:docChg chg="custSel modSld">
      <pc:chgData name="James Clegg" userId="c6df1435-7a36-4b38-be4d-16e68e91152f" providerId="ADAL" clId="{15DEB59F-4932-48C6-8D43-7F1668121F72}" dt="2021-03-22T14:17:22.518" v="18" actId="1076"/>
      <pc:docMkLst>
        <pc:docMk/>
      </pc:docMkLst>
      <pc:sldChg chg="modSp">
        <pc:chgData name="James Clegg" userId="c6df1435-7a36-4b38-be4d-16e68e91152f" providerId="ADAL" clId="{15DEB59F-4932-48C6-8D43-7F1668121F72}" dt="2021-03-22T14:16:46.468" v="12" actId="1076"/>
        <pc:sldMkLst>
          <pc:docMk/>
          <pc:sldMk cId="2943134524" sldId="261"/>
        </pc:sldMkLst>
        <pc:picChg chg="mod">
          <ac:chgData name="James Clegg" userId="c6df1435-7a36-4b38-be4d-16e68e91152f" providerId="ADAL" clId="{15DEB59F-4932-48C6-8D43-7F1668121F72}" dt="2021-03-22T14:16:44.268" v="11" actId="1076"/>
          <ac:picMkLst>
            <pc:docMk/>
            <pc:sldMk cId="2943134524" sldId="261"/>
            <ac:picMk id="7" creationId="{00000000-0000-0000-0000-000000000000}"/>
          </ac:picMkLst>
        </pc:picChg>
        <pc:picChg chg="mod">
          <ac:chgData name="James Clegg" userId="c6df1435-7a36-4b38-be4d-16e68e91152f" providerId="ADAL" clId="{15DEB59F-4932-48C6-8D43-7F1668121F72}" dt="2021-03-22T14:16:19.738" v="4" actId="1076"/>
          <ac:picMkLst>
            <pc:docMk/>
            <pc:sldMk cId="2943134524" sldId="261"/>
            <ac:picMk id="8" creationId="{00000000-0000-0000-0000-000000000000}"/>
          </ac:picMkLst>
        </pc:picChg>
        <pc:picChg chg="mod">
          <ac:chgData name="James Clegg" userId="c6df1435-7a36-4b38-be4d-16e68e91152f" providerId="ADAL" clId="{15DEB59F-4932-48C6-8D43-7F1668121F72}" dt="2021-03-22T14:16:46.468" v="12" actId="1076"/>
          <ac:picMkLst>
            <pc:docMk/>
            <pc:sldMk cId="2943134524" sldId="261"/>
            <ac:picMk id="22" creationId="{00000000-0000-0000-0000-000000000000}"/>
          </ac:picMkLst>
        </pc:picChg>
        <pc:picChg chg="mod">
          <ac:chgData name="James Clegg" userId="c6df1435-7a36-4b38-be4d-16e68e91152f" providerId="ADAL" clId="{15DEB59F-4932-48C6-8D43-7F1668121F72}" dt="2021-03-22T14:16:26.523" v="6" actId="1076"/>
          <ac:picMkLst>
            <pc:docMk/>
            <pc:sldMk cId="2943134524" sldId="261"/>
            <ac:picMk id="23" creationId="{00000000-0000-0000-0000-000000000000}"/>
          </ac:picMkLst>
        </pc:picChg>
        <pc:picChg chg="mod">
          <ac:chgData name="James Clegg" userId="c6df1435-7a36-4b38-be4d-16e68e91152f" providerId="ADAL" clId="{15DEB59F-4932-48C6-8D43-7F1668121F72}" dt="2021-03-22T14:16:33.990" v="9" actId="1076"/>
          <ac:picMkLst>
            <pc:docMk/>
            <pc:sldMk cId="2943134524" sldId="261"/>
            <ac:picMk id="24" creationId="{00000000-0000-0000-0000-000000000000}"/>
          </ac:picMkLst>
        </pc:picChg>
      </pc:sldChg>
      <pc:sldChg chg="modSp">
        <pc:chgData name="James Clegg" userId="c6df1435-7a36-4b38-be4d-16e68e91152f" providerId="ADAL" clId="{15DEB59F-4932-48C6-8D43-7F1668121F72}" dt="2021-03-22T14:17:22.518" v="18" actId="1076"/>
        <pc:sldMkLst>
          <pc:docMk/>
          <pc:sldMk cId="236956889" sldId="269"/>
        </pc:sldMkLst>
        <pc:picChg chg="mod">
          <ac:chgData name="James Clegg" userId="c6df1435-7a36-4b38-be4d-16e68e91152f" providerId="ADAL" clId="{15DEB59F-4932-48C6-8D43-7F1668121F72}" dt="2021-03-22T14:17:15.237" v="15" actId="1076"/>
          <ac:picMkLst>
            <pc:docMk/>
            <pc:sldMk cId="236956889" sldId="269"/>
            <ac:picMk id="8" creationId="{00000000-0000-0000-0000-000000000000}"/>
          </ac:picMkLst>
        </pc:picChg>
        <pc:picChg chg="mod">
          <ac:chgData name="James Clegg" userId="c6df1435-7a36-4b38-be4d-16e68e91152f" providerId="ADAL" clId="{15DEB59F-4932-48C6-8D43-7F1668121F72}" dt="2021-03-22T14:17:20.273" v="17" actId="1076"/>
          <ac:picMkLst>
            <pc:docMk/>
            <pc:sldMk cId="236956889" sldId="269"/>
            <ac:picMk id="23" creationId="{00000000-0000-0000-0000-000000000000}"/>
          </ac:picMkLst>
        </pc:picChg>
        <pc:picChg chg="mod">
          <ac:chgData name="James Clegg" userId="c6df1435-7a36-4b38-be4d-16e68e91152f" providerId="ADAL" clId="{15DEB59F-4932-48C6-8D43-7F1668121F72}" dt="2021-03-22T14:17:22.518" v="18" actId="1076"/>
          <ac:picMkLst>
            <pc:docMk/>
            <pc:sldMk cId="236956889" sldId="269"/>
            <ac:picMk id="24" creationId="{00000000-0000-0000-0000-000000000000}"/>
          </ac:picMkLst>
        </pc:picChg>
      </pc:sldChg>
      <pc:sldChg chg="addSp delSp">
        <pc:chgData name="James Clegg" userId="c6df1435-7a36-4b38-be4d-16e68e91152f" providerId="ADAL" clId="{15DEB59F-4932-48C6-8D43-7F1668121F72}" dt="2021-03-22T14:15:56.683" v="1"/>
        <pc:sldMkLst>
          <pc:docMk/>
          <pc:sldMk cId="419995512" sldId="295"/>
        </pc:sldMkLst>
        <pc:spChg chg="del">
          <ac:chgData name="James Clegg" userId="c6df1435-7a36-4b38-be4d-16e68e91152f" providerId="ADAL" clId="{15DEB59F-4932-48C6-8D43-7F1668121F72}" dt="2021-03-22T14:15:56.415" v="0" actId="478"/>
          <ac:spMkLst>
            <pc:docMk/>
            <pc:sldMk cId="419995512" sldId="295"/>
            <ac:spMk id="2" creationId="{FEAC461B-D4AF-40F3-968F-7565A7B985BC}"/>
          </ac:spMkLst>
        </pc:spChg>
        <pc:grpChg chg="add">
          <ac:chgData name="James Clegg" userId="c6df1435-7a36-4b38-be4d-16e68e91152f" providerId="ADAL" clId="{15DEB59F-4932-48C6-8D43-7F1668121F72}" dt="2021-03-22T14:15:56.683" v="1"/>
          <ac:grpSpMkLst>
            <pc:docMk/>
            <pc:sldMk cId="419995512" sldId="295"/>
            <ac:grpSpMk id="15" creationId="{BDBD3603-D302-41A7-A4B8-982344D9173A}"/>
          </ac:grpSpMkLst>
        </pc:grpChg>
        <pc:picChg chg="del">
          <ac:chgData name="James Clegg" userId="c6df1435-7a36-4b38-be4d-16e68e91152f" providerId="ADAL" clId="{15DEB59F-4932-48C6-8D43-7F1668121F72}" dt="2021-03-22T14:15:56.415" v="0" actId="478"/>
          <ac:picMkLst>
            <pc:docMk/>
            <pc:sldMk cId="419995512" sldId="295"/>
            <ac:picMk id="3" creationId="{F8F03A52-755C-4B71-9F16-D53B5D8F1018}"/>
          </ac:picMkLst>
        </pc:picChg>
        <pc:picChg chg="del">
          <ac:chgData name="James Clegg" userId="c6df1435-7a36-4b38-be4d-16e68e91152f" providerId="ADAL" clId="{15DEB59F-4932-48C6-8D43-7F1668121F72}" dt="2021-03-22T14:15:56.415" v="0" actId="478"/>
          <ac:picMkLst>
            <pc:docMk/>
            <pc:sldMk cId="419995512" sldId="295"/>
            <ac:picMk id="4" creationId="{83166D7E-B665-4D32-9E29-3D2CD629C918}"/>
          </ac:picMkLst>
        </pc:picChg>
        <pc:picChg chg="del">
          <ac:chgData name="James Clegg" userId="c6df1435-7a36-4b38-be4d-16e68e91152f" providerId="ADAL" clId="{15DEB59F-4932-48C6-8D43-7F1668121F72}" dt="2021-03-22T14:15:56.415" v="0" actId="478"/>
          <ac:picMkLst>
            <pc:docMk/>
            <pc:sldMk cId="419995512" sldId="295"/>
            <ac:picMk id="5" creationId="{0D45DA47-11C0-4DB1-A386-14F93F388E31}"/>
          </ac:picMkLst>
        </pc:picChg>
        <pc:picChg chg="add">
          <ac:chgData name="James Clegg" userId="c6df1435-7a36-4b38-be4d-16e68e91152f" providerId="ADAL" clId="{15DEB59F-4932-48C6-8D43-7F1668121F72}" dt="2021-03-22T14:15:56.683" v="1"/>
          <ac:picMkLst>
            <pc:docMk/>
            <pc:sldMk cId="419995512" sldId="295"/>
            <ac:picMk id="7" creationId="{B875F811-86CF-40B7-BDCC-28D2F0666227}"/>
          </ac:picMkLst>
        </pc:picChg>
        <pc:picChg chg="add">
          <ac:chgData name="James Clegg" userId="c6df1435-7a36-4b38-be4d-16e68e91152f" providerId="ADAL" clId="{15DEB59F-4932-48C6-8D43-7F1668121F72}" dt="2021-03-22T14:15:56.683" v="1"/>
          <ac:picMkLst>
            <pc:docMk/>
            <pc:sldMk cId="419995512" sldId="295"/>
            <ac:picMk id="8" creationId="{1A848722-32C2-495E-AC54-3CA5D36F36E6}"/>
          </ac:picMkLst>
        </pc:picChg>
        <pc:picChg chg="add">
          <ac:chgData name="James Clegg" userId="c6df1435-7a36-4b38-be4d-16e68e91152f" providerId="ADAL" clId="{15DEB59F-4932-48C6-8D43-7F1668121F72}" dt="2021-03-22T14:15:56.683" v="1"/>
          <ac:picMkLst>
            <pc:docMk/>
            <pc:sldMk cId="419995512" sldId="295"/>
            <ac:picMk id="9" creationId="{09E39620-0FFA-4AB4-BD2E-FC122B7FFF7B}"/>
          </ac:picMkLst>
        </pc:picChg>
        <pc:picChg chg="add">
          <ac:chgData name="James Clegg" userId="c6df1435-7a36-4b38-be4d-16e68e91152f" providerId="ADAL" clId="{15DEB59F-4932-48C6-8D43-7F1668121F72}" dt="2021-03-22T14:15:56.683" v="1"/>
          <ac:picMkLst>
            <pc:docMk/>
            <pc:sldMk cId="419995512" sldId="295"/>
            <ac:picMk id="10" creationId="{85F747E7-6A41-4EA2-8317-AAF70ADB339B}"/>
          </ac:picMkLst>
        </pc:picChg>
        <pc:picChg chg="add">
          <ac:chgData name="James Clegg" userId="c6df1435-7a36-4b38-be4d-16e68e91152f" providerId="ADAL" clId="{15DEB59F-4932-48C6-8D43-7F1668121F72}" dt="2021-03-22T14:15:56.683" v="1"/>
          <ac:picMkLst>
            <pc:docMk/>
            <pc:sldMk cId="419995512" sldId="295"/>
            <ac:picMk id="11" creationId="{56B3AA4C-6692-4D57-A1E9-C95269C0FB1C}"/>
          </ac:picMkLst>
        </pc:picChg>
        <pc:picChg chg="add">
          <ac:chgData name="James Clegg" userId="c6df1435-7a36-4b38-be4d-16e68e91152f" providerId="ADAL" clId="{15DEB59F-4932-48C6-8D43-7F1668121F72}" dt="2021-03-22T14:15:56.683" v="1"/>
          <ac:picMkLst>
            <pc:docMk/>
            <pc:sldMk cId="419995512" sldId="295"/>
            <ac:picMk id="12" creationId="{6A5305D1-4CDB-40B3-A39F-CAB6A1471797}"/>
          </ac:picMkLst>
        </pc:picChg>
        <pc:picChg chg="add">
          <ac:chgData name="James Clegg" userId="c6df1435-7a36-4b38-be4d-16e68e91152f" providerId="ADAL" clId="{15DEB59F-4932-48C6-8D43-7F1668121F72}" dt="2021-03-22T14:15:56.683" v="1"/>
          <ac:picMkLst>
            <pc:docMk/>
            <pc:sldMk cId="419995512" sldId="295"/>
            <ac:picMk id="13" creationId="{073581BA-3473-4D6E-B526-84149BE3C9B2}"/>
          </ac:picMkLst>
        </pc:picChg>
        <pc:picChg chg="add">
          <ac:chgData name="James Clegg" userId="c6df1435-7a36-4b38-be4d-16e68e91152f" providerId="ADAL" clId="{15DEB59F-4932-48C6-8D43-7F1668121F72}" dt="2021-03-22T14:15:56.683" v="1"/>
          <ac:picMkLst>
            <pc:docMk/>
            <pc:sldMk cId="419995512" sldId="295"/>
            <ac:picMk id="14" creationId="{B8F54C1B-0129-4BF5-876B-F356FB75C4D7}"/>
          </ac:picMkLst>
        </pc:picChg>
        <pc:picChg chg="add">
          <ac:chgData name="James Clegg" userId="c6df1435-7a36-4b38-be4d-16e68e91152f" providerId="ADAL" clId="{15DEB59F-4932-48C6-8D43-7F1668121F72}" dt="2021-03-22T14:15:56.683" v="1"/>
          <ac:picMkLst>
            <pc:docMk/>
            <pc:sldMk cId="419995512" sldId="295"/>
            <ac:picMk id="20" creationId="{A477E108-C794-4490-B24C-52CE12E9DD46}"/>
          </ac:picMkLst>
        </pc:picChg>
      </pc:sldChg>
    </pc:docChg>
  </pc:docChgLst>
  <pc:docChgLst>
    <pc:chgData name="James Clegg" userId="c6df1435-7a36-4b38-be4d-16e68e91152f" providerId="ADAL" clId="{B3E88BA6-9125-4125-AA53-428BCF57FB22}"/>
    <pc:docChg chg="custSel modSld">
      <pc:chgData name="James Clegg" userId="c6df1435-7a36-4b38-be4d-16e68e91152f" providerId="ADAL" clId="{B3E88BA6-9125-4125-AA53-428BCF57FB22}" dt="2021-03-22T14:25:33.992" v="8"/>
      <pc:docMkLst>
        <pc:docMk/>
      </pc:docMkLst>
      <pc:sldChg chg="delSp modTransition delAnim">
        <pc:chgData name="James Clegg" userId="c6df1435-7a36-4b38-be4d-16e68e91152f" providerId="ADAL" clId="{B3E88BA6-9125-4125-AA53-428BCF57FB22}" dt="2021-03-22T14:25:33.992" v="8"/>
        <pc:sldMkLst>
          <pc:docMk/>
          <pc:sldMk cId="2943134524" sldId="261"/>
        </pc:sldMkLst>
        <pc:picChg chg="del">
          <ac:chgData name="James Clegg" userId="c6df1435-7a36-4b38-be4d-16e68e91152f" providerId="ADAL" clId="{B3E88BA6-9125-4125-AA53-428BCF57FB22}" dt="2021-03-22T14:22:08.391" v="1" actId="478"/>
          <ac:picMkLst>
            <pc:docMk/>
            <pc:sldMk cId="2943134524" sldId="261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E88BA6-9125-4125-AA53-428BCF57FB22}" dt="2021-03-22T14:25:33.992" v="8"/>
        <pc:sldMkLst>
          <pc:docMk/>
          <pc:sldMk cId="108649682" sldId="263"/>
        </pc:sldMkLst>
        <pc:picChg chg="del">
          <ac:chgData name="James Clegg" userId="c6df1435-7a36-4b38-be4d-16e68e91152f" providerId="ADAL" clId="{B3E88BA6-9125-4125-AA53-428BCF57FB22}" dt="2021-03-22T14:22:11.506" v="2" actId="478"/>
          <ac:picMkLst>
            <pc:docMk/>
            <pc:sldMk cId="108649682" sldId="263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E88BA6-9125-4125-AA53-428BCF57FB22}" dt="2021-03-22T14:25:33.992" v="8"/>
        <pc:sldMkLst>
          <pc:docMk/>
          <pc:sldMk cId="384780204" sldId="265"/>
        </pc:sldMkLst>
        <pc:picChg chg="del">
          <ac:chgData name="James Clegg" userId="c6df1435-7a36-4b38-be4d-16e68e91152f" providerId="ADAL" clId="{B3E88BA6-9125-4125-AA53-428BCF57FB22}" dt="2021-03-22T14:24:49.765" v="7" actId="478"/>
          <ac:picMkLst>
            <pc:docMk/>
            <pc:sldMk cId="384780204" sldId="265"/>
            <ac:picMk id="1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E88BA6-9125-4125-AA53-428BCF57FB22}" dt="2021-03-22T14:25:33.992" v="8"/>
        <pc:sldMkLst>
          <pc:docMk/>
          <pc:sldMk cId="928958261" sldId="268"/>
        </pc:sldMkLst>
        <pc:picChg chg="del">
          <ac:chgData name="James Clegg" userId="c6df1435-7a36-4b38-be4d-16e68e91152f" providerId="ADAL" clId="{B3E88BA6-9125-4125-AA53-428BCF57FB22}" dt="2021-03-22T14:24:46.912" v="6" actId="478"/>
          <ac:picMkLst>
            <pc:docMk/>
            <pc:sldMk cId="928958261" sldId="26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E88BA6-9125-4125-AA53-428BCF57FB22}" dt="2021-03-22T14:25:33.992" v="8"/>
        <pc:sldMkLst>
          <pc:docMk/>
          <pc:sldMk cId="236956889" sldId="269"/>
        </pc:sldMkLst>
        <pc:picChg chg="del">
          <ac:chgData name="James Clegg" userId="c6df1435-7a36-4b38-be4d-16e68e91152f" providerId="ADAL" clId="{B3E88BA6-9125-4125-AA53-428BCF57FB22}" dt="2021-03-22T14:24:43.286" v="5" actId="478"/>
          <ac:picMkLst>
            <pc:docMk/>
            <pc:sldMk cId="236956889" sldId="269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E88BA6-9125-4125-AA53-428BCF57FB22}" dt="2021-03-22T14:25:33.992" v="8"/>
        <pc:sldMkLst>
          <pc:docMk/>
          <pc:sldMk cId="2443462435" sldId="293"/>
        </pc:sldMkLst>
        <pc:picChg chg="del">
          <ac:chgData name="James Clegg" userId="c6df1435-7a36-4b38-be4d-16e68e91152f" providerId="ADAL" clId="{B3E88BA6-9125-4125-AA53-428BCF57FB22}" dt="2021-03-22T14:22:14.213" v="3" actId="478"/>
          <ac:picMkLst>
            <pc:docMk/>
            <pc:sldMk cId="2443462435" sldId="293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E88BA6-9125-4125-AA53-428BCF57FB22}" dt="2021-03-22T14:25:33.992" v="8"/>
        <pc:sldMkLst>
          <pc:docMk/>
          <pc:sldMk cId="3252488924" sldId="294"/>
        </pc:sldMkLst>
        <pc:picChg chg="del">
          <ac:chgData name="James Clegg" userId="c6df1435-7a36-4b38-be4d-16e68e91152f" providerId="ADAL" clId="{B3E88BA6-9125-4125-AA53-428BCF57FB22}" dt="2021-03-22T14:22:18.087" v="4" actId="478"/>
          <ac:picMkLst>
            <pc:docMk/>
            <pc:sldMk cId="3252488924" sldId="294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E88BA6-9125-4125-AA53-428BCF57FB22}" dt="2021-03-22T14:25:33.992" v="8"/>
        <pc:sldMkLst>
          <pc:docMk/>
          <pc:sldMk cId="419995512" sldId="295"/>
        </pc:sldMkLst>
        <pc:picChg chg="del">
          <ac:chgData name="James Clegg" userId="c6df1435-7a36-4b38-be4d-16e68e91152f" providerId="ADAL" clId="{B3E88BA6-9125-4125-AA53-428BCF57FB22}" dt="2021-03-22T14:22:05.203" v="0" actId="478"/>
          <ac:picMkLst>
            <pc:docMk/>
            <pc:sldMk cId="419995512" sldId="295"/>
            <ac:picMk id="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9" Type="http://schemas.openxmlformats.org/officeDocument/2006/relationships/image" Target="../media/image1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40.png"/><Relationship Id="rId5" Type="http://schemas.openxmlformats.org/officeDocument/2006/relationships/image" Target="../media/image1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2.wdp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image" Target="../media/image11.png"/><Relationship Id="rId10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875F811-86CF-40B7-BDCC-28D2F0666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150" y="3777409"/>
            <a:ext cx="1087833" cy="15819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848722-32C2-495E-AC54-3CA5D36F36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71" y="582123"/>
            <a:ext cx="2211596" cy="15819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E39620-0FFA-4AB4-BD2E-FC122B7FFF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36" y="4166457"/>
            <a:ext cx="1858796" cy="13292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F747E7-6A41-4EA2-8317-AAF70ADB33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217" y="3501734"/>
            <a:ext cx="1909769" cy="21333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B3AA4C-6692-4D57-A1E9-C95269C0F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53331" y="3893738"/>
            <a:ext cx="1162428" cy="16904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A5305D1-4CDB-40B3-A39F-CAB6A1471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733" y="4230700"/>
            <a:ext cx="773598" cy="11249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3581BA-3473-4D6E-B526-84149BE3C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14" y="4383100"/>
            <a:ext cx="773598" cy="11249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8F54C1B-0129-4BF5-876B-F356FB75C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38961" y="4542972"/>
            <a:ext cx="638858" cy="92904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BDBD3603-D302-41A7-A4B8-982344D9173A}"/>
              </a:ext>
            </a:extLst>
          </p:cNvPr>
          <p:cNvGrpSpPr/>
          <p:nvPr/>
        </p:nvGrpSpPr>
        <p:grpSpPr>
          <a:xfrm>
            <a:off x="325337" y="3078505"/>
            <a:ext cx="1796652" cy="2304389"/>
            <a:chOff x="69957" y="2352511"/>
            <a:chExt cx="2427068" cy="311296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24EFEB9-F6C5-4DD1-A6FF-5A86E928C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57" y="2352511"/>
              <a:ext cx="2390489" cy="2727178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0A771F5-1E5F-4436-A5B8-B29BE21FA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373" y="3029987"/>
              <a:ext cx="1796652" cy="204970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F0922E-6A27-466A-9312-82AC5C09E0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57" y="3116102"/>
              <a:ext cx="1796652" cy="2049702"/>
            </a:xfrm>
            <a:prstGeom prst="rect">
              <a:avLst/>
            </a:prstGeom>
          </p:spPr>
        </p:pic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DBCEE81A-F544-431B-84D0-5F01A3541B80}"/>
                </a:ext>
              </a:extLst>
            </p:cNvPr>
            <p:cNvSpPr/>
            <p:nvPr/>
          </p:nvSpPr>
          <p:spPr>
            <a:xfrm rot="10800000">
              <a:off x="676674" y="4304581"/>
              <a:ext cx="1306524" cy="1160892"/>
            </a:xfrm>
            <a:prstGeom prst="trapezoid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A477E108-C794-4490-B24C-52CE12E9DD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9276" y="1570924"/>
            <a:ext cx="5127180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5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608711"/>
            <a:ext cx="82864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Roses Florist takes a delivery of daffodils</a:t>
            </a:r>
          </a:p>
          <a:p>
            <a:r>
              <a:rPr lang="en-GB" sz="2800" dirty="0"/>
              <a:t>on Monday morning.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998" y="2034114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2617842" y="217680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2315" y="622452"/>
            <a:ext cx="1850881" cy="132393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84660">
            <a:off x="7790631" y="914591"/>
            <a:ext cx="1850881" cy="1323934"/>
          </a:xfrm>
          <a:prstGeom prst="rect">
            <a:avLst/>
          </a:prstGeom>
        </p:spPr>
      </p:pic>
      <p:sp>
        <p:nvSpPr>
          <p:cNvPr id="9" name="Trapezoid 8"/>
          <p:cNvSpPr/>
          <p:nvPr/>
        </p:nvSpPr>
        <p:spPr>
          <a:xfrm rot="10800000">
            <a:off x="6698717" y="1590973"/>
            <a:ext cx="1390462" cy="506501"/>
          </a:xfrm>
          <a:prstGeom prst="trapezoid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rapezoid 24"/>
          <p:cNvSpPr/>
          <p:nvPr/>
        </p:nvSpPr>
        <p:spPr>
          <a:xfrm rot="10800000">
            <a:off x="7946048" y="1800620"/>
            <a:ext cx="1390462" cy="506501"/>
          </a:xfrm>
          <a:prstGeom prst="trapezoid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38401" y="929960"/>
            <a:ext cx="1858856" cy="23589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7803" y="1690484"/>
            <a:ext cx="707165" cy="102837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9441" y="1676133"/>
            <a:ext cx="707165" cy="10283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30028">
            <a:off x="6153077" y="1691742"/>
            <a:ext cx="707165" cy="1028378"/>
          </a:xfrm>
          <a:prstGeom prst="rect">
            <a:avLst/>
          </a:prstGeom>
        </p:spPr>
      </p:pic>
      <p:sp>
        <p:nvSpPr>
          <p:cNvPr id="13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69378" y="2894474"/>
            <a:ext cx="8286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Mr Rose sells two fifths of the daffodils during Monday.</a:t>
            </a:r>
          </a:p>
        </p:txBody>
      </p:sp>
      <p:sp>
        <p:nvSpPr>
          <p:cNvPr id="14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69378" y="3501448"/>
            <a:ext cx="9133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On Tuesday he sells one sixth of the remaining daffodils.</a:t>
            </a:r>
          </a:p>
        </p:txBody>
      </p:sp>
      <p:sp>
        <p:nvSpPr>
          <p:cNvPr id="15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69378" y="4159828"/>
            <a:ext cx="9133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He has 90 daffodils unsold at the end of Tuesday. </a:t>
            </a:r>
          </a:p>
        </p:txBody>
      </p:sp>
      <p:sp>
        <p:nvSpPr>
          <p:cNvPr id="16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69378" y="4746176"/>
            <a:ext cx="9133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How many daffodils were delivered on Monday morning?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313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505243" y="2421901"/>
            <a:ext cx="2059679" cy="7300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763639"/>
              </p:ext>
            </p:extLst>
          </p:nvPr>
        </p:nvGraphicFramePr>
        <p:xfrm>
          <a:off x="1508452" y="2415533"/>
          <a:ext cx="5125745" cy="730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5149">
                  <a:extLst>
                    <a:ext uri="{9D8B030D-6E8A-4147-A177-3AD203B41FA5}">
                      <a16:colId xmlns:a16="http://schemas.microsoft.com/office/drawing/2014/main" val="211361159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19338651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49542680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234813469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83335855"/>
                    </a:ext>
                  </a:extLst>
                </a:gridCol>
              </a:tblGrid>
              <a:tr h="73006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749623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852134" y="2557253"/>
            <a:ext cx="573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36</a:t>
            </a:r>
          </a:p>
        </p:txBody>
      </p:sp>
      <p:sp>
        <p:nvSpPr>
          <p:cNvPr id="17" name="Right Brace 16"/>
          <p:cNvSpPr/>
          <p:nvPr/>
        </p:nvSpPr>
        <p:spPr>
          <a:xfrm rot="5400000">
            <a:off x="2353361" y="2425410"/>
            <a:ext cx="346367" cy="2036184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1911824" y="3616686"/>
            <a:ext cx="1475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sold Mon</a:t>
            </a:r>
          </a:p>
        </p:txBody>
      </p:sp>
      <p:sp>
        <p:nvSpPr>
          <p:cNvPr id="19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608711"/>
            <a:ext cx="9070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Roses Florist takes a delivery of daffodils on Monday.</a:t>
            </a:r>
          </a:p>
        </p:txBody>
      </p:sp>
      <p:sp>
        <p:nvSpPr>
          <p:cNvPr id="20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1108374"/>
            <a:ext cx="8286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Mr Rose sells two fifths of the daffodils during Monday.</a:t>
            </a:r>
          </a:p>
        </p:txBody>
      </p:sp>
      <p:sp>
        <p:nvSpPr>
          <p:cNvPr id="21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1664634"/>
            <a:ext cx="9133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On Tuesday he sells one sixth of the remaining daffodils.</a:t>
            </a:r>
          </a:p>
        </p:txBody>
      </p:sp>
      <p:sp>
        <p:nvSpPr>
          <p:cNvPr id="22" name="Right Brace 21"/>
          <p:cNvSpPr/>
          <p:nvPr/>
        </p:nvSpPr>
        <p:spPr>
          <a:xfrm rot="5400000">
            <a:off x="3645748" y="3194320"/>
            <a:ext cx="346367" cy="498366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3260263" y="3616687"/>
            <a:ext cx="1475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sold Tues</a:t>
            </a:r>
          </a:p>
        </p:txBody>
      </p:sp>
      <p:cxnSp>
        <p:nvCxnSpPr>
          <p:cNvPr id="4" name="Straight Connector 3"/>
          <p:cNvCxnSpPr>
            <a:stCxn id="6" idx="0"/>
            <a:endCxn id="6" idx="2"/>
          </p:cNvCxnSpPr>
          <p:nvPr/>
        </p:nvCxnSpPr>
        <p:spPr>
          <a:xfrm>
            <a:off x="4071324" y="2415533"/>
            <a:ext cx="0" cy="73006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117373" y="2421901"/>
            <a:ext cx="0" cy="73006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120673" y="2411175"/>
            <a:ext cx="0" cy="73006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3558228" y="2421901"/>
            <a:ext cx="509887" cy="7193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4029697"/>
            <a:ext cx="7331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He has 90 daffodils unsold at the end of Tuesday. </a:t>
            </a:r>
          </a:p>
        </p:txBody>
      </p:sp>
      <p:sp>
        <p:nvSpPr>
          <p:cNvPr id="35" name="Right Brace 34"/>
          <p:cNvSpPr/>
          <p:nvPr/>
        </p:nvSpPr>
        <p:spPr>
          <a:xfrm rot="5400000">
            <a:off x="5190526" y="2181222"/>
            <a:ext cx="346367" cy="2540972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Box 35"/>
          <p:cNvSpPr txBox="1"/>
          <p:nvPr/>
        </p:nvSpPr>
        <p:spPr>
          <a:xfrm>
            <a:off x="4774222" y="3616685"/>
            <a:ext cx="1779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unsold Tues</a:t>
            </a:r>
          </a:p>
        </p:txBody>
      </p:sp>
      <p:sp>
        <p:nvSpPr>
          <p:cNvPr id="37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4508996"/>
            <a:ext cx="9133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How many daffodils were delivered on Monday morning?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26439" y="2388109"/>
            <a:ext cx="144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90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400" dirty="0"/>
              <a:t> 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637496" y="2410238"/>
            <a:ext cx="873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2400" dirty="0"/>
              <a:t>18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49417" y="2566682"/>
            <a:ext cx="509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605962" y="2566682"/>
            <a:ext cx="509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18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525557" y="2326653"/>
            <a:ext cx="1157485" cy="900112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6331638" y="3607258"/>
            <a:ext cx="144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2400" dirty="0"/>
              <a:t>90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852381" y="2540498"/>
            <a:ext cx="509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36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831680" y="2549730"/>
            <a:ext cx="509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36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10143" y="2549730"/>
            <a:ext cx="509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36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770359" y="2549730"/>
            <a:ext cx="509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721721" y="2978161"/>
            <a:ext cx="144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36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400" dirty="0"/>
              <a:t> 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704588" y="2972437"/>
            <a:ext cx="1088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2400" dirty="0"/>
              <a:t>180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314536" y="4997305"/>
            <a:ext cx="20525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>
                <a:solidFill>
                  <a:schemeClr val="accent1"/>
                </a:solidFill>
              </a:rPr>
              <a:t>180 daffodils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64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  <p:bldP spid="17" grpId="0" animBg="1"/>
      <p:bldP spid="18" grpId="0"/>
      <p:bldP spid="21" grpId="0"/>
      <p:bldP spid="22" grpId="0" animBg="1"/>
      <p:bldP spid="23" grpId="0"/>
      <p:bldP spid="33" grpId="0" animBg="1"/>
      <p:bldP spid="34" grpId="0"/>
      <p:bldP spid="35" grpId="0" animBg="1"/>
      <p:bldP spid="36" grpId="0"/>
      <p:bldP spid="37" grpId="0"/>
      <p:bldP spid="38" grpId="0"/>
      <p:bldP spid="39" grpId="0"/>
      <p:bldP spid="41" grpId="0"/>
      <p:bldP spid="41" grpId="1"/>
      <p:bldP spid="42" grpId="0"/>
      <p:bldP spid="42" grpId="1"/>
      <p:bldP spid="9" grpId="0" animBg="1"/>
      <p:bldP spid="9" grpId="1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1548DA-7540-4C81-8D6C-0EBFC6A5CBBC}"/>
              </a:ext>
            </a:extLst>
          </p:cNvPr>
          <p:cNvSpPr txBox="1"/>
          <p:nvPr/>
        </p:nvSpPr>
        <p:spPr>
          <a:xfrm>
            <a:off x="581891" y="574606"/>
            <a:ext cx="88293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flower bed is 3 m long and 225 cm wide.</a:t>
            </a:r>
          </a:p>
          <a:p>
            <a:pPr algn="ctr"/>
            <a:r>
              <a:rPr lang="en-GB" sz="2800" dirty="0"/>
              <a:t>10 flower seeds can be planted in a square this size</a:t>
            </a:r>
          </a:p>
          <a:p>
            <a:pPr algn="ctr"/>
            <a:endParaRPr lang="en-GB" sz="2800" baseline="30000" dirty="0"/>
          </a:p>
          <a:p>
            <a:pPr algn="ctr"/>
            <a:endParaRPr lang="en-GB" sz="2800" baseline="30000" dirty="0"/>
          </a:p>
          <a:p>
            <a:pPr algn="ctr"/>
            <a:endParaRPr lang="en-GB" sz="2800" baseline="30000" dirty="0"/>
          </a:p>
          <a:p>
            <a:pPr algn="ctr"/>
            <a:endParaRPr lang="en-GB" sz="2800" baseline="30000" dirty="0"/>
          </a:p>
          <a:p>
            <a:pPr algn="ctr"/>
            <a:endParaRPr lang="en-GB" sz="2800" baseline="30000" dirty="0"/>
          </a:p>
          <a:p>
            <a:pPr algn="ctr"/>
            <a:endParaRPr lang="en-GB" sz="2800" baseline="30000" dirty="0"/>
          </a:p>
          <a:p>
            <a:pPr algn="ctr"/>
            <a:r>
              <a:rPr lang="en-GB" sz="2800" dirty="0"/>
              <a:t>10 flower seeds cost £3</a:t>
            </a:r>
          </a:p>
          <a:p>
            <a:pPr algn="ctr"/>
            <a:r>
              <a:rPr lang="en-GB" sz="2800" dirty="0"/>
              <a:t> What is the cost of filling the flower bed?</a:t>
            </a:r>
          </a:p>
          <a:p>
            <a:pPr algn="ctr"/>
            <a:endParaRPr lang="en-GB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736DA7-2B20-40DB-9A8C-5DBEEE014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3189" y="4554585"/>
            <a:ext cx="747045" cy="7470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54A2AF-9246-40B7-A251-EA7020F07FDA}"/>
              </a:ext>
            </a:extLst>
          </p:cNvPr>
          <p:cNvSpPr txBox="1"/>
          <p:nvPr/>
        </p:nvSpPr>
        <p:spPr>
          <a:xfrm>
            <a:off x="6896033" y="469727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36B8E5-76F2-417B-9AA0-CE0537E0C827}"/>
              </a:ext>
            </a:extLst>
          </p:cNvPr>
          <p:cNvSpPr/>
          <p:nvPr/>
        </p:nvSpPr>
        <p:spPr>
          <a:xfrm>
            <a:off x="4462294" y="2000330"/>
            <a:ext cx="1066356" cy="966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2CB16A-56EA-4B85-BCA5-DD54D9ECE879}"/>
              </a:ext>
            </a:extLst>
          </p:cNvPr>
          <p:cNvSpPr/>
          <p:nvPr/>
        </p:nvSpPr>
        <p:spPr>
          <a:xfrm>
            <a:off x="4690382" y="1631086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75 cm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64E983-149D-4419-9F51-01CFAB7B85AE}"/>
              </a:ext>
            </a:extLst>
          </p:cNvPr>
          <p:cNvSpPr/>
          <p:nvPr/>
        </p:nvSpPr>
        <p:spPr>
          <a:xfrm>
            <a:off x="3708562" y="2298941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75 cm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C7AE8CA-2C2A-4A89-9886-74FF402789E1}"/>
              </a:ext>
            </a:extLst>
          </p:cNvPr>
          <p:cNvGrpSpPr/>
          <p:nvPr/>
        </p:nvGrpSpPr>
        <p:grpSpPr>
          <a:xfrm>
            <a:off x="4347022" y="2011599"/>
            <a:ext cx="1325500" cy="966554"/>
            <a:chOff x="6289105" y="1800190"/>
            <a:chExt cx="1644190" cy="119894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A1B081C-5134-40E9-B46F-87D29AC85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9105" y="1817867"/>
              <a:ext cx="598368" cy="68264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C58E6E6-4E76-4FDA-904B-6375BD99B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71817" y="1808206"/>
              <a:ext cx="598368" cy="6826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132D79D-B3BB-45B0-AE9F-CEF802E46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81373" y="1808205"/>
              <a:ext cx="598368" cy="68264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1EB8E44-AECD-4B7B-96CB-7D9B77DE5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6838" y="1809852"/>
              <a:ext cx="598368" cy="68264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966C843-1C83-4E21-BEC0-3EFD233A5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19550" y="1800190"/>
              <a:ext cx="598368" cy="68264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53EDEE2-B04F-4E8A-A7A8-C31BC1DE6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17220" y="2291081"/>
              <a:ext cx="598368" cy="68264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B52EDA9-93C6-4DD9-92FC-8685789D5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20366" y="2291080"/>
              <a:ext cx="598368" cy="68264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FD267FB-66C7-4CA0-A238-3AFEE7737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34927" y="2306707"/>
              <a:ext cx="598368" cy="68264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A21EF86-E97F-44ED-A336-8337E92A0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0315" y="2316488"/>
              <a:ext cx="598368" cy="68264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F9FCE28-FCCF-4964-8523-CC9609E9D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65627" y="2301877"/>
              <a:ext cx="598368" cy="68264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4346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1548DA-7540-4C81-8D6C-0EBFC6A5CBBC}"/>
              </a:ext>
            </a:extLst>
          </p:cNvPr>
          <p:cNvSpPr txBox="1"/>
          <p:nvPr/>
        </p:nvSpPr>
        <p:spPr>
          <a:xfrm>
            <a:off x="581891" y="574606"/>
            <a:ext cx="88293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flower bed is 3 m long and 225 cm wide.</a:t>
            </a:r>
          </a:p>
          <a:p>
            <a:r>
              <a:rPr lang="en-GB" sz="2800" dirty="0"/>
              <a:t>10 flower seeds can be planted in a square </a:t>
            </a:r>
          </a:p>
          <a:p>
            <a:r>
              <a:rPr lang="en-GB" sz="2800" dirty="0"/>
              <a:t>10 flower seeds cost £3</a:t>
            </a:r>
          </a:p>
          <a:p>
            <a:r>
              <a:rPr lang="en-GB" sz="2800" dirty="0"/>
              <a:t>What is the cost of filling the flower bed?</a:t>
            </a:r>
          </a:p>
          <a:p>
            <a:pPr algn="ctr"/>
            <a:endParaRPr lang="en-GB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2CB16A-56EA-4B85-BCA5-DD54D9ECE879}"/>
              </a:ext>
            </a:extLst>
          </p:cNvPr>
          <p:cNvSpPr/>
          <p:nvPr/>
        </p:nvSpPr>
        <p:spPr>
          <a:xfrm>
            <a:off x="7894057" y="703849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75 cm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64E983-149D-4419-9F51-01CFAB7B85AE}"/>
              </a:ext>
            </a:extLst>
          </p:cNvPr>
          <p:cNvSpPr/>
          <p:nvPr/>
        </p:nvSpPr>
        <p:spPr>
          <a:xfrm>
            <a:off x="6912237" y="1371704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75 cm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6BCC46-CD92-4890-864F-7C4E52007EB2}"/>
              </a:ext>
            </a:extLst>
          </p:cNvPr>
          <p:cNvGrpSpPr/>
          <p:nvPr/>
        </p:nvGrpSpPr>
        <p:grpSpPr>
          <a:xfrm>
            <a:off x="7550697" y="1073093"/>
            <a:ext cx="1325500" cy="977823"/>
            <a:chOff x="7550697" y="1073093"/>
            <a:chExt cx="1325500" cy="97782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336B8E5-76F2-417B-9AA0-CE0537E0C827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C7AE8CA-2C2A-4A89-9886-74FF402789E1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4A1B081C-5134-40E9-B46F-87D29AC857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AC58E6E6-4E76-4FDA-904B-6375BD99B4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8132D79D-B3BB-45B0-AE9F-CEF802E462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51EB8E44-AECD-4B7B-96CB-7D9B77DE56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8966C843-1C83-4E21-BEC0-3EFD233A5E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753EDEE2-B04F-4E8A-A7A8-C31BC1DE6C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AB52EDA9-93C6-4DD9-92FC-8685789D50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7FD267FB-66C7-4CA0-A238-3AFEE7737B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7A21EF86-E97F-44ED-A336-8337E92A06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3F9FCE28-FCCF-4964-8523-CC9609E9DA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0E71D9A-30CE-4E40-8BDF-642D5D228D5C}"/>
              </a:ext>
            </a:extLst>
          </p:cNvPr>
          <p:cNvGrpSpPr/>
          <p:nvPr/>
        </p:nvGrpSpPr>
        <p:grpSpPr>
          <a:xfrm>
            <a:off x="2465938" y="2975689"/>
            <a:ext cx="692968" cy="511203"/>
            <a:chOff x="7550697" y="1073093"/>
            <a:chExt cx="1325500" cy="97782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96192AE-378A-47DF-9F5D-F8D27BAA8DCB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DC457FD1-3487-4649-8A23-ABCD4578C0B7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13E8B039-7A9C-4892-BFF7-0F3ECB53AD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D716FFCB-E21E-4E51-A66F-7706A26F3A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F7D3BE46-F964-441D-9D55-0576C3EF48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C45FBA38-55CB-4362-924C-2B48B67550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40173C63-653E-4A0D-8F26-825288B634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A6EDACBA-7116-4BAF-8535-440C0DB96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5C8A8D41-BBC1-4898-920A-E5E041CAEE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29D80AE0-CD04-4980-B767-CF3AF250D0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906E1DB2-E8DB-45E7-B780-1B045DEADB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F359D5D3-641A-45C9-8A37-885FBE4FE7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BDEE38C-8083-48C7-B35E-3E025DDD2D3F}"/>
              </a:ext>
            </a:extLst>
          </p:cNvPr>
          <p:cNvCxnSpPr>
            <a:cxnSpLocks/>
          </p:cNvCxnSpPr>
          <p:nvPr/>
        </p:nvCxnSpPr>
        <p:spPr>
          <a:xfrm>
            <a:off x="2858795" y="1008199"/>
            <a:ext cx="60489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5837A5E-3847-46BA-AC2F-AD30B9572094}"/>
              </a:ext>
            </a:extLst>
          </p:cNvPr>
          <p:cNvCxnSpPr>
            <a:cxnSpLocks/>
          </p:cNvCxnSpPr>
          <p:nvPr/>
        </p:nvCxnSpPr>
        <p:spPr>
          <a:xfrm>
            <a:off x="2487918" y="2725429"/>
            <a:ext cx="2230923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7C742F5-4FA8-40C0-B9C3-57450BF0D54C}"/>
              </a:ext>
            </a:extLst>
          </p:cNvPr>
          <p:cNvGrpSpPr/>
          <p:nvPr/>
        </p:nvGrpSpPr>
        <p:grpSpPr>
          <a:xfrm>
            <a:off x="3022909" y="2975689"/>
            <a:ext cx="692968" cy="511203"/>
            <a:chOff x="7550697" y="1073093"/>
            <a:chExt cx="1325500" cy="977823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64523E0-1904-4E83-9914-02DF9B78809A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BBCFF97-0471-48BB-8922-31A833C7B9A1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F9B7CD6B-1D0D-4C04-871F-FCDE870DC7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30CD7839-9FEB-47A3-9347-F39EC5A43E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425F5B4C-F69B-46E8-A9FD-D8193C1C06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E704B662-52C9-45DF-9950-844AAEB139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AE4CBCB2-6F39-4766-A573-0C0D6347ED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2EEB04F5-ACE3-4009-8CCF-E0F18F0B45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428FB97B-39C6-4308-A5A6-75D84205C6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5E6D50E9-87C6-4E4E-B47B-624DFDE868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C24BCAA2-AD41-4FF6-B5E1-A165FCF7A3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62" name="Picture 61">
                <a:extLst>
                  <a:ext uri="{FF2B5EF4-FFF2-40B4-BE49-F238E27FC236}">
                    <a16:creationId xmlns:a16="http://schemas.microsoft.com/office/drawing/2014/main" id="{980118EC-950E-40A1-A99C-5BB3A8F67D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BF8AAEB-29C7-42B3-A007-086385A3F6BC}"/>
              </a:ext>
            </a:extLst>
          </p:cNvPr>
          <p:cNvGrpSpPr/>
          <p:nvPr/>
        </p:nvGrpSpPr>
        <p:grpSpPr>
          <a:xfrm>
            <a:off x="3581416" y="2975689"/>
            <a:ext cx="692968" cy="511203"/>
            <a:chOff x="7550697" y="1073093"/>
            <a:chExt cx="1325500" cy="977823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1AFA48FC-A58B-4243-9364-0378E6356546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EC3E3198-1F5B-430A-9034-4126128DEDFD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B4001F67-B093-4D64-AA4D-F401F7B49F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80" name="Picture 79">
                <a:extLst>
                  <a:ext uri="{FF2B5EF4-FFF2-40B4-BE49-F238E27FC236}">
                    <a16:creationId xmlns:a16="http://schemas.microsoft.com/office/drawing/2014/main" id="{2E2BFE37-7AF7-4917-BA83-2D04426D2E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81" name="Picture 80">
                <a:extLst>
                  <a:ext uri="{FF2B5EF4-FFF2-40B4-BE49-F238E27FC236}">
                    <a16:creationId xmlns:a16="http://schemas.microsoft.com/office/drawing/2014/main" id="{5829D516-E456-4C49-912E-1D5A1789EF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812B7FE4-F2D5-46DA-BC40-BD31716933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id="{4CB315DA-4969-4966-9CBF-92EE82DD97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84" name="Picture 83">
                <a:extLst>
                  <a:ext uri="{FF2B5EF4-FFF2-40B4-BE49-F238E27FC236}">
                    <a16:creationId xmlns:a16="http://schemas.microsoft.com/office/drawing/2014/main" id="{1F7FC800-37ED-4BAB-BD2B-8127DFC567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85" name="Picture 84">
                <a:extLst>
                  <a:ext uri="{FF2B5EF4-FFF2-40B4-BE49-F238E27FC236}">
                    <a16:creationId xmlns:a16="http://schemas.microsoft.com/office/drawing/2014/main" id="{5F4324DC-8055-471E-8555-F2973EE6BD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86" name="Picture 85">
                <a:extLst>
                  <a:ext uri="{FF2B5EF4-FFF2-40B4-BE49-F238E27FC236}">
                    <a16:creationId xmlns:a16="http://schemas.microsoft.com/office/drawing/2014/main" id="{F2CE9807-BE9A-409F-96CC-DBA5733074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87" name="Picture 86">
                <a:extLst>
                  <a:ext uri="{FF2B5EF4-FFF2-40B4-BE49-F238E27FC236}">
                    <a16:creationId xmlns:a16="http://schemas.microsoft.com/office/drawing/2014/main" id="{135CC880-09BA-4FEE-9D7B-7409C2A256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886AEF32-9329-460E-9261-1404FB5A94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ED7F966-4981-4C0B-8640-28699BF6A191}"/>
              </a:ext>
            </a:extLst>
          </p:cNvPr>
          <p:cNvGrpSpPr/>
          <p:nvPr/>
        </p:nvGrpSpPr>
        <p:grpSpPr>
          <a:xfrm>
            <a:off x="4139373" y="2975689"/>
            <a:ext cx="692968" cy="511203"/>
            <a:chOff x="7550697" y="1073093"/>
            <a:chExt cx="1325500" cy="977823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9A64651B-AC28-476C-9356-27ECB6173BA4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2ABD3C4E-1484-4A44-BEED-FCD7F6354A50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92" name="Picture 91">
                <a:extLst>
                  <a:ext uri="{FF2B5EF4-FFF2-40B4-BE49-F238E27FC236}">
                    <a16:creationId xmlns:a16="http://schemas.microsoft.com/office/drawing/2014/main" id="{BDA964CE-F431-4656-9191-FB85018DC6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93" name="Picture 92">
                <a:extLst>
                  <a:ext uri="{FF2B5EF4-FFF2-40B4-BE49-F238E27FC236}">
                    <a16:creationId xmlns:a16="http://schemas.microsoft.com/office/drawing/2014/main" id="{AC58A10B-CC75-4BFD-BC08-422F2B3BF3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94" name="Picture 93">
                <a:extLst>
                  <a:ext uri="{FF2B5EF4-FFF2-40B4-BE49-F238E27FC236}">
                    <a16:creationId xmlns:a16="http://schemas.microsoft.com/office/drawing/2014/main" id="{514F2127-FBAA-4883-A394-8F03DEF6F0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181138C0-449E-4379-8C6F-896D8C02C6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id="{4AEE3AA8-244A-4020-A1BF-A8CFC695BD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97" name="Picture 96">
                <a:extLst>
                  <a:ext uri="{FF2B5EF4-FFF2-40B4-BE49-F238E27FC236}">
                    <a16:creationId xmlns:a16="http://schemas.microsoft.com/office/drawing/2014/main" id="{571B5F28-A019-480E-87D2-254E45EF95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98" name="Picture 97">
                <a:extLst>
                  <a:ext uri="{FF2B5EF4-FFF2-40B4-BE49-F238E27FC236}">
                    <a16:creationId xmlns:a16="http://schemas.microsoft.com/office/drawing/2014/main" id="{8C626A88-8AF2-45E8-A8A8-C139F8AB0F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99" name="Picture 98">
                <a:extLst>
                  <a:ext uri="{FF2B5EF4-FFF2-40B4-BE49-F238E27FC236}">
                    <a16:creationId xmlns:a16="http://schemas.microsoft.com/office/drawing/2014/main" id="{EF2E8610-CFD5-40E1-A424-E8613654D6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A4821670-B882-4C64-A347-01BA0A55C3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id="{F524521D-6FB3-4529-AC5D-21354904C8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AE062AC-58A3-4AD2-827C-A61B1FDBC273}"/>
              </a:ext>
            </a:extLst>
          </p:cNvPr>
          <p:cNvGrpSpPr/>
          <p:nvPr/>
        </p:nvGrpSpPr>
        <p:grpSpPr>
          <a:xfrm>
            <a:off x="2465938" y="3479415"/>
            <a:ext cx="692968" cy="511203"/>
            <a:chOff x="7550697" y="1073093"/>
            <a:chExt cx="1325500" cy="977823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CD2B5C64-52DE-47BA-BF34-19A8D7C991B9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700329ED-09AA-4D6F-9719-46CB483F8F68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105" name="Picture 104">
                <a:extLst>
                  <a:ext uri="{FF2B5EF4-FFF2-40B4-BE49-F238E27FC236}">
                    <a16:creationId xmlns:a16="http://schemas.microsoft.com/office/drawing/2014/main" id="{514DB3B7-7434-4C7A-A202-4352F7A050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76DE28B8-7226-43E9-9664-35588E649B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009F8DBA-B693-44B2-B3D7-018C5D847B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08" name="Picture 107">
                <a:extLst>
                  <a:ext uri="{FF2B5EF4-FFF2-40B4-BE49-F238E27FC236}">
                    <a16:creationId xmlns:a16="http://schemas.microsoft.com/office/drawing/2014/main" id="{0DECFE82-8E5C-4310-B923-FF995401CF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09" name="Picture 108">
                <a:extLst>
                  <a:ext uri="{FF2B5EF4-FFF2-40B4-BE49-F238E27FC236}">
                    <a16:creationId xmlns:a16="http://schemas.microsoft.com/office/drawing/2014/main" id="{EC57686C-A6DA-44EF-BBB4-B9DD5A1EFE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FE9AB2C8-D4CF-46C1-8159-E5EA9B77FF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86A56F6E-0328-4ECB-80EB-5F0D691856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87EEDC39-18A9-4394-84B7-E5056B7585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1D28C5B3-9101-4073-8BD2-E5A1DC7E22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14" name="Picture 113">
                <a:extLst>
                  <a:ext uri="{FF2B5EF4-FFF2-40B4-BE49-F238E27FC236}">
                    <a16:creationId xmlns:a16="http://schemas.microsoft.com/office/drawing/2014/main" id="{D2DD7827-FF02-4EBD-94B3-007432BE4C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89E9F6D0-6D1A-496D-BB61-97781D1DA094}"/>
              </a:ext>
            </a:extLst>
          </p:cNvPr>
          <p:cNvGrpSpPr/>
          <p:nvPr/>
        </p:nvGrpSpPr>
        <p:grpSpPr>
          <a:xfrm>
            <a:off x="3022909" y="3479415"/>
            <a:ext cx="692968" cy="511203"/>
            <a:chOff x="7550697" y="1073093"/>
            <a:chExt cx="1325500" cy="977823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D4F5258B-2DD2-4353-AA4A-C6F28E708249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11AE63D3-CEBF-4162-A6DF-C9E3F13785A9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119" name="Picture 118">
                <a:extLst>
                  <a:ext uri="{FF2B5EF4-FFF2-40B4-BE49-F238E27FC236}">
                    <a16:creationId xmlns:a16="http://schemas.microsoft.com/office/drawing/2014/main" id="{B3F560C0-733D-436A-93D0-AC60A0C466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20" name="Picture 119">
                <a:extLst>
                  <a:ext uri="{FF2B5EF4-FFF2-40B4-BE49-F238E27FC236}">
                    <a16:creationId xmlns:a16="http://schemas.microsoft.com/office/drawing/2014/main" id="{F586302D-0C36-4730-AA65-E941F963B7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21" name="Picture 120">
                <a:extLst>
                  <a:ext uri="{FF2B5EF4-FFF2-40B4-BE49-F238E27FC236}">
                    <a16:creationId xmlns:a16="http://schemas.microsoft.com/office/drawing/2014/main" id="{BE9BA962-D39B-4D8B-A512-9ABDA877DB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22" name="Picture 121">
                <a:extLst>
                  <a:ext uri="{FF2B5EF4-FFF2-40B4-BE49-F238E27FC236}">
                    <a16:creationId xmlns:a16="http://schemas.microsoft.com/office/drawing/2014/main" id="{5A49804B-D0DF-45F9-8890-8DF401099D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23" name="Picture 122">
                <a:extLst>
                  <a:ext uri="{FF2B5EF4-FFF2-40B4-BE49-F238E27FC236}">
                    <a16:creationId xmlns:a16="http://schemas.microsoft.com/office/drawing/2014/main" id="{1086D290-5B9F-4AB6-B40F-9176A2FA88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24" name="Picture 123">
                <a:extLst>
                  <a:ext uri="{FF2B5EF4-FFF2-40B4-BE49-F238E27FC236}">
                    <a16:creationId xmlns:a16="http://schemas.microsoft.com/office/drawing/2014/main" id="{B80CC519-6F74-45F3-8119-ACC5277C5E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25" name="Picture 124">
                <a:extLst>
                  <a:ext uri="{FF2B5EF4-FFF2-40B4-BE49-F238E27FC236}">
                    <a16:creationId xmlns:a16="http://schemas.microsoft.com/office/drawing/2014/main" id="{66C1E0A2-E5FE-4455-9116-0E77E4E6EA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26" name="Picture 125">
                <a:extLst>
                  <a:ext uri="{FF2B5EF4-FFF2-40B4-BE49-F238E27FC236}">
                    <a16:creationId xmlns:a16="http://schemas.microsoft.com/office/drawing/2014/main" id="{1D1D7095-C3ED-4C89-B483-72BB599F12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27" name="Picture 126">
                <a:extLst>
                  <a:ext uri="{FF2B5EF4-FFF2-40B4-BE49-F238E27FC236}">
                    <a16:creationId xmlns:a16="http://schemas.microsoft.com/office/drawing/2014/main" id="{6B1429F6-3CB0-4B62-A61A-57F710711A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28" name="Picture 127">
                <a:extLst>
                  <a:ext uri="{FF2B5EF4-FFF2-40B4-BE49-F238E27FC236}">
                    <a16:creationId xmlns:a16="http://schemas.microsoft.com/office/drawing/2014/main" id="{CA6C660D-62E1-4341-9BFC-668066D61D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DAA9C50D-1376-4FDB-B431-619221F52204}"/>
              </a:ext>
            </a:extLst>
          </p:cNvPr>
          <p:cNvGrpSpPr/>
          <p:nvPr/>
        </p:nvGrpSpPr>
        <p:grpSpPr>
          <a:xfrm>
            <a:off x="3581416" y="3479415"/>
            <a:ext cx="692968" cy="511203"/>
            <a:chOff x="7550697" y="1073093"/>
            <a:chExt cx="1325500" cy="977823"/>
          </a:xfrm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9AE0914B-84CA-4DA3-BCE0-19EF3619533A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0B58A68B-8CE1-4B88-9CA3-E5FACEF28B3D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132" name="Picture 131">
                <a:extLst>
                  <a:ext uri="{FF2B5EF4-FFF2-40B4-BE49-F238E27FC236}">
                    <a16:creationId xmlns:a16="http://schemas.microsoft.com/office/drawing/2014/main" id="{615242C0-582F-4C74-963D-53A3A85F2B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33" name="Picture 132">
                <a:extLst>
                  <a:ext uri="{FF2B5EF4-FFF2-40B4-BE49-F238E27FC236}">
                    <a16:creationId xmlns:a16="http://schemas.microsoft.com/office/drawing/2014/main" id="{2DA90F22-6C44-4C35-AC6E-5DAA63B542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F08D1F58-BEE4-477E-80BD-671ADB0AC2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80A65939-E4FB-4C1B-8948-0EFA6424CE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36" name="Picture 135">
                <a:extLst>
                  <a:ext uri="{FF2B5EF4-FFF2-40B4-BE49-F238E27FC236}">
                    <a16:creationId xmlns:a16="http://schemas.microsoft.com/office/drawing/2014/main" id="{3080BDDB-C73C-4210-BC0F-A3ACA01EE6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37" name="Picture 136">
                <a:extLst>
                  <a:ext uri="{FF2B5EF4-FFF2-40B4-BE49-F238E27FC236}">
                    <a16:creationId xmlns:a16="http://schemas.microsoft.com/office/drawing/2014/main" id="{C86BBC6C-A2BF-4D3A-9412-C1EFC4CC46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38" name="Picture 137">
                <a:extLst>
                  <a:ext uri="{FF2B5EF4-FFF2-40B4-BE49-F238E27FC236}">
                    <a16:creationId xmlns:a16="http://schemas.microsoft.com/office/drawing/2014/main" id="{9179BAF5-E38D-4533-98FD-1B36394451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39" name="Picture 138">
                <a:extLst>
                  <a:ext uri="{FF2B5EF4-FFF2-40B4-BE49-F238E27FC236}">
                    <a16:creationId xmlns:a16="http://schemas.microsoft.com/office/drawing/2014/main" id="{412C5D61-ACA0-4E57-A381-EB4F7EFFBD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40" name="Picture 139">
                <a:extLst>
                  <a:ext uri="{FF2B5EF4-FFF2-40B4-BE49-F238E27FC236}">
                    <a16:creationId xmlns:a16="http://schemas.microsoft.com/office/drawing/2014/main" id="{D3A870DE-0DE7-4F57-A756-7F64B0C92A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41" name="Picture 140">
                <a:extLst>
                  <a:ext uri="{FF2B5EF4-FFF2-40B4-BE49-F238E27FC236}">
                    <a16:creationId xmlns:a16="http://schemas.microsoft.com/office/drawing/2014/main" id="{4BA83D15-32B9-4C3A-802E-352B819DCA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34CA1771-6D6C-4C07-B0B9-84B1E8870B47}"/>
              </a:ext>
            </a:extLst>
          </p:cNvPr>
          <p:cNvGrpSpPr/>
          <p:nvPr/>
        </p:nvGrpSpPr>
        <p:grpSpPr>
          <a:xfrm>
            <a:off x="4139373" y="3479415"/>
            <a:ext cx="692968" cy="511203"/>
            <a:chOff x="7550697" y="1073093"/>
            <a:chExt cx="1325500" cy="977823"/>
          </a:xfrm>
        </p:grpSpPr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7A07768E-7CAD-44A1-92F6-367F2789E966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A9EC5A68-42CD-464F-945A-27E50490ACE7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145" name="Picture 144">
                <a:extLst>
                  <a:ext uri="{FF2B5EF4-FFF2-40B4-BE49-F238E27FC236}">
                    <a16:creationId xmlns:a16="http://schemas.microsoft.com/office/drawing/2014/main" id="{71EBD9D4-D5E2-44EB-A5A0-0C9C4B3FAF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46" name="Picture 145">
                <a:extLst>
                  <a:ext uri="{FF2B5EF4-FFF2-40B4-BE49-F238E27FC236}">
                    <a16:creationId xmlns:a16="http://schemas.microsoft.com/office/drawing/2014/main" id="{F136D8D8-6C63-4BCF-87D9-8F3509ABC1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47" name="Picture 146">
                <a:extLst>
                  <a:ext uri="{FF2B5EF4-FFF2-40B4-BE49-F238E27FC236}">
                    <a16:creationId xmlns:a16="http://schemas.microsoft.com/office/drawing/2014/main" id="{11CBBAF6-C374-4C7B-BED0-5625847A58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48" name="Picture 147">
                <a:extLst>
                  <a:ext uri="{FF2B5EF4-FFF2-40B4-BE49-F238E27FC236}">
                    <a16:creationId xmlns:a16="http://schemas.microsoft.com/office/drawing/2014/main" id="{1AEA362F-2631-4769-8DE2-85E6845A5F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49" name="Picture 148">
                <a:extLst>
                  <a:ext uri="{FF2B5EF4-FFF2-40B4-BE49-F238E27FC236}">
                    <a16:creationId xmlns:a16="http://schemas.microsoft.com/office/drawing/2014/main" id="{4C707462-6029-48C7-B75C-B77704A7BC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50" name="Picture 149">
                <a:extLst>
                  <a:ext uri="{FF2B5EF4-FFF2-40B4-BE49-F238E27FC236}">
                    <a16:creationId xmlns:a16="http://schemas.microsoft.com/office/drawing/2014/main" id="{4BE47482-8479-4046-AE89-FB4C8C2227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51" name="Picture 150">
                <a:extLst>
                  <a:ext uri="{FF2B5EF4-FFF2-40B4-BE49-F238E27FC236}">
                    <a16:creationId xmlns:a16="http://schemas.microsoft.com/office/drawing/2014/main" id="{2979F20B-52CC-4588-BF13-BF4A5AC8AA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52" name="Picture 151">
                <a:extLst>
                  <a:ext uri="{FF2B5EF4-FFF2-40B4-BE49-F238E27FC236}">
                    <a16:creationId xmlns:a16="http://schemas.microsoft.com/office/drawing/2014/main" id="{78F8EC86-0C0F-4338-97B5-FF348EBE47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53" name="Picture 152">
                <a:extLst>
                  <a:ext uri="{FF2B5EF4-FFF2-40B4-BE49-F238E27FC236}">
                    <a16:creationId xmlns:a16="http://schemas.microsoft.com/office/drawing/2014/main" id="{59E0F72E-7921-400F-921E-0865239DFA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54" name="Picture 153">
                <a:extLst>
                  <a:ext uri="{FF2B5EF4-FFF2-40B4-BE49-F238E27FC236}">
                    <a16:creationId xmlns:a16="http://schemas.microsoft.com/office/drawing/2014/main" id="{99404590-646A-4BE9-82D4-7A90B36485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8DAEC430-1428-437E-8B89-AD8B33834EEA}"/>
              </a:ext>
            </a:extLst>
          </p:cNvPr>
          <p:cNvGrpSpPr/>
          <p:nvPr/>
        </p:nvGrpSpPr>
        <p:grpSpPr>
          <a:xfrm>
            <a:off x="2465938" y="3984875"/>
            <a:ext cx="692968" cy="511203"/>
            <a:chOff x="7550697" y="1073093"/>
            <a:chExt cx="1325500" cy="977823"/>
          </a:xfrm>
        </p:grpSpPr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8206BECE-0EE3-4CC2-A4DF-6795A5C2BA55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C45971FB-94AB-492E-9DBE-E1937D7F260A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171" name="Picture 170">
                <a:extLst>
                  <a:ext uri="{FF2B5EF4-FFF2-40B4-BE49-F238E27FC236}">
                    <a16:creationId xmlns:a16="http://schemas.microsoft.com/office/drawing/2014/main" id="{A518184D-2BA8-4F01-BEF7-F48AFE3353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72" name="Picture 171">
                <a:extLst>
                  <a:ext uri="{FF2B5EF4-FFF2-40B4-BE49-F238E27FC236}">
                    <a16:creationId xmlns:a16="http://schemas.microsoft.com/office/drawing/2014/main" id="{026E24B2-4EC6-4626-9B70-63006DA0D8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73" name="Picture 172">
                <a:extLst>
                  <a:ext uri="{FF2B5EF4-FFF2-40B4-BE49-F238E27FC236}">
                    <a16:creationId xmlns:a16="http://schemas.microsoft.com/office/drawing/2014/main" id="{BF59BAEA-7264-4A43-BD55-3392C89B93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74" name="Picture 173">
                <a:extLst>
                  <a:ext uri="{FF2B5EF4-FFF2-40B4-BE49-F238E27FC236}">
                    <a16:creationId xmlns:a16="http://schemas.microsoft.com/office/drawing/2014/main" id="{24F885DC-DC8C-4422-B64B-D80A665ADB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75" name="Picture 174">
                <a:extLst>
                  <a:ext uri="{FF2B5EF4-FFF2-40B4-BE49-F238E27FC236}">
                    <a16:creationId xmlns:a16="http://schemas.microsoft.com/office/drawing/2014/main" id="{5B46AE7E-0225-4F48-B8AF-46A1E34E77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76" name="Picture 175">
                <a:extLst>
                  <a:ext uri="{FF2B5EF4-FFF2-40B4-BE49-F238E27FC236}">
                    <a16:creationId xmlns:a16="http://schemas.microsoft.com/office/drawing/2014/main" id="{E29A03AD-8325-4863-8C64-780A62C101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77" name="Picture 176">
                <a:extLst>
                  <a:ext uri="{FF2B5EF4-FFF2-40B4-BE49-F238E27FC236}">
                    <a16:creationId xmlns:a16="http://schemas.microsoft.com/office/drawing/2014/main" id="{7023D7DE-02A0-4DE5-84A2-F033771151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78" name="Picture 177">
                <a:extLst>
                  <a:ext uri="{FF2B5EF4-FFF2-40B4-BE49-F238E27FC236}">
                    <a16:creationId xmlns:a16="http://schemas.microsoft.com/office/drawing/2014/main" id="{0CC43CAB-6608-44A5-9352-62201A65EB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79" name="Picture 178">
                <a:extLst>
                  <a:ext uri="{FF2B5EF4-FFF2-40B4-BE49-F238E27FC236}">
                    <a16:creationId xmlns:a16="http://schemas.microsoft.com/office/drawing/2014/main" id="{EC150AD9-A277-40EB-A6FF-BDD564AF90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80" name="Picture 179">
                <a:extLst>
                  <a:ext uri="{FF2B5EF4-FFF2-40B4-BE49-F238E27FC236}">
                    <a16:creationId xmlns:a16="http://schemas.microsoft.com/office/drawing/2014/main" id="{E30FACEF-60EC-4A83-919E-0442FAF469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457307C6-48A9-4722-A7D4-8CE84F6A419D}"/>
              </a:ext>
            </a:extLst>
          </p:cNvPr>
          <p:cNvGrpSpPr/>
          <p:nvPr/>
        </p:nvGrpSpPr>
        <p:grpSpPr>
          <a:xfrm>
            <a:off x="3022909" y="3984875"/>
            <a:ext cx="692968" cy="511203"/>
            <a:chOff x="7550697" y="1073093"/>
            <a:chExt cx="1325500" cy="977823"/>
          </a:xfrm>
        </p:grpSpPr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062CEACD-F49A-48F2-9E39-47ECAEBA4EEF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CF90207F-A444-4400-948E-4D110945B196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185" name="Picture 184">
                <a:extLst>
                  <a:ext uri="{FF2B5EF4-FFF2-40B4-BE49-F238E27FC236}">
                    <a16:creationId xmlns:a16="http://schemas.microsoft.com/office/drawing/2014/main" id="{C394833A-9170-438F-8CE6-BF1E2660AE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86" name="Picture 185">
                <a:extLst>
                  <a:ext uri="{FF2B5EF4-FFF2-40B4-BE49-F238E27FC236}">
                    <a16:creationId xmlns:a16="http://schemas.microsoft.com/office/drawing/2014/main" id="{144C9E6F-DCC0-490F-B0C1-AD611A56F1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87" name="Picture 186">
                <a:extLst>
                  <a:ext uri="{FF2B5EF4-FFF2-40B4-BE49-F238E27FC236}">
                    <a16:creationId xmlns:a16="http://schemas.microsoft.com/office/drawing/2014/main" id="{B18E8C2A-9267-4004-87A1-D67D340EBD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88" name="Picture 187">
                <a:extLst>
                  <a:ext uri="{FF2B5EF4-FFF2-40B4-BE49-F238E27FC236}">
                    <a16:creationId xmlns:a16="http://schemas.microsoft.com/office/drawing/2014/main" id="{40785A16-942D-4895-8275-860A1A2C59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89" name="Picture 188">
                <a:extLst>
                  <a:ext uri="{FF2B5EF4-FFF2-40B4-BE49-F238E27FC236}">
                    <a16:creationId xmlns:a16="http://schemas.microsoft.com/office/drawing/2014/main" id="{C684033E-C390-4483-BCD2-CF418C1FB7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90" name="Picture 189">
                <a:extLst>
                  <a:ext uri="{FF2B5EF4-FFF2-40B4-BE49-F238E27FC236}">
                    <a16:creationId xmlns:a16="http://schemas.microsoft.com/office/drawing/2014/main" id="{07986611-3A7A-48D9-9BC8-CB60657BAF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91" name="Picture 190">
                <a:extLst>
                  <a:ext uri="{FF2B5EF4-FFF2-40B4-BE49-F238E27FC236}">
                    <a16:creationId xmlns:a16="http://schemas.microsoft.com/office/drawing/2014/main" id="{43258870-23AC-4936-A7CB-69DDDDD05E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92" name="Picture 191">
                <a:extLst>
                  <a:ext uri="{FF2B5EF4-FFF2-40B4-BE49-F238E27FC236}">
                    <a16:creationId xmlns:a16="http://schemas.microsoft.com/office/drawing/2014/main" id="{0A0A7EDD-F83A-4180-9A3E-38E45BF3B7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93" name="Picture 192">
                <a:extLst>
                  <a:ext uri="{FF2B5EF4-FFF2-40B4-BE49-F238E27FC236}">
                    <a16:creationId xmlns:a16="http://schemas.microsoft.com/office/drawing/2014/main" id="{4C6E74E9-004F-4CCB-B661-8B6FFD0443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94" name="Picture 193">
                <a:extLst>
                  <a:ext uri="{FF2B5EF4-FFF2-40B4-BE49-F238E27FC236}">
                    <a16:creationId xmlns:a16="http://schemas.microsoft.com/office/drawing/2014/main" id="{3943F54C-504E-4080-BDA1-FC183C14F2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0ACF0C05-7F34-45DC-9FFF-9F0B6A6A1640}"/>
              </a:ext>
            </a:extLst>
          </p:cNvPr>
          <p:cNvGrpSpPr/>
          <p:nvPr/>
        </p:nvGrpSpPr>
        <p:grpSpPr>
          <a:xfrm>
            <a:off x="3581416" y="3984875"/>
            <a:ext cx="692968" cy="511203"/>
            <a:chOff x="7550697" y="1073093"/>
            <a:chExt cx="1325500" cy="977823"/>
          </a:xfrm>
        </p:grpSpPr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6E745484-A360-4312-9B4C-D1FADE883245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91190C4C-0D5D-42EC-A164-1420D8482FA0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198" name="Picture 197">
                <a:extLst>
                  <a:ext uri="{FF2B5EF4-FFF2-40B4-BE49-F238E27FC236}">
                    <a16:creationId xmlns:a16="http://schemas.microsoft.com/office/drawing/2014/main" id="{DD3879D3-E0F0-4205-AE24-FE56399010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199" name="Picture 198">
                <a:extLst>
                  <a:ext uri="{FF2B5EF4-FFF2-40B4-BE49-F238E27FC236}">
                    <a16:creationId xmlns:a16="http://schemas.microsoft.com/office/drawing/2014/main" id="{26A97361-0AD0-4973-B66D-DFDC8027D0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00" name="Picture 199">
                <a:extLst>
                  <a:ext uri="{FF2B5EF4-FFF2-40B4-BE49-F238E27FC236}">
                    <a16:creationId xmlns:a16="http://schemas.microsoft.com/office/drawing/2014/main" id="{AC5A2BA4-9B81-4922-9DA9-1D9E46C9EC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01" name="Picture 200">
                <a:extLst>
                  <a:ext uri="{FF2B5EF4-FFF2-40B4-BE49-F238E27FC236}">
                    <a16:creationId xmlns:a16="http://schemas.microsoft.com/office/drawing/2014/main" id="{BFEAE0E0-FBBD-4B67-8C1A-23AE017F90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02" name="Picture 201">
                <a:extLst>
                  <a:ext uri="{FF2B5EF4-FFF2-40B4-BE49-F238E27FC236}">
                    <a16:creationId xmlns:a16="http://schemas.microsoft.com/office/drawing/2014/main" id="{71913AE4-66C8-4FC2-A367-2F127055AC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03" name="Picture 202">
                <a:extLst>
                  <a:ext uri="{FF2B5EF4-FFF2-40B4-BE49-F238E27FC236}">
                    <a16:creationId xmlns:a16="http://schemas.microsoft.com/office/drawing/2014/main" id="{99541755-86E2-43EC-A330-72D888150B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04" name="Picture 203">
                <a:extLst>
                  <a:ext uri="{FF2B5EF4-FFF2-40B4-BE49-F238E27FC236}">
                    <a16:creationId xmlns:a16="http://schemas.microsoft.com/office/drawing/2014/main" id="{331A69C8-575C-4443-8DF2-D424B923F3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05" name="Picture 204">
                <a:extLst>
                  <a:ext uri="{FF2B5EF4-FFF2-40B4-BE49-F238E27FC236}">
                    <a16:creationId xmlns:a16="http://schemas.microsoft.com/office/drawing/2014/main" id="{B00C8354-8830-4442-8879-969E40365E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06" name="Picture 205">
                <a:extLst>
                  <a:ext uri="{FF2B5EF4-FFF2-40B4-BE49-F238E27FC236}">
                    <a16:creationId xmlns:a16="http://schemas.microsoft.com/office/drawing/2014/main" id="{BFDBCB93-9384-4ABC-8CFD-09432A0FC7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07" name="Picture 206">
                <a:extLst>
                  <a:ext uri="{FF2B5EF4-FFF2-40B4-BE49-F238E27FC236}">
                    <a16:creationId xmlns:a16="http://schemas.microsoft.com/office/drawing/2014/main" id="{E8A14B8E-C0A6-48BA-845E-BB340E6807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2E22BB39-1BA4-45E1-83CB-BDEFE16CE882}"/>
              </a:ext>
            </a:extLst>
          </p:cNvPr>
          <p:cNvGrpSpPr/>
          <p:nvPr/>
        </p:nvGrpSpPr>
        <p:grpSpPr>
          <a:xfrm>
            <a:off x="4139373" y="3984875"/>
            <a:ext cx="692968" cy="511203"/>
            <a:chOff x="7550697" y="1073093"/>
            <a:chExt cx="1325500" cy="977823"/>
          </a:xfrm>
        </p:grpSpPr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FE7F07FA-45FD-4463-9BDB-8AAF113E2386}"/>
                </a:ext>
              </a:extLst>
            </p:cNvPr>
            <p:cNvSpPr/>
            <p:nvPr/>
          </p:nvSpPr>
          <p:spPr>
            <a:xfrm>
              <a:off x="7665969" y="1073093"/>
              <a:ext cx="1066356" cy="96655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5FC8B374-5687-4B83-B5FD-086164F9D765}"/>
                </a:ext>
              </a:extLst>
            </p:cNvPr>
            <p:cNvGrpSpPr/>
            <p:nvPr/>
          </p:nvGrpSpPr>
          <p:grpSpPr>
            <a:xfrm>
              <a:off x="7550697" y="1084362"/>
              <a:ext cx="1325500" cy="966554"/>
              <a:chOff x="6289105" y="1800190"/>
              <a:chExt cx="1644190" cy="1198943"/>
            </a:xfrm>
          </p:grpSpPr>
          <p:pic>
            <p:nvPicPr>
              <p:cNvPr id="211" name="Picture 210">
                <a:extLst>
                  <a:ext uri="{FF2B5EF4-FFF2-40B4-BE49-F238E27FC236}">
                    <a16:creationId xmlns:a16="http://schemas.microsoft.com/office/drawing/2014/main" id="{42E8FA33-5336-4B5E-8052-C0856E2462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9105" y="181786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12" name="Picture 211">
                <a:extLst>
                  <a:ext uri="{FF2B5EF4-FFF2-40B4-BE49-F238E27FC236}">
                    <a16:creationId xmlns:a16="http://schemas.microsoft.com/office/drawing/2014/main" id="{3074D863-7810-4A6B-B540-B85EA1A5B8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71817" y="1808206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13" name="Picture 212">
                <a:extLst>
                  <a:ext uri="{FF2B5EF4-FFF2-40B4-BE49-F238E27FC236}">
                    <a16:creationId xmlns:a16="http://schemas.microsoft.com/office/drawing/2014/main" id="{EA1B2807-7B6B-41D6-B02B-E0C7B8D821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1373" y="1808205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14" name="Picture 213">
                <a:extLst>
                  <a:ext uri="{FF2B5EF4-FFF2-40B4-BE49-F238E27FC236}">
                    <a16:creationId xmlns:a16="http://schemas.microsoft.com/office/drawing/2014/main" id="{1DD5C32F-92E1-4802-B2B9-0A8D0259CD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6838" y="1809852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15" name="Picture 214">
                <a:extLst>
                  <a:ext uri="{FF2B5EF4-FFF2-40B4-BE49-F238E27FC236}">
                    <a16:creationId xmlns:a16="http://schemas.microsoft.com/office/drawing/2014/main" id="{F2FD6BBA-E390-4A80-93F7-4908C464A0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9550" y="180019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16" name="Picture 215">
                <a:extLst>
                  <a:ext uri="{FF2B5EF4-FFF2-40B4-BE49-F238E27FC236}">
                    <a16:creationId xmlns:a16="http://schemas.microsoft.com/office/drawing/2014/main" id="{BFF563E3-6DF3-452C-85FF-F7B5E69040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7220" y="2291081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17" name="Picture 216">
                <a:extLst>
                  <a:ext uri="{FF2B5EF4-FFF2-40B4-BE49-F238E27FC236}">
                    <a16:creationId xmlns:a16="http://schemas.microsoft.com/office/drawing/2014/main" id="{DA0BF0F1-1264-4BD1-993B-3ED82ED1BF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0366" y="2291080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18" name="Picture 217">
                <a:extLst>
                  <a:ext uri="{FF2B5EF4-FFF2-40B4-BE49-F238E27FC236}">
                    <a16:creationId xmlns:a16="http://schemas.microsoft.com/office/drawing/2014/main" id="{49E997AB-9C7C-4982-B45D-4181BF796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4927" y="2306707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19" name="Picture 218">
                <a:extLst>
                  <a:ext uri="{FF2B5EF4-FFF2-40B4-BE49-F238E27FC236}">
                    <a16:creationId xmlns:a16="http://schemas.microsoft.com/office/drawing/2014/main" id="{8B118CB5-3988-4AC8-8140-264741C7E9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0315" y="2316488"/>
                <a:ext cx="598368" cy="682645"/>
              </a:xfrm>
              <a:prstGeom prst="rect">
                <a:avLst/>
              </a:prstGeom>
            </p:spPr>
          </p:pic>
          <p:pic>
            <p:nvPicPr>
              <p:cNvPr id="220" name="Picture 219">
                <a:extLst>
                  <a:ext uri="{FF2B5EF4-FFF2-40B4-BE49-F238E27FC236}">
                    <a16:creationId xmlns:a16="http://schemas.microsoft.com/office/drawing/2014/main" id="{DDD5EEB9-46C0-4D9A-97AA-B174292864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5627" y="2301877"/>
                <a:ext cx="598368" cy="682645"/>
              </a:xfrm>
              <a:prstGeom prst="rect">
                <a:avLst/>
              </a:prstGeom>
            </p:spPr>
          </p:pic>
        </p:grpSp>
      </p:grpSp>
      <p:sp>
        <p:nvSpPr>
          <p:cNvPr id="303" name="Rectangle 302">
            <a:extLst>
              <a:ext uri="{FF2B5EF4-FFF2-40B4-BE49-F238E27FC236}">
                <a16:creationId xmlns:a16="http://schemas.microsoft.com/office/drawing/2014/main" id="{48EEED48-E1DB-4E4A-87F2-E60E57D7AA21}"/>
              </a:ext>
            </a:extLst>
          </p:cNvPr>
          <p:cNvSpPr/>
          <p:nvPr/>
        </p:nvSpPr>
        <p:spPr>
          <a:xfrm>
            <a:off x="2451701" y="2690184"/>
            <a:ext cx="6896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75 cm</a:t>
            </a: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FF2576A8-EFAD-4B1E-AFB7-63F8C534D727}"/>
              </a:ext>
            </a:extLst>
          </p:cNvPr>
          <p:cNvSpPr/>
          <p:nvPr/>
        </p:nvSpPr>
        <p:spPr>
          <a:xfrm>
            <a:off x="1911774" y="3077329"/>
            <a:ext cx="6896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75 cm</a:t>
            </a: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C4C2E693-A8FF-4C46-B9D0-D3EC9E70C330}"/>
              </a:ext>
            </a:extLst>
          </p:cNvPr>
          <p:cNvSpPr/>
          <p:nvPr/>
        </p:nvSpPr>
        <p:spPr>
          <a:xfrm>
            <a:off x="3259095" y="2429667"/>
            <a:ext cx="793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chemeClr val="accent1"/>
                </a:solidFill>
              </a:rPr>
              <a:t>300 cm</a:t>
            </a:r>
          </a:p>
        </p:txBody>
      </p:sp>
      <p:cxnSp>
        <p:nvCxnSpPr>
          <p:cNvPr id="306" name="Straight Arrow Connector 305">
            <a:extLst>
              <a:ext uri="{FF2B5EF4-FFF2-40B4-BE49-F238E27FC236}">
                <a16:creationId xmlns:a16="http://schemas.microsoft.com/office/drawing/2014/main" id="{DC4D21E5-7A18-4837-B304-DEED0AAC6377}"/>
              </a:ext>
            </a:extLst>
          </p:cNvPr>
          <p:cNvCxnSpPr>
            <a:cxnSpLocks/>
          </p:cNvCxnSpPr>
          <p:nvPr/>
        </p:nvCxnSpPr>
        <p:spPr>
          <a:xfrm>
            <a:off x="1961220" y="2975689"/>
            <a:ext cx="0" cy="1509681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" name="Rectangle 306">
            <a:extLst>
              <a:ext uri="{FF2B5EF4-FFF2-40B4-BE49-F238E27FC236}">
                <a16:creationId xmlns:a16="http://schemas.microsoft.com/office/drawing/2014/main" id="{64B4B0BC-FFBC-47BF-93E5-C6C389418753}"/>
              </a:ext>
            </a:extLst>
          </p:cNvPr>
          <p:cNvSpPr/>
          <p:nvPr/>
        </p:nvSpPr>
        <p:spPr>
          <a:xfrm>
            <a:off x="1248538" y="3568278"/>
            <a:ext cx="793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chemeClr val="accent1"/>
                </a:solidFill>
              </a:rPr>
              <a:t>225 cm</a:t>
            </a:r>
          </a:p>
        </p:txBody>
      </p:sp>
      <p:cxnSp>
        <p:nvCxnSpPr>
          <p:cNvPr id="309" name="Straight Connector 308">
            <a:extLst>
              <a:ext uri="{FF2B5EF4-FFF2-40B4-BE49-F238E27FC236}">
                <a16:creationId xmlns:a16="http://schemas.microsoft.com/office/drawing/2014/main" id="{905A8F7C-EFA3-4664-B0C3-2241CF899367}"/>
              </a:ext>
            </a:extLst>
          </p:cNvPr>
          <p:cNvCxnSpPr>
            <a:cxnSpLocks/>
          </p:cNvCxnSpPr>
          <p:nvPr/>
        </p:nvCxnSpPr>
        <p:spPr>
          <a:xfrm>
            <a:off x="4855126" y="1008199"/>
            <a:ext cx="105633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" name="Rectangle 310">
            <a:extLst>
              <a:ext uri="{FF2B5EF4-FFF2-40B4-BE49-F238E27FC236}">
                <a16:creationId xmlns:a16="http://schemas.microsoft.com/office/drawing/2014/main" id="{3E60AE38-E572-46CF-B428-C3DD0665D0D9}"/>
              </a:ext>
            </a:extLst>
          </p:cNvPr>
          <p:cNvSpPr/>
          <p:nvPr/>
        </p:nvSpPr>
        <p:spPr>
          <a:xfrm>
            <a:off x="2626264" y="3058214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cxnSp>
        <p:nvCxnSpPr>
          <p:cNvPr id="312" name="Straight Connector 311">
            <a:extLst>
              <a:ext uri="{FF2B5EF4-FFF2-40B4-BE49-F238E27FC236}">
                <a16:creationId xmlns:a16="http://schemas.microsoft.com/office/drawing/2014/main" id="{DD02B28D-CE28-42C8-A52B-8B0ACBA37F0C}"/>
              </a:ext>
            </a:extLst>
          </p:cNvPr>
          <p:cNvCxnSpPr>
            <a:cxnSpLocks/>
          </p:cNvCxnSpPr>
          <p:nvPr/>
        </p:nvCxnSpPr>
        <p:spPr>
          <a:xfrm>
            <a:off x="3709584" y="1888061"/>
            <a:ext cx="33721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" name="Rectangle 313">
            <a:extLst>
              <a:ext uri="{FF2B5EF4-FFF2-40B4-BE49-F238E27FC236}">
                <a16:creationId xmlns:a16="http://schemas.microsoft.com/office/drawing/2014/main" id="{15190B19-8767-442F-8418-85E43E257726}"/>
              </a:ext>
            </a:extLst>
          </p:cNvPr>
          <p:cNvSpPr/>
          <p:nvPr/>
        </p:nvSpPr>
        <p:spPr>
          <a:xfrm>
            <a:off x="3173799" y="3058214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577651BB-FC71-4C02-8E7A-96D09E1AA88F}"/>
              </a:ext>
            </a:extLst>
          </p:cNvPr>
          <p:cNvSpPr/>
          <p:nvPr/>
        </p:nvSpPr>
        <p:spPr>
          <a:xfrm>
            <a:off x="3721334" y="3058214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C5CE9719-CC54-4F77-B81F-C27D46C949B3}"/>
              </a:ext>
            </a:extLst>
          </p:cNvPr>
          <p:cNvSpPr/>
          <p:nvPr/>
        </p:nvSpPr>
        <p:spPr>
          <a:xfrm>
            <a:off x="4268869" y="3058214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sp>
        <p:nvSpPr>
          <p:cNvPr id="318" name="Rectangle 317">
            <a:extLst>
              <a:ext uri="{FF2B5EF4-FFF2-40B4-BE49-F238E27FC236}">
                <a16:creationId xmlns:a16="http://schemas.microsoft.com/office/drawing/2014/main" id="{1EAABD79-5472-4462-A57A-9E7262BC7D4C}"/>
              </a:ext>
            </a:extLst>
          </p:cNvPr>
          <p:cNvSpPr/>
          <p:nvPr/>
        </p:nvSpPr>
        <p:spPr>
          <a:xfrm>
            <a:off x="2626264" y="3568278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sp>
        <p:nvSpPr>
          <p:cNvPr id="319" name="Rectangle 318">
            <a:extLst>
              <a:ext uri="{FF2B5EF4-FFF2-40B4-BE49-F238E27FC236}">
                <a16:creationId xmlns:a16="http://schemas.microsoft.com/office/drawing/2014/main" id="{DCB45525-DF38-468A-A774-4F827742BE88}"/>
              </a:ext>
            </a:extLst>
          </p:cNvPr>
          <p:cNvSpPr/>
          <p:nvPr/>
        </p:nvSpPr>
        <p:spPr>
          <a:xfrm>
            <a:off x="3173799" y="3568278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F5EBAC0D-3A3F-4F65-90B8-92036122F78A}"/>
              </a:ext>
            </a:extLst>
          </p:cNvPr>
          <p:cNvSpPr/>
          <p:nvPr/>
        </p:nvSpPr>
        <p:spPr>
          <a:xfrm>
            <a:off x="3721334" y="3568278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sp>
        <p:nvSpPr>
          <p:cNvPr id="321" name="Rectangle 320">
            <a:extLst>
              <a:ext uri="{FF2B5EF4-FFF2-40B4-BE49-F238E27FC236}">
                <a16:creationId xmlns:a16="http://schemas.microsoft.com/office/drawing/2014/main" id="{4F908787-6A76-476B-9B66-EEC5EC7697AF}"/>
              </a:ext>
            </a:extLst>
          </p:cNvPr>
          <p:cNvSpPr/>
          <p:nvPr/>
        </p:nvSpPr>
        <p:spPr>
          <a:xfrm>
            <a:off x="4268869" y="3568278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sp>
        <p:nvSpPr>
          <p:cNvPr id="324" name="Rectangle 323">
            <a:extLst>
              <a:ext uri="{FF2B5EF4-FFF2-40B4-BE49-F238E27FC236}">
                <a16:creationId xmlns:a16="http://schemas.microsoft.com/office/drawing/2014/main" id="{D73271EE-865D-4FD6-AB94-25781445417C}"/>
              </a:ext>
            </a:extLst>
          </p:cNvPr>
          <p:cNvSpPr/>
          <p:nvPr/>
        </p:nvSpPr>
        <p:spPr>
          <a:xfrm>
            <a:off x="2626264" y="4050041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ACDC5807-8FD2-49D6-AFD0-BDA5F6ED6161}"/>
              </a:ext>
            </a:extLst>
          </p:cNvPr>
          <p:cNvSpPr/>
          <p:nvPr/>
        </p:nvSpPr>
        <p:spPr>
          <a:xfrm>
            <a:off x="3173799" y="4050041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860F738F-68F6-40A3-8268-0743C2422E50}"/>
              </a:ext>
            </a:extLst>
          </p:cNvPr>
          <p:cNvSpPr/>
          <p:nvPr/>
        </p:nvSpPr>
        <p:spPr>
          <a:xfrm>
            <a:off x="3721334" y="4050041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p:sp>
        <p:nvSpPr>
          <p:cNvPr id="327" name="Rectangle 326">
            <a:extLst>
              <a:ext uri="{FF2B5EF4-FFF2-40B4-BE49-F238E27FC236}">
                <a16:creationId xmlns:a16="http://schemas.microsoft.com/office/drawing/2014/main" id="{D8120CDF-161F-4020-A186-334094F2B5E1}"/>
              </a:ext>
            </a:extLst>
          </p:cNvPr>
          <p:cNvSpPr/>
          <p:nvPr/>
        </p:nvSpPr>
        <p:spPr>
          <a:xfrm>
            <a:off x="4268869" y="4050041"/>
            <a:ext cx="393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</a:rPr>
              <a:t>£3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4" name="Rectangle 333">
                <a:extLst>
                  <a:ext uri="{FF2B5EF4-FFF2-40B4-BE49-F238E27FC236}">
                    <a16:creationId xmlns:a16="http://schemas.microsoft.com/office/drawing/2014/main" id="{9CA2F94D-83B9-4024-A47E-32B36DCA3062}"/>
                  </a:ext>
                </a:extLst>
              </p:cNvPr>
              <p:cNvSpPr/>
              <p:nvPr/>
            </p:nvSpPr>
            <p:spPr>
              <a:xfrm>
                <a:off x="5949138" y="4496078"/>
                <a:ext cx="1335623" cy="52322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</a:rPr>
                  <a:t>£3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12</a:t>
                </a:r>
              </a:p>
            </p:txBody>
          </p:sp>
        </mc:Choice>
        <mc:Fallback xmlns="">
          <p:sp>
            <p:nvSpPr>
              <p:cNvPr id="334" name="Rectangle 333">
                <a:extLst>
                  <a:ext uri="{FF2B5EF4-FFF2-40B4-BE49-F238E27FC236}">
                    <a16:creationId xmlns:a16="http://schemas.microsoft.com/office/drawing/2014/main" id="{9CA2F94D-83B9-4024-A47E-32B36DCA30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9138" y="4496078"/>
                <a:ext cx="1335623" cy="523220"/>
              </a:xfrm>
              <a:prstGeom prst="rect">
                <a:avLst/>
              </a:prstGeom>
              <a:blipFill>
                <a:blip r:embed="rId8"/>
                <a:stretch>
                  <a:fillRect l="-9132" t="-11765" r="-8219" b="-34118"/>
                </a:stretch>
              </a:blipFill>
              <a:ln w="1905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5" name="Rectangle 334">
                <a:extLst>
                  <a:ext uri="{FF2B5EF4-FFF2-40B4-BE49-F238E27FC236}">
                    <a16:creationId xmlns:a16="http://schemas.microsoft.com/office/drawing/2014/main" id="{0D09D83D-5CB2-453E-A4E8-AC246B66C32F}"/>
                  </a:ext>
                </a:extLst>
              </p:cNvPr>
              <p:cNvSpPr/>
              <p:nvPr/>
            </p:nvSpPr>
            <p:spPr>
              <a:xfrm>
                <a:off x="7196795" y="4496078"/>
                <a:ext cx="1082348" cy="52322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£36</a:t>
                </a:r>
              </a:p>
            </p:txBody>
          </p:sp>
        </mc:Choice>
        <mc:Fallback xmlns="">
          <p:sp>
            <p:nvSpPr>
              <p:cNvPr id="335" name="Rectangle 334">
                <a:extLst>
                  <a:ext uri="{FF2B5EF4-FFF2-40B4-BE49-F238E27FC236}">
                    <a16:creationId xmlns:a16="http://schemas.microsoft.com/office/drawing/2014/main" id="{0D09D83D-5CB2-453E-A4E8-AC246B66C3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6795" y="4496078"/>
                <a:ext cx="1082348" cy="523220"/>
              </a:xfrm>
              <a:prstGeom prst="rect">
                <a:avLst/>
              </a:prstGeom>
              <a:blipFill>
                <a:blip r:embed="rId9"/>
                <a:stretch>
                  <a:fillRect t="-11765" r="-10169" b="-34118"/>
                </a:stretch>
              </a:blipFill>
              <a:ln w="1905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3" name="Rectangle 322">
            <a:extLst>
              <a:ext uri="{FF2B5EF4-FFF2-40B4-BE49-F238E27FC236}">
                <a16:creationId xmlns:a16="http://schemas.microsoft.com/office/drawing/2014/main" id="{9CA2F94D-83B9-4024-A47E-32B36DCA3062}"/>
              </a:ext>
            </a:extLst>
          </p:cNvPr>
          <p:cNvSpPr/>
          <p:nvPr/>
        </p:nvSpPr>
        <p:spPr>
          <a:xfrm>
            <a:off x="5323967" y="2784480"/>
            <a:ext cx="1960793" cy="52322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GB" sz="2800" dirty="0"/>
              <a:t>300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75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336" name="Rectangle 335">
            <a:extLst>
              <a:ext uri="{FF2B5EF4-FFF2-40B4-BE49-F238E27FC236}">
                <a16:creationId xmlns:a16="http://schemas.microsoft.com/office/drawing/2014/main" id="{9CA2F94D-83B9-4024-A47E-32B36DCA3062}"/>
              </a:ext>
            </a:extLst>
          </p:cNvPr>
          <p:cNvSpPr/>
          <p:nvPr/>
        </p:nvSpPr>
        <p:spPr>
          <a:xfrm>
            <a:off x="7101056" y="2796604"/>
            <a:ext cx="367408" cy="52322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GB" sz="2800" dirty="0"/>
              <a:t>4</a:t>
            </a:r>
          </a:p>
        </p:txBody>
      </p:sp>
      <p:sp>
        <p:nvSpPr>
          <p:cNvPr id="337" name="Rectangle 336">
            <a:extLst>
              <a:ext uri="{FF2B5EF4-FFF2-40B4-BE49-F238E27FC236}">
                <a16:creationId xmlns:a16="http://schemas.microsoft.com/office/drawing/2014/main" id="{9CA2F94D-83B9-4024-A47E-32B36DCA3062}"/>
              </a:ext>
            </a:extLst>
          </p:cNvPr>
          <p:cNvSpPr/>
          <p:nvPr/>
        </p:nvSpPr>
        <p:spPr>
          <a:xfrm>
            <a:off x="5323967" y="3685139"/>
            <a:ext cx="1960793" cy="52322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GB" sz="2800" dirty="0"/>
              <a:t>225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75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338" name="Rectangle 337">
            <a:extLst>
              <a:ext uri="{FF2B5EF4-FFF2-40B4-BE49-F238E27FC236}">
                <a16:creationId xmlns:a16="http://schemas.microsoft.com/office/drawing/2014/main" id="{9CA2F94D-83B9-4024-A47E-32B36DCA3062}"/>
              </a:ext>
            </a:extLst>
          </p:cNvPr>
          <p:cNvSpPr/>
          <p:nvPr/>
        </p:nvSpPr>
        <p:spPr>
          <a:xfrm>
            <a:off x="7101056" y="3697263"/>
            <a:ext cx="367408" cy="52322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248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" grpId="0"/>
      <p:bldP spid="304" grpId="0"/>
      <p:bldP spid="305" grpId="0"/>
      <p:bldP spid="307" grpId="0"/>
      <p:bldP spid="311" grpId="0" animBg="1"/>
      <p:bldP spid="314" grpId="0" animBg="1"/>
      <p:bldP spid="315" grpId="0" animBg="1"/>
      <p:bldP spid="316" grpId="0" animBg="1"/>
      <p:bldP spid="318" grpId="0" animBg="1"/>
      <p:bldP spid="319" grpId="0" animBg="1"/>
      <p:bldP spid="320" grpId="0" animBg="1"/>
      <p:bldP spid="321" grpId="0" animBg="1"/>
      <p:bldP spid="324" grpId="0" animBg="1"/>
      <p:bldP spid="325" grpId="0" animBg="1"/>
      <p:bldP spid="326" grpId="0" animBg="1"/>
      <p:bldP spid="327" grpId="0" animBg="1"/>
      <p:bldP spid="334" grpId="0" animBg="1"/>
      <p:bldP spid="335" grpId="0" animBg="1"/>
      <p:bldP spid="323" grpId="0"/>
      <p:bldP spid="336" grpId="0"/>
      <p:bldP spid="337" grpId="0"/>
      <p:bldP spid="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1688" y="4709451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74532" y="485214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80" y="355317"/>
            <a:ext cx="1595158" cy="19027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33481">
            <a:off x="7837629" y="1025867"/>
            <a:ext cx="656973" cy="95538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92129">
            <a:off x="8444634" y="919028"/>
            <a:ext cx="656973" cy="95538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11021">
            <a:off x="8567497" y="975735"/>
            <a:ext cx="656973" cy="955388"/>
          </a:xfrm>
          <a:prstGeom prst="rect">
            <a:avLst/>
          </a:prstGeom>
        </p:spPr>
      </p:pic>
      <p:sp>
        <p:nvSpPr>
          <p:cNvPr id="6" name="Trapezoid 5"/>
          <p:cNvSpPr/>
          <p:nvPr/>
        </p:nvSpPr>
        <p:spPr>
          <a:xfrm rot="10800000">
            <a:off x="3103099" y="1269140"/>
            <a:ext cx="942109" cy="829828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rapezoid 14"/>
          <p:cNvSpPr/>
          <p:nvPr/>
        </p:nvSpPr>
        <p:spPr>
          <a:xfrm rot="10800000">
            <a:off x="4390578" y="945872"/>
            <a:ext cx="1306524" cy="1160892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rapezoid 17"/>
          <p:cNvSpPr/>
          <p:nvPr/>
        </p:nvSpPr>
        <p:spPr>
          <a:xfrm rot="10800000">
            <a:off x="5808649" y="677042"/>
            <a:ext cx="1631936" cy="1410275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87267" y="2150490"/>
            <a:ext cx="86034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/>
              <a:t>Amir is planting daffodils in three pots.</a:t>
            </a:r>
          </a:p>
        </p:txBody>
      </p:sp>
      <p:sp>
        <p:nvSpPr>
          <p:cNvPr id="14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87267" y="2726494"/>
            <a:ext cx="91472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/>
              <a:t>The large pot is three times the size of the small pot.</a:t>
            </a:r>
          </a:p>
        </p:txBody>
      </p:sp>
      <p:sp>
        <p:nvSpPr>
          <p:cNvPr id="16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87267" y="3302498"/>
            <a:ext cx="91472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/>
              <a:t>The medium pot is half the size of the large pot.</a:t>
            </a:r>
          </a:p>
        </p:txBody>
      </p:sp>
      <p:sp>
        <p:nvSpPr>
          <p:cNvPr id="17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87267" y="3878502"/>
            <a:ext cx="90362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/>
              <a:t>The medium pot is two thirds full and contains 22 daffodil seeds. </a:t>
            </a:r>
          </a:p>
        </p:txBody>
      </p:sp>
      <p:sp>
        <p:nvSpPr>
          <p:cNvPr id="19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87267" y="4454505"/>
            <a:ext cx="7956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/>
              <a:t>How many daffodils can be planted in the large pot?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95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apezoid 5"/>
          <p:cNvSpPr/>
          <p:nvPr/>
        </p:nvSpPr>
        <p:spPr>
          <a:xfrm rot="10800000">
            <a:off x="868050" y="2338180"/>
            <a:ext cx="416253" cy="379732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rapezoid 14"/>
          <p:cNvSpPr/>
          <p:nvPr/>
        </p:nvSpPr>
        <p:spPr>
          <a:xfrm rot="10800000">
            <a:off x="789478" y="3368298"/>
            <a:ext cx="525797" cy="518146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rapezoid 17"/>
          <p:cNvSpPr/>
          <p:nvPr/>
        </p:nvSpPr>
        <p:spPr>
          <a:xfrm rot="10800000">
            <a:off x="732160" y="4536830"/>
            <a:ext cx="688034" cy="719571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1572262" y="2274843"/>
            <a:ext cx="1118925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Right Brace 28"/>
          <p:cNvSpPr/>
          <p:nvPr/>
        </p:nvSpPr>
        <p:spPr>
          <a:xfrm rot="16200000">
            <a:off x="2037005" y="2908486"/>
            <a:ext cx="179438" cy="1108918"/>
          </a:xfrm>
          <a:prstGeom prst="rightBrace">
            <a:avLst>
              <a:gd name="adj1" fmla="val 8333"/>
              <a:gd name="adj2" fmla="val 50569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1572262" y="3574615"/>
            <a:ext cx="1645398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grpSp>
        <p:nvGrpSpPr>
          <p:cNvPr id="7" name="Group 6"/>
          <p:cNvGrpSpPr/>
          <p:nvPr/>
        </p:nvGrpSpPr>
        <p:grpSpPr>
          <a:xfrm>
            <a:off x="1572262" y="4605855"/>
            <a:ext cx="3351272" cy="560390"/>
            <a:chOff x="1550499" y="3910455"/>
            <a:chExt cx="3351272" cy="560390"/>
          </a:xfrm>
        </p:grpSpPr>
        <p:grpSp>
          <p:nvGrpSpPr>
            <p:cNvPr id="33" name="Group 32"/>
            <p:cNvGrpSpPr/>
            <p:nvPr/>
          </p:nvGrpSpPr>
          <p:grpSpPr>
            <a:xfrm>
              <a:off x="1550499" y="3910455"/>
              <a:ext cx="2227844" cy="560390"/>
              <a:chOff x="1555002" y="3094725"/>
              <a:chExt cx="2227844" cy="56039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1555002" y="3094725"/>
                <a:ext cx="1118925" cy="56039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663921" y="3094725"/>
                <a:ext cx="1118925" cy="56039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3782846" y="3910455"/>
              <a:ext cx="1118925" cy="56039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5813482" y="3496264"/>
                <a:ext cx="19607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prstClr val="black"/>
                    </a:solidFill>
                  </a:rPr>
                  <a:t>22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11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3482" y="3496264"/>
                <a:ext cx="1960793" cy="523220"/>
              </a:xfrm>
              <a:prstGeom prst="rect">
                <a:avLst/>
              </a:prstGeom>
              <a:blipFill>
                <a:blip r:embed="rId5"/>
                <a:stretch>
                  <a:fillRect l="-6542" t="-11765" r="-4673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54"/>
          <p:cNvSpPr txBox="1"/>
          <p:nvPr/>
        </p:nvSpPr>
        <p:spPr>
          <a:xfrm>
            <a:off x="1896195" y="2900584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22</a:t>
            </a:r>
          </a:p>
        </p:txBody>
      </p:sp>
      <p:sp>
        <p:nvSpPr>
          <p:cNvPr id="50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06837" y="611330"/>
            <a:ext cx="1018093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/>
              <a:t>The large pot is three times the size of the small pot.</a:t>
            </a:r>
          </a:p>
        </p:txBody>
      </p:sp>
      <p:sp>
        <p:nvSpPr>
          <p:cNvPr id="51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06837" y="1061445"/>
            <a:ext cx="1018093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/>
              <a:t>The medium pot is half the size of the large pot.</a:t>
            </a:r>
          </a:p>
        </p:txBody>
      </p:sp>
      <p:cxnSp>
        <p:nvCxnSpPr>
          <p:cNvPr id="4" name="Straight Connector 3"/>
          <p:cNvCxnSpPr>
            <a:stCxn id="34" idx="0"/>
            <a:endCxn id="34" idx="2"/>
          </p:cNvCxnSpPr>
          <p:nvPr/>
        </p:nvCxnSpPr>
        <p:spPr>
          <a:xfrm>
            <a:off x="2131725" y="4605855"/>
            <a:ext cx="0" cy="56039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3224915" y="4605855"/>
            <a:ext cx="0" cy="56039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375535" y="4605855"/>
            <a:ext cx="0" cy="56039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124470" y="3574615"/>
            <a:ext cx="0" cy="56039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2683932" y="3574615"/>
            <a:ext cx="0" cy="56039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124470" y="2285037"/>
            <a:ext cx="0" cy="56039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06837" y="1511560"/>
            <a:ext cx="91832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/>
              <a:t>The medium pot is two thirds full and contains 22 daffodil seeds. </a:t>
            </a:r>
          </a:p>
        </p:txBody>
      </p:sp>
      <p:sp>
        <p:nvSpPr>
          <p:cNvPr id="58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202320" y="2407630"/>
            <a:ext cx="47145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How many daffodils can be planted in the large pot?</a:t>
            </a:r>
            <a:endParaRPr lang="en-GB" sz="2600" dirty="0"/>
          </a:p>
        </p:txBody>
      </p:sp>
      <p:sp>
        <p:nvSpPr>
          <p:cNvPr id="30" name="TextBox 21"/>
          <p:cNvSpPr txBox="1"/>
          <p:nvPr/>
        </p:nvSpPr>
        <p:spPr>
          <a:xfrm>
            <a:off x="1584802" y="3614799"/>
            <a:ext cx="539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11</a:t>
            </a:r>
          </a:p>
        </p:txBody>
      </p:sp>
      <p:sp>
        <p:nvSpPr>
          <p:cNvPr id="59" name="TextBox 21"/>
          <p:cNvSpPr txBox="1"/>
          <p:nvPr/>
        </p:nvSpPr>
        <p:spPr>
          <a:xfrm>
            <a:off x="2151519" y="3614799"/>
            <a:ext cx="539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11</a:t>
            </a:r>
          </a:p>
        </p:txBody>
      </p:sp>
      <p:sp>
        <p:nvSpPr>
          <p:cNvPr id="60" name="TextBox 21"/>
          <p:cNvSpPr txBox="1"/>
          <p:nvPr/>
        </p:nvSpPr>
        <p:spPr>
          <a:xfrm>
            <a:off x="1626361" y="4640747"/>
            <a:ext cx="539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11</a:t>
            </a:r>
          </a:p>
        </p:txBody>
      </p:sp>
      <p:sp>
        <p:nvSpPr>
          <p:cNvPr id="61" name="TextBox 21"/>
          <p:cNvSpPr txBox="1"/>
          <p:nvPr/>
        </p:nvSpPr>
        <p:spPr>
          <a:xfrm>
            <a:off x="2193078" y="4640747"/>
            <a:ext cx="539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11</a:t>
            </a:r>
          </a:p>
        </p:txBody>
      </p:sp>
      <p:sp>
        <p:nvSpPr>
          <p:cNvPr id="62" name="TextBox 21"/>
          <p:cNvSpPr txBox="1"/>
          <p:nvPr/>
        </p:nvSpPr>
        <p:spPr>
          <a:xfrm>
            <a:off x="2693721" y="4640747"/>
            <a:ext cx="539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11</a:t>
            </a:r>
          </a:p>
        </p:txBody>
      </p:sp>
      <p:sp>
        <p:nvSpPr>
          <p:cNvPr id="63" name="TextBox 21"/>
          <p:cNvSpPr txBox="1"/>
          <p:nvPr/>
        </p:nvSpPr>
        <p:spPr>
          <a:xfrm>
            <a:off x="3260438" y="4640747"/>
            <a:ext cx="539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11</a:t>
            </a:r>
          </a:p>
        </p:txBody>
      </p:sp>
      <p:sp>
        <p:nvSpPr>
          <p:cNvPr id="64" name="TextBox 21"/>
          <p:cNvSpPr txBox="1"/>
          <p:nvPr/>
        </p:nvSpPr>
        <p:spPr>
          <a:xfrm>
            <a:off x="3816408" y="4645016"/>
            <a:ext cx="539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11</a:t>
            </a:r>
          </a:p>
        </p:txBody>
      </p:sp>
      <p:sp>
        <p:nvSpPr>
          <p:cNvPr id="65" name="TextBox 21"/>
          <p:cNvSpPr txBox="1"/>
          <p:nvPr/>
        </p:nvSpPr>
        <p:spPr>
          <a:xfrm>
            <a:off x="4383125" y="4645016"/>
            <a:ext cx="539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11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5826182" y="4043474"/>
                <a:ext cx="150233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prstClr val="black"/>
                    </a:solidFill>
                  </a:rPr>
                  <a:t>11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6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6182" y="4043474"/>
                <a:ext cx="1502334" cy="523220"/>
              </a:xfrm>
              <a:prstGeom prst="rect">
                <a:avLst/>
              </a:prstGeom>
              <a:blipFill>
                <a:blip r:embed="rId6"/>
                <a:stretch>
                  <a:fillRect l="-853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Rectangle 66"/>
          <p:cNvSpPr/>
          <p:nvPr/>
        </p:nvSpPr>
        <p:spPr>
          <a:xfrm>
            <a:off x="7291035" y="4043474"/>
            <a:ext cx="1880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chemeClr val="accent1"/>
                </a:solidFill>
              </a:rPr>
              <a:t>66 daffodils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895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3" grpId="0" animBg="1"/>
      <p:bldP spid="29" grpId="0" animBg="1"/>
      <p:bldP spid="31" grpId="0" animBg="1"/>
      <p:bldP spid="9" grpId="0"/>
      <p:bldP spid="39" grpId="0"/>
      <p:bldP spid="30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2967669" y="3004540"/>
            <a:ext cx="1874257" cy="54766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/>
          <p:cNvSpPr/>
          <p:nvPr/>
        </p:nvSpPr>
        <p:spPr>
          <a:xfrm>
            <a:off x="4210152" y="1716973"/>
            <a:ext cx="2491373" cy="5283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2967668" y="3004540"/>
            <a:ext cx="3733857" cy="5476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3592012" y="1718326"/>
            <a:ext cx="618140" cy="526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965216" y="1718326"/>
            <a:ext cx="626795" cy="526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113" l="9434" r="937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289" y="1537852"/>
            <a:ext cx="695377" cy="1390754"/>
          </a:xfrm>
          <a:prstGeom prst="rect">
            <a:avLst/>
          </a:prstGeom>
        </p:spPr>
      </p:pic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608711"/>
            <a:ext cx="8655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Annie buys some tulips and roses, and spends exactly £3 </a:t>
            </a:r>
          </a:p>
          <a:p>
            <a:r>
              <a:rPr lang="en-GB" sz="2800" dirty="0"/>
              <a:t>Which flowers could she have bought?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1372" y="4658846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84216" y="480153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3635" y="1773118"/>
            <a:ext cx="257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Tulips </a:t>
            </a:r>
          </a:p>
          <a:p>
            <a:pPr algn="ctr"/>
            <a:r>
              <a:rPr lang="en-GB" sz="2400" dirty="0"/>
              <a:t>30p each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2796" y="3137129"/>
            <a:ext cx="257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Roses </a:t>
            </a:r>
          </a:p>
          <a:p>
            <a:pPr algn="ctr"/>
            <a:r>
              <a:rPr lang="en-GB" sz="2400" dirty="0"/>
              <a:t>40p each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2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8918" y="3061138"/>
            <a:ext cx="437988" cy="1161619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197239"/>
              </p:ext>
            </p:extLst>
          </p:nvPr>
        </p:nvGraphicFramePr>
        <p:xfrm>
          <a:off x="2967668" y="2320872"/>
          <a:ext cx="6229560" cy="54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6">
                  <a:extLst>
                    <a:ext uri="{9D8B030D-6E8A-4147-A177-3AD203B41FA5}">
                      <a16:colId xmlns:a16="http://schemas.microsoft.com/office/drawing/2014/main" val="3258894022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266069767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04174256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871489801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2811270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76406293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34667935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553841363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4130918569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632294226"/>
                    </a:ext>
                  </a:extLst>
                </a:gridCol>
              </a:tblGrid>
              <a:tr h="5432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4278608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06267"/>
              </p:ext>
            </p:extLst>
          </p:nvPr>
        </p:nvGraphicFramePr>
        <p:xfrm>
          <a:off x="2965217" y="1712271"/>
          <a:ext cx="6229560" cy="54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6">
                  <a:extLst>
                    <a:ext uri="{9D8B030D-6E8A-4147-A177-3AD203B41FA5}">
                      <a16:colId xmlns:a16="http://schemas.microsoft.com/office/drawing/2014/main" val="3258894022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266069767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04174256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871489801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2811270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76406293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34667935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553841363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4130918569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632294226"/>
                    </a:ext>
                  </a:extLst>
                </a:gridCol>
              </a:tblGrid>
              <a:tr h="5432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42786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815778" y="4564197"/>
                <a:ext cx="2783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300 pence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778" y="4564197"/>
                <a:ext cx="2783800" cy="523220"/>
              </a:xfrm>
              <a:prstGeom prst="rect">
                <a:avLst/>
              </a:prstGeom>
              <a:blipFill>
                <a:blip r:embed="rId10"/>
                <a:stretch>
                  <a:fillRect l="-460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762909"/>
              </p:ext>
            </p:extLst>
          </p:nvPr>
        </p:nvGraphicFramePr>
        <p:xfrm>
          <a:off x="2967668" y="3629976"/>
          <a:ext cx="6229560" cy="54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6">
                  <a:extLst>
                    <a:ext uri="{9D8B030D-6E8A-4147-A177-3AD203B41FA5}">
                      <a16:colId xmlns:a16="http://schemas.microsoft.com/office/drawing/2014/main" val="3258894022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266069767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04174256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871489801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2811270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76406293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34667935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553841363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4130918569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632294226"/>
                    </a:ext>
                  </a:extLst>
                </a:gridCol>
              </a:tblGrid>
              <a:tr h="5432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4278608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467245"/>
              </p:ext>
            </p:extLst>
          </p:nvPr>
        </p:nvGraphicFramePr>
        <p:xfrm>
          <a:off x="2965217" y="3011091"/>
          <a:ext cx="6229560" cy="54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6">
                  <a:extLst>
                    <a:ext uri="{9D8B030D-6E8A-4147-A177-3AD203B41FA5}">
                      <a16:colId xmlns:a16="http://schemas.microsoft.com/office/drawing/2014/main" val="3258894022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266069767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04174256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871489801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92811270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76406293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2346679358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3553841363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4130918569"/>
                    </a:ext>
                  </a:extLst>
                </a:gridCol>
                <a:gridCol w="622956">
                  <a:extLst>
                    <a:ext uri="{9D8B030D-6E8A-4147-A177-3AD203B41FA5}">
                      <a16:colId xmlns:a16="http://schemas.microsoft.com/office/drawing/2014/main" val="632294226"/>
                    </a:ext>
                  </a:extLst>
                </a:gridCol>
              </a:tblGrid>
              <a:tr h="5432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4278608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034768" y="4733428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2    and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439607" y="3894283"/>
                <a:ext cx="45685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60 </a:t>
                </a:r>
                <a14:m>
                  <m:oMath xmlns:m="http://schemas.openxmlformats.org/officeDocument/2006/math"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 240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300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9607" y="3894283"/>
                <a:ext cx="4568597" cy="523220"/>
              </a:xfrm>
              <a:prstGeom prst="rect">
                <a:avLst/>
              </a:prstGeom>
              <a:blipFill>
                <a:blip r:embed="rId11"/>
                <a:stretch>
                  <a:fillRect l="-266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7"/>
          <p:cNvSpPr/>
          <p:nvPr/>
        </p:nvSpPr>
        <p:spPr>
          <a:xfrm>
            <a:off x="3325733" y="3846682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4368775" y="3846682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6394393" y="3894283"/>
                <a:ext cx="45685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 180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300</a:t>
                </a: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4393" y="3894283"/>
                <a:ext cx="4568597" cy="523220"/>
              </a:xfrm>
              <a:prstGeom prst="rect">
                <a:avLst/>
              </a:prstGeom>
              <a:blipFill>
                <a:blip r:embed="rId12"/>
                <a:stretch>
                  <a:fillRect l="-2804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ectangle 45"/>
          <p:cNvSpPr/>
          <p:nvPr/>
        </p:nvSpPr>
        <p:spPr>
          <a:xfrm>
            <a:off x="6465832" y="3846682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/>
          <p:cNvSpPr/>
          <p:nvPr/>
        </p:nvSpPr>
        <p:spPr>
          <a:xfrm>
            <a:off x="7527163" y="3846682"/>
            <a:ext cx="644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6740946" y="4707536"/>
            <a:ext cx="306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6    and 3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2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4519" y="4621435"/>
            <a:ext cx="252113" cy="66864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26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71792" y="4691326"/>
            <a:ext cx="252113" cy="66864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113" l="9434" r="937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98342" y="4613509"/>
            <a:ext cx="385768" cy="77153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113" l="9434" r="937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5883" y="4596893"/>
            <a:ext cx="385768" cy="7715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78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8" grpId="0" animBg="1"/>
      <p:bldP spid="42" grpId="0" animBg="1"/>
      <p:bldP spid="42" grpId="1" animBg="1"/>
      <p:bldP spid="41" grpId="0" animBg="1"/>
      <p:bldP spid="40" grpId="0" animBg="1"/>
      <p:bldP spid="4" grpId="0"/>
      <p:bldP spid="4" grpId="1"/>
      <p:bldP spid="16" grpId="0"/>
      <p:bldP spid="17" grpId="0"/>
      <p:bldP spid="13" grpId="0"/>
      <p:bldP spid="20" grpId="0"/>
      <p:bldP spid="37" grpId="0"/>
      <p:bldP spid="38" grpId="0" animBg="1"/>
      <p:bldP spid="38" grpId="1" animBg="1"/>
      <p:bldP spid="39" grpId="0" animBg="1"/>
      <p:bldP spid="39" grpId="1" animBg="1"/>
      <p:bldP spid="45" grpId="0"/>
      <p:bldP spid="46" grpId="0" animBg="1"/>
      <p:bldP spid="46" grpId="1" animBg="1"/>
      <p:bldP spid="47" grpId="0" animBg="1"/>
      <p:bldP spid="47" grpId="1" animBg="1"/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5.3|6.1|5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6.7|5.4|16.2|8.1|3.9|11.1|1.3|3.5|14.3|5|2.5|1.1|13.1|1.1|3.9|7.1|3.7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7.8|3.7|3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11.7|5.2|16.3|8.8|2.8|5.9|0.9|3.7|3.3|2.5|3.2|13.1|1|0.9|4.6|7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3.4|4.8|4.1|6.5|5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3.9|4.5|6.3|6.5|22.9|6|9.6|6.3|9.7|3.3|3.4|14.4|3|1.5|7|4.3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8|10.9|1.4|14.3|7.6|6.6|3.4|11.5|2.7|6|1.9|10.2|12.2|20.6|13.9|5.1|7.8|0.6|0.8|4.3|2.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625E2B-C0A4-422C-8715-F969D409437E}">
  <ds:schemaRefs>
    <ds:schemaRef ds:uri="http://purl.org/dc/terms/"/>
    <ds:schemaRef ds:uri="http://schemas.microsoft.com/office/2006/documentManagement/types"/>
    <ds:schemaRef ds:uri="cee99ee9-287b-4f9a-957c-ba5ae7375c9a"/>
    <ds:schemaRef ds:uri="http://schemas.openxmlformats.org/package/2006/metadata/core-properties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522d4c35-b548-4432-90ae-af4376e1c4b4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376E37A-88D5-43EF-96FF-51E704ADE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1242</TotalTime>
  <Words>490</Words>
  <Application>Microsoft Office PowerPoint</Application>
  <PresentationFormat>A4 Paper (210x297 mm)</PresentationFormat>
  <Paragraphs>143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112</cp:revision>
  <dcterms:created xsi:type="dcterms:W3CDTF">2019-10-15T10:24:11Z</dcterms:created>
  <dcterms:modified xsi:type="dcterms:W3CDTF">2021-03-22T14:26:05Z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