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21"/>
  </p:notesMasterIdLst>
  <p:handoutMasterIdLst>
    <p:handoutMasterId r:id="rId22"/>
  </p:handoutMasterIdLst>
  <p:sldIdLst>
    <p:sldId id="274" r:id="rId5"/>
    <p:sldId id="285" r:id="rId6"/>
    <p:sldId id="289" r:id="rId7"/>
    <p:sldId id="286" r:id="rId8"/>
    <p:sldId id="290" r:id="rId9"/>
    <p:sldId id="288" r:id="rId10"/>
    <p:sldId id="291" r:id="rId11"/>
    <p:sldId id="292" r:id="rId12"/>
    <p:sldId id="293" r:id="rId13"/>
    <p:sldId id="294" r:id="rId14"/>
    <p:sldId id="295" r:id="rId15"/>
    <p:sldId id="287" r:id="rId16"/>
    <p:sldId id="296" r:id="rId17"/>
    <p:sldId id="297" r:id="rId18"/>
    <p:sldId id="298" r:id="rId19"/>
    <p:sldId id="299" r:id="rId2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4"/>
      </p:cViewPr>
      <p:guideLst>
        <p:guide orient="horz" pos="279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4EDA557-FE4F-4635-BDAE-B0A74FB85B3F}"/>
    <pc:docChg chg="custSel modSld">
      <pc:chgData name="James Clegg" userId="c6df1435-7a36-4b38-be4d-16e68e91152f" providerId="ADAL" clId="{64EDA557-FE4F-4635-BDAE-B0A74FB85B3F}" dt="2021-03-22T09:31:32.478" v="7"/>
      <pc:docMkLst>
        <pc:docMk/>
      </pc:docMkLst>
      <pc:sldChg chg="addSp delSp modAnim">
        <pc:chgData name="James Clegg" userId="c6df1435-7a36-4b38-be4d-16e68e91152f" providerId="ADAL" clId="{64EDA557-FE4F-4635-BDAE-B0A74FB85B3F}" dt="2021-03-22T09:31:32.478" v="7"/>
        <pc:sldMkLst>
          <pc:docMk/>
          <pc:sldMk cId="593140160" sldId="274"/>
        </pc:sldMkLst>
        <pc:spChg chg="del">
          <ac:chgData name="James Clegg" userId="c6df1435-7a36-4b38-be4d-16e68e91152f" providerId="ADAL" clId="{64EDA557-FE4F-4635-BDAE-B0A74FB85B3F}" dt="2021-03-22T09:31:32.081" v="6" actId="478"/>
          <ac:spMkLst>
            <pc:docMk/>
            <pc:sldMk cId="593140160" sldId="274"/>
            <ac:spMk id="2" creationId="{FEAC461B-D4AF-40F3-968F-7565A7B985BC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" creationId="{3378220C-F659-4FB6-A4FA-5D4F76BCE63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" creationId="{5BFC0962-397D-42F6-9EF8-77AA92BB4B3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" creationId="{C0BAE73A-0A76-4CB0-A8E4-1A9077534C7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" creationId="{B5FB7C74-5ADF-4277-B63C-F49075D31D6D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" creationId="{2688A713-AA24-4444-AF65-49F2B072575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" creationId="{BC3AC2A6-66E8-40CC-9051-08E68D1D51FB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" creationId="{4FE9B3A1-B3A3-4E9C-AA2B-FD446C8B318F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2" creationId="{B42E9D38-BD55-4FDD-B818-A984CE4A2AB6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3" creationId="{39EBF231-27ED-4969-BFED-FEBC24F93E28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4" creationId="{AE725DE4-4EFA-4474-9111-3368F04393A0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5" creationId="{2611F42A-0C4E-41FB-8AE0-D117C105A28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6" creationId="{0778F44A-5CDB-42B5-A473-FCE31B4C5AA2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7" creationId="{A5D549ED-F7D5-4CC9-A744-3709F09AC7B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8" creationId="{03573741-FEC6-4273-BA23-C3530B0A3EA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9" creationId="{AEE44BDC-447B-4D07-96B2-48E685CAC4E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0" creationId="{C0E0B4AA-C242-47D3-A9BE-81658728756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1" creationId="{5F8B89CC-5C1F-41C4-A0CC-F05EDA59069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2" creationId="{0D430503-2AE3-43D2-B005-D8E512A37791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3" creationId="{14F04E1F-1109-4B71-99A8-CFA867BAE091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4" creationId="{A2DC01D1-C515-4120-B9CF-54C6C1A0E0F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5" creationId="{69A08381-B8C5-4815-A1CA-73CDA5DC964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6" creationId="{B3D5BB10-5BCE-427E-B419-5E221A4E6ED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7" creationId="{C000EFE4-028E-4276-A3EE-2E01A2091F08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8" creationId="{F40FE64B-7D4B-4E3A-95B8-A578A03DD04C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29" creationId="{93CD6879-0CF2-43CE-BF5A-C54A2F693F9B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0" creationId="{9CC862BC-65D3-44FF-8049-B806B80149A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1" creationId="{DDC78EBD-1958-4BE4-977B-F5A48D9A5E8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2" creationId="{4E72A9F7-11BC-4FFB-8B13-669F64E28578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3" creationId="{20C8FEB3-963A-42D9-A66C-8B0C1B1A9DE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4" creationId="{88B14CC0-2F19-4B72-BF72-A549AB252E56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5" creationId="{3E7A9A86-BC59-4291-A22C-1067477ADC16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6" creationId="{26D05EC5-C778-4C6F-BBED-0E470E48329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7" creationId="{105BDCDC-4AE5-45AC-98AB-481B6648C27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8" creationId="{44803C0A-5251-47D0-AD3B-F1DC7EBCA30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39" creationId="{C80D7B33-EF9E-4116-A229-22694ED4E58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0" creationId="{55CA8C42-E12F-419D-A3FD-620E25702596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1" creationId="{0495A839-425A-4423-A28C-5EF8E46023AC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2" creationId="{5DB3E9BD-DE70-45C1-89DF-8A30D19DD59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3" creationId="{D7BFBF03-1E6F-4A4F-B064-C4CF26FA493F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4" creationId="{2EC2DD50-158B-45D6-AD51-8F09A7DB6F3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5" creationId="{6C3995C5-8E66-4039-9B2F-5965EB7EF40D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6" creationId="{BDA6644C-CEC5-4C09-98F2-3AEA2B5040A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7" creationId="{F1800CAE-FF0D-4DE6-A8DD-4E625CB1CA26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8" creationId="{46A209A0-C519-4E4D-B8E1-4D9A1FEDCEEC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49" creationId="{1C00AA83-8BDD-41B7-B1CF-27749160AD7C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0" creationId="{946D32D5-B289-4A40-A3AA-B279C22A913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1" creationId="{983FA6E0-9375-484D-B110-56448A4686F0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2" creationId="{09C22E38-7855-447A-8685-5EB709B4D9D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3" creationId="{078D3D18-D477-4011-90C3-B37E728CC81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4" creationId="{459585C8-9C57-4757-964E-B81EAFD45E6F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5" creationId="{134CE248-A09C-432B-8980-67A8BE2734B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6" creationId="{39D4DC8D-E379-4F6A-92DA-C0D1008A65B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7" creationId="{FCB5335A-DC07-42F7-898F-93D15AB4463D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8" creationId="{4F1BA431-C806-471C-8B3A-38FCA0067AB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59" creationId="{C2928679-D650-4C22-A158-E493DA42892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0" creationId="{BFA8EF42-A754-41D1-8242-D721B90E5F8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1" creationId="{2AB4975D-E76B-4357-9598-538B3551FB5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2" creationId="{4960901C-A321-4F14-96E1-03EB91E63201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3" creationId="{BEA63D9D-8A25-4CE5-B2FC-2D1F7CA09B2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4" creationId="{F3FD582C-7E92-4299-A0D7-4C31361A52C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5" creationId="{21627273-0F31-4F94-80B3-591D8B090EF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6" creationId="{B57FAF63-4BFB-496F-B0DA-BBAA4853280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7" creationId="{00CFA797-8849-40CC-8BD6-D261FC1C208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8" creationId="{A95FF85C-193B-43DB-B70B-D2B0364C28A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69" creationId="{27E03376-A3A8-49E2-956E-FED625E6832D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0" creationId="{8DAD64F8-BB5E-47C4-A68C-161938E47D2D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1" creationId="{8EB46A07-0498-4436-8892-803E0E140768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2" creationId="{7A4453DA-7299-463F-9BAC-F7948AE48A2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3" creationId="{E815D9D6-1C1E-4F50-8477-F1FF833B2C2C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4" creationId="{565DCBF8-DB97-4826-9D53-60CFF288C82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5" creationId="{74A15B0F-FB3F-47E7-91DF-37969B27891F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6" creationId="{2653D92D-8C5E-458A-BA2D-E9EF34A200D4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7" creationId="{2DDCB6F8-97C7-472D-B551-63642679C1DB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8" creationId="{C6302D6C-B147-44B4-B0AC-FDF4431E552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79" creationId="{971A443C-6AE4-4A15-A104-0663AB88414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0" creationId="{FE4AC5B8-7943-460E-8039-D5455888FE9F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1" creationId="{3050D2D4-1DE4-4ECF-875D-5BB229BED05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2" creationId="{7522979B-9EF6-4A02-8707-603D3512CCCF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3" creationId="{5482DE42-6EDD-4379-83CC-B3381EE0985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4" creationId="{0C9A3ECE-02BE-40A6-A0F2-6F4363960436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5" creationId="{9F49B666-D8E6-4695-BEB5-EA9077E8701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6" creationId="{9FE39B40-67D4-45B2-99A9-8672B173A8A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7" creationId="{05DC1ED3-B2BD-4DCE-941D-217CBF204F22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8" creationId="{10B204F9-8AA9-451C-AA69-C93DF2956982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89" creationId="{099CD1D8-43C6-4963-A7F0-E24B1A1D6738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0" creationId="{418A4F4C-E082-40F5-A0ED-7F79978C1D58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1" creationId="{D0DE1CF6-4EB8-49B1-956F-422A870F1F60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2" creationId="{ED2028E9-7B8B-4DB7-AF7B-EC7ED60AB4E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3" creationId="{9549ABEB-534D-4F2F-B4C6-2BB0B4F18C72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4" creationId="{D9355313-CBF2-4B33-B910-54BEA705316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5" creationId="{D7AA92AF-7D51-4CDC-AF5A-697854697A8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6" creationId="{E666B3F3-95EB-464F-A1D1-DFB6C8DA8E70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7" creationId="{EAE269C6-26D4-4070-A2C7-D8206F329865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8" creationId="{68C7E927-93FD-42E0-BFEC-6A9C1A9AD11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99" creationId="{B4886418-9E27-49FA-BC82-7FF597E890ED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0" creationId="{B3F8791D-63DB-4372-B999-2D94693F572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1" creationId="{30C22083-A5A4-4F0B-ADD7-ECFF6A4B32D7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2" creationId="{EB5A7F79-B00D-46BA-BE65-2263CC8B2FA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3" creationId="{839B5328-0FFE-4730-8EB1-E45D1EEFA72F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4" creationId="{2439292F-9EB5-4137-ACB8-F1247AD9E91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6" creationId="{3D709A52-3612-425E-ABE9-781BA8ED5F31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7" creationId="{30A6505A-3ABC-4367-980B-6B08037A461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8" creationId="{B811D446-D9E5-4019-8C56-57D53FBF6EF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09" creationId="{1B15A242-BA8A-4932-9FB7-A2B3E4756F4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0" creationId="{ED1113A0-107C-40C6-AFD3-224AB70C046B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1" creationId="{5FF8B4A1-6AF5-4DB6-BB02-6DEF2EF07E5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2" creationId="{FE3B2CC9-71C3-4D70-89DE-2BF7A60F0243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3" creationId="{1CEBD760-32ED-4C17-992A-1DDB3D02A88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4" creationId="{D3A0CC10-56AE-4B27-8256-B5C3843C614A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5" creationId="{B8C6B4E3-810E-45F1-A53A-450C4CFE7FA0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6" creationId="{0D6439E1-4E43-44D1-921B-E6DDAC5C899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7" creationId="{991FC521-2725-40A9-857F-C4E5E43B6A8E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8" creationId="{CFEFB95C-E399-45AF-AA7C-EE39E34E57C9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19" creationId="{D494025F-2EE0-47F8-BCFF-75B350C96E8C}"/>
          </ac:spMkLst>
        </pc:spChg>
        <pc:spChg chg="add">
          <ac:chgData name="James Clegg" userId="c6df1435-7a36-4b38-be4d-16e68e91152f" providerId="ADAL" clId="{64EDA557-FE4F-4635-BDAE-B0A74FB85B3F}" dt="2021-03-22T09:31:32.478" v="7"/>
          <ac:spMkLst>
            <pc:docMk/>
            <pc:sldMk cId="593140160" sldId="274"/>
            <ac:spMk id="120" creationId="{1114808B-2786-4C1D-81DB-4B50EBF306E7}"/>
          </ac:spMkLst>
        </pc:spChg>
        <pc:picChg chg="add">
          <ac:chgData name="James Clegg" userId="c6df1435-7a36-4b38-be4d-16e68e91152f" providerId="ADAL" clId="{64EDA557-FE4F-4635-BDAE-B0A74FB85B3F}" dt="2021-03-22T09:31:32.478" v="7"/>
          <ac:picMkLst>
            <pc:docMk/>
            <pc:sldMk cId="593140160" sldId="274"/>
            <ac:picMk id="105" creationId="{91903FDF-45B2-4E75-8EC5-343C46EBA159}"/>
          </ac:picMkLst>
        </pc:picChg>
      </pc:sldChg>
      <pc:sldChg chg="modSp">
        <pc:chgData name="James Clegg" userId="c6df1435-7a36-4b38-be4d-16e68e91152f" providerId="ADAL" clId="{64EDA557-FE4F-4635-BDAE-B0A74FB85B3F}" dt="2021-03-18T11:21:57.056" v="5" actId="20577"/>
        <pc:sldMkLst>
          <pc:docMk/>
          <pc:sldMk cId="2484688870" sldId="285"/>
        </pc:sldMkLst>
        <pc:spChg chg="mod">
          <ac:chgData name="James Clegg" userId="c6df1435-7a36-4b38-be4d-16e68e91152f" providerId="ADAL" clId="{64EDA557-FE4F-4635-BDAE-B0A74FB85B3F}" dt="2021-03-18T11:21:57.056" v="5" actId="20577"/>
          <ac:spMkLst>
            <pc:docMk/>
            <pc:sldMk cId="2484688870" sldId="285"/>
            <ac:spMk id="11" creationId="{11BDBEF1-E1B4-48E0-9356-CECDC6EF043A}"/>
          </ac:spMkLst>
        </pc:spChg>
      </pc:sldChg>
      <pc:sldChg chg="modSp">
        <pc:chgData name="James Clegg" userId="c6df1435-7a36-4b38-be4d-16e68e91152f" providerId="ADAL" clId="{64EDA557-FE4F-4635-BDAE-B0A74FB85B3F}" dt="2021-03-18T11:21:52.507" v="2" actId="20577"/>
        <pc:sldMkLst>
          <pc:docMk/>
          <pc:sldMk cId="2969804864" sldId="289"/>
        </pc:sldMkLst>
        <pc:spChg chg="mod">
          <ac:chgData name="James Clegg" userId="c6df1435-7a36-4b38-be4d-16e68e91152f" providerId="ADAL" clId="{64EDA557-FE4F-4635-BDAE-B0A74FB85B3F}" dt="2021-03-18T11:21:52.507" v="2" actId="20577"/>
          <ac:spMkLst>
            <pc:docMk/>
            <pc:sldMk cId="2969804864" sldId="289"/>
            <ac:spMk id="52" creationId="{DF559029-B6AE-4DE2-977B-E05A1977542D}"/>
          </ac:spMkLst>
        </pc:spChg>
      </pc:sldChg>
    </pc:docChg>
  </pc:docChgLst>
  <pc:docChgLst>
    <pc:chgData name="James Clegg" userId="c6df1435-7a36-4b38-be4d-16e68e91152f" providerId="ADAL" clId="{F7D7A180-5AA3-47C5-9EDB-B6489AC335B4}"/>
    <pc:docChg chg="custSel modSld">
      <pc:chgData name="James Clegg" userId="c6df1435-7a36-4b38-be4d-16e68e91152f" providerId="ADAL" clId="{F7D7A180-5AA3-47C5-9EDB-B6489AC335B4}" dt="2021-03-22T09:39:58.987" v="16"/>
      <pc:docMkLst>
        <pc:docMk/>
      </pc:docMkLst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593140160" sldId="274"/>
        </pc:sldMkLst>
        <pc:picChg chg="del">
          <ac:chgData name="James Clegg" userId="c6df1435-7a36-4b38-be4d-16e68e91152f" providerId="ADAL" clId="{F7D7A180-5AA3-47C5-9EDB-B6489AC335B4}" dt="2021-03-22T09:37:52.433" v="0" actId="478"/>
          <ac:picMkLst>
            <pc:docMk/>
            <pc:sldMk cId="593140160" sldId="27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2484688870" sldId="285"/>
        </pc:sldMkLst>
        <pc:picChg chg="del">
          <ac:chgData name="James Clegg" userId="c6df1435-7a36-4b38-be4d-16e68e91152f" providerId="ADAL" clId="{F7D7A180-5AA3-47C5-9EDB-B6489AC335B4}" dt="2021-03-22T09:37:58.022" v="1" actId="478"/>
          <ac:picMkLst>
            <pc:docMk/>
            <pc:sldMk cId="2484688870" sldId="285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3993740262" sldId="286"/>
        </pc:sldMkLst>
        <pc:picChg chg="del">
          <ac:chgData name="James Clegg" userId="c6df1435-7a36-4b38-be4d-16e68e91152f" providerId="ADAL" clId="{F7D7A180-5AA3-47C5-9EDB-B6489AC335B4}" dt="2021-03-22T09:38:07.821" v="3" actId="478"/>
          <ac:picMkLst>
            <pc:docMk/>
            <pc:sldMk cId="3993740262" sldId="286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276706368" sldId="287"/>
        </pc:sldMkLst>
        <pc:picChg chg="del">
          <ac:chgData name="James Clegg" userId="c6df1435-7a36-4b38-be4d-16e68e91152f" providerId="ADAL" clId="{F7D7A180-5AA3-47C5-9EDB-B6489AC335B4}" dt="2021-03-22T09:39:14.820" v="11" actId="478"/>
          <ac:picMkLst>
            <pc:docMk/>
            <pc:sldMk cId="276706368" sldId="287"/>
            <ac:picMk id="2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2896113217" sldId="288"/>
        </pc:sldMkLst>
        <pc:picChg chg="del">
          <ac:chgData name="James Clegg" userId="c6df1435-7a36-4b38-be4d-16e68e91152f" providerId="ADAL" clId="{F7D7A180-5AA3-47C5-9EDB-B6489AC335B4}" dt="2021-03-22T09:38:41.500" v="5" actId="478"/>
          <ac:picMkLst>
            <pc:docMk/>
            <pc:sldMk cId="2896113217" sldId="288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2969804864" sldId="289"/>
        </pc:sldMkLst>
        <pc:picChg chg="del">
          <ac:chgData name="James Clegg" userId="c6df1435-7a36-4b38-be4d-16e68e91152f" providerId="ADAL" clId="{F7D7A180-5AA3-47C5-9EDB-B6489AC335B4}" dt="2021-03-22T09:38:02.055" v="2" actId="478"/>
          <ac:picMkLst>
            <pc:docMk/>
            <pc:sldMk cId="2969804864" sldId="28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1249824995" sldId="290"/>
        </pc:sldMkLst>
        <pc:picChg chg="del">
          <ac:chgData name="James Clegg" userId="c6df1435-7a36-4b38-be4d-16e68e91152f" providerId="ADAL" clId="{F7D7A180-5AA3-47C5-9EDB-B6489AC335B4}" dt="2021-03-22T09:38:17.937" v="4" actId="478"/>
          <ac:picMkLst>
            <pc:docMk/>
            <pc:sldMk cId="1249824995" sldId="290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423896995" sldId="291"/>
        </pc:sldMkLst>
        <pc:picChg chg="del">
          <ac:chgData name="James Clegg" userId="c6df1435-7a36-4b38-be4d-16e68e91152f" providerId="ADAL" clId="{F7D7A180-5AA3-47C5-9EDB-B6489AC335B4}" dt="2021-03-22T09:38:49.664" v="6" actId="478"/>
          <ac:picMkLst>
            <pc:docMk/>
            <pc:sldMk cId="423896995" sldId="29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1415073551" sldId="292"/>
        </pc:sldMkLst>
        <pc:picChg chg="del">
          <ac:chgData name="James Clegg" userId="c6df1435-7a36-4b38-be4d-16e68e91152f" providerId="ADAL" clId="{F7D7A180-5AA3-47C5-9EDB-B6489AC335B4}" dt="2021-03-22T09:38:55.248" v="7" actId="478"/>
          <ac:picMkLst>
            <pc:docMk/>
            <pc:sldMk cId="1415073551" sldId="292"/>
            <ac:picMk id="1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2540868950" sldId="293"/>
        </pc:sldMkLst>
        <pc:picChg chg="del">
          <ac:chgData name="James Clegg" userId="c6df1435-7a36-4b38-be4d-16e68e91152f" providerId="ADAL" clId="{F7D7A180-5AA3-47C5-9EDB-B6489AC335B4}" dt="2021-03-22T09:39:00.344" v="8" actId="478"/>
          <ac:picMkLst>
            <pc:docMk/>
            <pc:sldMk cId="2540868950" sldId="29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528407938" sldId="294"/>
        </pc:sldMkLst>
        <pc:picChg chg="del">
          <ac:chgData name="James Clegg" userId="c6df1435-7a36-4b38-be4d-16e68e91152f" providerId="ADAL" clId="{F7D7A180-5AA3-47C5-9EDB-B6489AC335B4}" dt="2021-03-22T09:39:04.425" v="9" actId="478"/>
          <ac:picMkLst>
            <pc:docMk/>
            <pc:sldMk cId="528407938" sldId="29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1312177851" sldId="295"/>
        </pc:sldMkLst>
        <pc:picChg chg="del">
          <ac:chgData name="James Clegg" userId="c6df1435-7a36-4b38-be4d-16e68e91152f" providerId="ADAL" clId="{F7D7A180-5AA3-47C5-9EDB-B6489AC335B4}" dt="2021-03-22T09:39:09.283" v="10" actId="478"/>
          <ac:picMkLst>
            <pc:docMk/>
            <pc:sldMk cId="1312177851" sldId="295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2990400138" sldId="296"/>
        </pc:sldMkLst>
        <pc:picChg chg="del">
          <ac:chgData name="James Clegg" userId="c6df1435-7a36-4b38-be4d-16e68e91152f" providerId="ADAL" clId="{F7D7A180-5AA3-47C5-9EDB-B6489AC335B4}" dt="2021-03-22T09:39:24.623" v="12" actId="478"/>
          <ac:picMkLst>
            <pc:docMk/>
            <pc:sldMk cId="2990400138" sldId="29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711208417" sldId="297"/>
        </pc:sldMkLst>
        <pc:picChg chg="del">
          <ac:chgData name="James Clegg" userId="c6df1435-7a36-4b38-be4d-16e68e91152f" providerId="ADAL" clId="{F7D7A180-5AA3-47C5-9EDB-B6489AC335B4}" dt="2021-03-22T09:39:28.749" v="13" actId="478"/>
          <ac:picMkLst>
            <pc:docMk/>
            <pc:sldMk cId="711208417" sldId="29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173741817" sldId="298"/>
        </pc:sldMkLst>
        <pc:picChg chg="del">
          <ac:chgData name="James Clegg" userId="c6df1435-7a36-4b38-be4d-16e68e91152f" providerId="ADAL" clId="{F7D7A180-5AA3-47C5-9EDB-B6489AC335B4}" dt="2021-03-22T09:39:42.449" v="14" actId="478"/>
          <ac:picMkLst>
            <pc:docMk/>
            <pc:sldMk cId="173741817" sldId="29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7D7A180-5AA3-47C5-9EDB-B6489AC335B4}" dt="2021-03-22T09:39:58.987" v="16"/>
        <pc:sldMkLst>
          <pc:docMk/>
          <pc:sldMk cId="537179952" sldId="299"/>
        </pc:sldMkLst>
        <pc:picChg chg="del">
          <ac:chgData name="James Clegg" userId="c6df1435-7a36-4b38-be4d-16e68e91152f" providerId="ADAL" clId="{F7D7A180-5AA3-47C5-9EDB-B6489AC335B4}" dt="2021-03-22T09:39:47.333" v="15" actId="478"/>
          <ac:picMkLst>
            <pc:docMk/>
            <pc:sldMk cId="537179952" sldId="299"/>
            <ac:picMk id="5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954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36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86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4" Type="http://schemas.openxmlformats.org/officeDocument/2006/relationships/image" Target="../media/image14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8.png"/><Relationship Id="rId1" Type="http://schemas.openxmlformats.org/officeDocument/2006/relationships/tags" Target="../tags/tag12.xml"/><Relationship Id="rId11" Type="http://schemas.openxmlformats.org/officeDocument/2006/relationships/image" Target="../media/image33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8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3.png"/><Relationship Id="rId1" Type="http://schemas.openxmlformats.org/officeDocument/2006/relationships/tags" Target="../tags/tag13.xml"/><Relationship Id="rId6" Type="http://schemas.openxmlformats.org/officeDocument/2006/relationships/image" Target="../media/image29.png"/><Relationship Id="rId11" Type="http://schemas.openxmlformats.org/officeDocument/2006/relationships/image" Target="../media/image41.png"/><Relationship Id="rId15" Type="http://schemas.openxmlformats.org/officeDocument/2006/relationships/image" Target="../media/image42.png"/><Relationship Id="rId10" Type="http://schemas.openxmlformats.org/officeDocument/2006/relationships/image" Target="../media/image33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3.png"/><Relationship Id="rId1" Type="http://schemas.openxmlformats.org/officeDocument/2006/relationships/tags" Target="../tags/tag14.xml"/><Relationship Id="rId6" Type="http://schemas.openxmlformats.org/officeDocument/2006/relationships/image" Target="../media/image29.png"/><Relationship Id="rId11" Type="http://schemas.openxmlformats.org/officeDocument/2006/relationships/image" Target="../media/image44.png"/><Relationship Id="rId15" Type="http://schemas.openxmlformats.org/officeDocument/2006/relationships/image" Target="../media/image42.png"/><Relationship Id="rId10" Type="http://schemas.openxmlformats.org/officeDocument/2006/relationships/image" Target="../media/image33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9.png"/><Relationship Id="rId11" Type="http://schemas.openxmlformats.org/officeDocument/2006/relationships/image" Target="../media/image23.png"/><Relationship Id="rId10" Type="http://schemas.openxmlformats.org/officeDocument/2006/relationships/image" Target="../media/image8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0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>
            <a:extLst>
              <a:ext uri="{FF2B5EF4-FFF2-40B4-BE49-F238E27FC236}">
                <a16:creationId xmlns:a16="http://schemas.microsoft.com/office/drawing/2014/main" id="{3378220C-F659-4FB6-A4FA-5D4F76BCE639}"/>
              </a:ext>
            </a:extLst>
          </p:cNvPr>
          <p:cNvSpPr/>
          <p:nvPr/>
        </p:nvSpPr>
        <p:spPr>
          <a:xfrm rot="18937591">
            <a:off x="1538048" y="75607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5BFC0962-397D-42F6-9EF8-77AA92BB4B3E}"/>
              </a:ext>
            </a:extLst>
          </p:cNvPr>
          <p:cNvSpPr/>
          <p:nvPr/>
        </p:nvSpPr>
        <p:spPr>
          <a:xfrm rot="18937591">
            <a:off x="1250850" y="70775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C0BAE73A-0A76-4CB0-A8E4-1A9077534C79}"/>
              </a:ext>
            </a:extLst>
          </p:cNvPr>
          <p:cNvSpPr/>
          <p:nvPr/>
        </p:nvSpPr>
        <p:spPr>
          <a:xfrm rot="18937591">
            <a:off x="764398" y="71081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B5FB7C74-5ADF-4277-B63C-F49075D31D6D}"/>
              </a:ext>
            </a:extLst>
          </p:cNvPr>
          <p:cNvSpPr/>
          <p:nvPr/>
        </p:nvSpPr>
        <p:spPr>
          <a:xfrm rot="18937591">
            <a:off x="297717" y="7004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2688A713-AA24-4444-AF65-49F2B0725759}"/>
              </a:ext>
            </a:extLst>
          </p:cNvPr>
          <p:cNvSpPr/>
          <p:nvPr/>
        </p:nvSpPr>
        <p:spPr>
          <a:xfrm rot="18937591">
            <a:off x="740647" y="75142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BC3AC2A6-66E8-40CC-9051-08E68D1D51FB}"/>
              </a:ext>
            </a:extLst>
          </p:cNvPr>
          <p:cNvSpPr/>
          <p:nvPr/>
        </p:nvSpPr>
        <p:spPr>
          <a:xfrm rot="18937591">
            <a:off x="4848104" y="77250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ardrop 10">
            <a:extLst>
              <a:ext uri="{FF2B5EF4-FFF2-40B4-BE49-F238E27FC236}">
                <a16:creationId xmlns:a16="http://schemas.microsoft.com/office/drawing/2014/main" id="{4FE9B3A1-B3A3-4E9C-AA2B-FD446C8B318F}"/>
              </a:ext>
            </a:extLst>
          </p:cNvPr>
          <p:cNvSpPr/>
          <p:nvPr/>
        </p:nvSpPr>
        <p:spPr>
          <a:xfrm rot="18937591">
            <a:off x="4323694" y="74129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B42E9D38-BD55-4FDD-B818-A984CE4A2AB6}"/>
              </a:ext>
            </a:extLst>
          </p:cNvPr>
          <p:cNvSpPr/>
          <p:nvPr/>
        </p:nvSpPr>
        <p:spPr>
          <a:xfrm rot="18937591">
            <a:off x="3763024" y="70834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39EBF231-27ED-4969-BFED-FEBC24F93E28}"/>
              </a:ext>
            </a:extLst>
          </p:cNvPr>
          <p:cNvSpPr/>
          <p:nvPr/>
        </p:nvSpPr>
        <p:spPr>
          <a:xfrm rot="18937591">
            <a:off x="3396638" y="77703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ardrop 13">
            <a:extLst>
              <a:ext uri="{FF2B5EF4-FFF2-40B4-BE49-F238E27FC236}">
                <a16:creationId xmlns:a16="http://schemas.microsoft.com/office/drawing/2014/main" id="{AE725DE4-4EFA-4474-9111-3368F04393A0}"/>
              </a:ext>
            </a:extLst>
          </p:cNvPr>
          <p:cNvSpPr/>
          <p:nvPr/>
        </p:nvSpPr>
        <p:spPr>
          <a:xfrm rot="18937591">
            <a:off x="3647298" y="7527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2611F42A-0C4E-41FB-8AE0-D117C105A285}"/>
              </a:ext>
            </a:extLst>
          </p:cNvPr>
          <p:cNvSpPr/>
          <p:nvPr/>
        </p:nvSpPr>
        <p:spPr>
          <a:xfrm rot="18937591">
            <a:off x="6153185" y="77072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ardrop 15">
            <a:extLst>
              <a:ext uri="{FF2B5EF4-FFF2-40B4-BE49-F238E27FC236}">
                <a16:creationId xmlns:a16="http://schemas.microsoft.com/office/drawing/2014/main" id="{0778F44A-5CDB-42B5-A473-FCE31B4C5AA2}"/>
              </a:ext>
            </a:extLst>
          </p:cNvPr>
          <p:cNvSpPr/>
          <p:nvPr/>
        </p:nvSpPr>
        <p:spPr>
          <a:xfrm rot="18937591">
            <a:off x="6043028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ardrop 16">
            <a:extLst>
              <a:ext uri="{FF2B5EF4-FFF2-40B4-BE49-F238E27FC236}">
                <a16:creationId xmlns:a16="http://schemas.microsoft.com/office/drawing/2014/main" id="{A5D549ED-F7D5-4CC9-A744-3709F09AC7B4}"/>
              </a:ext>
            </a:extLst>
          </p:cNvPr>
          <p:cNvSpPr/>
          <p:nvPr/>
        </p:nvSpPr>
        <p:spPr>
          <a:xfrm rot="18937591">
            <a:off x="5607479" y="71812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03573741-FEC6-4273-BA23-C3530B0A3EAE}"/>
              </a:ext>
            </a:extLst>
          </p:cNvPr>
          <p:cNvSpPr/>
          <p:nvPr/>
        </p:nvSpPr>
        <p:spPr>
          <a:xfrm rot="18937591">
            <a:off x="5140798" y="70775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AEE44BDC-447B-4D07-96B2-48E685CAC4E3}"/>
              </a:ext>
            </a:extLst>
          </p:cNvPr>
          <p:cNvSpPr/>
          <p:nvPr/>
        </p:nvSpPr>
        <p:spPr>
          <a:xfrm rot="18937591">
            <a:off x="5327584" y="75515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C0E0B4AA-C242-47D3-A9BE-81658728756A}"/>
              </a:ext>
            </a:extLst>
          </p:cNvPr>
          <p:cNvSpPr/>
          <p:nvPr/>
        </p:nvSpPr>
        <p:spPr>
          <a:xfrm rot="18937591">
            <a:off x="9228846" y="75491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5F8B89CC-5C1F-41C4-A0CC-F05EDA590697}"/>
              </a:ext>
            </a:extLst>
          </p:cNvPr>
          <p:cNvSpPr/>
          <p:nvPr/>
        </p:nvSpPr>
        <p:spPr>
          <a:xfrm rot="18937591">
            <a:off x="9061780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0D430503-2AE3-43D2-B005-D8E512A37791}"/>
              </a:ext>
            </a:extLst>
          </p:cNvPr>
          <p:cNvSpPr/>
          <p:nvPr/>
        </p:nvSpPr>
        <p:spPr>
          <a:xfrm rot="18937591">
            <a:off x="8746175" y="72056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14F04E1F-1109-4B71-99A8-CFA867BAE091}"/>
              </a:ext>
            </a:extLst>
          </p:cNvPr>
          <p:cNvSpPr/>
          <p:nvPr/>
        </p:nvSpPr>
        <p:spPr>
          <a:xfrm rot="18937591">
            <a:off x="7496472" y="77032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A2DC01D1-C515-4120-B9CF-54C6C1A0E0F5}"/>
              </a:ext>
            </a:extLst>
          </p:cNvPr>
          <p:cNvSpPr/>
          <p:nvPr/>
        </p:nvSpPr>
        <p:spPr>
          <a:xfrm rot="18937591">
            <a:off x="7921262" y="78983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69A08381-B8C5-4815-A1CA-73CDA5DC9645}"/>
              </a:ext>
            </a:extLst>
          </p:cNvPr>
          <p:cNvSpPr/>
          <p:nvPr/>
        </p:nvSpPr>
        <p:spPr>
          <a:xfrm rot="18937591">
            <a:off x="7387363" y="71019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B3D5BB10-5BCE-427E-B419-5E221A4E6ED9}"/>
              </a:ext>
            </a:extLst>
          </p:cNvPr>
          <p:cNvSpPr/>
          <p:nvPr/>
        </p:nvSpPr>
        <p:spPr>
          <a:xfrm rot="18937591">
            <a:off x="7106646" y="73580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>
            <a:extLst>
              <a:ext uri="{FF2B5EF4-FFF2-40B4-BE49-F238E27FC236}">
                <a16:creationId xmlns:a16="http://schemas.microsoft.com/office/drawing/2014/main" id="{C000EFE4-028E-4276-A3EE-2E01A2091F08}"/>
              </a:ext>
            </a:extLst>
          </p:cNvPr>
          <p:cNvSpPr/>
          <p:nvPr/>
        </p:nvSpPr>
        <p:spPr>
          <a:xfrm rot="18937591">
            <a:off x="6710145" y="71019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>
            <a:extLst>
              <a:ext uri="{FF2B5EF4-FFF2-40B4-BE49-F238E27FC236}">
                <a16:creationId xmlns:a16="http://schemas.microsoft.com/office/drawing/2014/main" id="{F40FE64B-7D4B-4E3A-95B8-A578A03DD04C}"/>
              </a:ext>
            </a:extLst>
          </p:cNvPr>
          <p:cNvSpPr/>
          <p:nvPr/>
        </p:nvSpPr>
        <p:spPr>
          <a:xfrm rot="18937591">
            <a:off x="8156260" y="7533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>
            <a:extLst>
              <a:ext uri="{FF2B5EF4-FFF2-40B4-BE49-F238E27FC236}">
                <a16:creationId xmlns:a16="http://schemas.microsoft.com/office/drawing/2014/main" id="{93CD6879-0CF2-43CE-BF5A-C54A2F693F9B}"/>
              </a:ext>
            </a:extLst>
          </p:cNvPr>
          <p:cNvSpPr/>
          <p:nvPr/>
        </p:nvSpPr>
        <p:spPr>
          <a:xfrm rot="18937591">
            <a:off x="8111282" y="71110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>
            <a:extLst>
              <a:ext uri="{FF2B5EF4-FFF2-40B4-BE49-F238E27FC236}">
                <a16:creationId xmlns:a16="http://schemas.microsoft.com/office/drawing/2014/main" id="{9CC862BC-65D3-44FF-8049-B806B80149A4}"/>
              </a:ext>
            </a:extLst>
          </p:cNvPr>
          <p:cNvSpPr/>
          <p:nvPr/>
        </p:nvSpPr>
        <p:spPr>
          <a:xfrm rot="18937591">
            <a:off x="6654193" y="74372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>
            <a:extLst>
              <a:ext uri="{FF2B5EF4-FFF2-40B4-BE49-F238E27FC236}">
                <a16:creationId xmlns:a16="http://schemas.microsoft.com/office/drawing/2014/main" id="{DDC78EBD-1958-4BE4-977B-F5A48D9A5E8A}"/>
              </a:ext>
            </a:extLst>
          </p:cNvPr>
          <p:cNvSpPr/>
          <p:nvPr/>
        </p:nvSpPr>
        <p:spPr>
          <a:xfrm rot="18937591">
            <a:off x="7795677" y="71486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ardrop 31">
            <a:extLst>
              <a:ext uri="{FF2B5EF4-FFF2-40B4-BE49-F238E27FC236}">
                <a16:creationId xmlns:a16="http://schemas.microsoft.com/office/drawing/2014/main" id="{4E72A9F7-11BC-4FFB-8B13-669F64E28578}"/>
              </a:ext>
            </a:extLst>
          </p:cNvPr>
          <p:cNvSpPr/>
          <p:nvPr/>
        </p:nvSpPr>
        <p:spPr>
          <a:xfrm rot="18937591">
            <a:off x="7087527" y="78554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ardrop 32">
            <a:extLst>
              <a:ext uri="{FF2B5EF4-FFF2-40B4-BE49-F238E27FC236}">
                <a16:creationId xmlns:a16="http://schemas.microsoft.com/office/drawing/2014/main" id="{20C8FEB3-963A-42D9-A66C-8B0C1B1A9DE5}"/>
              </a:ext>
            </a:extLst>
          </p:cNvPr>
          <p:cNvSpPr/>
          <p:nvPr/>
        </p:nvSpPr>
        <p:spPr>
          <a:xfrm rot="18937591">
            <a:off x="6515751" y="79810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ardrop 33">
            <a:extLst>
              <a:ext uri="{FF2B5EF4-FFF2-40B4-BE49-F238E27FC236}">
                <a16:creationId xmlns:a16="http://schemas.microsoft.com/office/drawing/2014/main" id="{88B14CC0-2F19-4B72-BF72-A549AB252E56}"/>
              </a:ext>
            </a:extLst>
          </p:cNvPr>
          <p:cNvSpPr/>
          <p:nvPr/>
        </p:nvSpPr>
        <p:spPr>
          <a:xfrm rot="18937591">
            <a:off x="2493121" y="70397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ardrop 34">
            <a:extLst>
              <a:ext uri="{FF2B5EF4-FFF2-40B4-BE49-F238E27FC236}">
                <a16:creationId xmlns:a16="http://schemas.microsoft.com/office/drawing/2014/main" id="{3E7A9A86-BC59-4291-A22C-1067477ADC16}"/>
              </a:ext>
            </a:extLst>
          </p:cNvPr>
          <p:cNvSpPr/>
          <p:nvPr/>
        </p:nvSpPr>
        <p:spPr>
          <a:xfrm rot="18937591">
            <a:off x="2212404" y="7295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26D05EC5-C778-4C6F-BBED-0E470E483293}"/>
              </a:ext>
            </a:extLst>
          </p:cNvPr>
          <p:cNvSpPr/>
          <p:nvPr/>
        </p:nvSpPr>
        <p:spPr>
          <a:xfrm rot="18937591">
            <a:off x="1815903" y="70397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105BDCDC-4AE5-45AC-98AB-481B6648C27A}"/>
              </a:ext>
            </a:extLst>
          </p:cNvPr>
          <p:cNvSpPr/>
          <p:nvPr/>
        </p:nvSpPr>
        <p:spPr>
          <a:xfrm rot="18937591">
            <a:off x="3298409" y="74784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44803C0A-5251-47D0-AD3B-F1DC7EBCA30A}"/>
              </a:ext>
            </a:extLst>
          </p:cNvPr>
          <p:cNvSpPr/>
          <p:nvPr/>
        </p:nvSpPr>
        <p:spPr>
          <a:xfrm rot="18937591">
            <a:off x="3001153" y="70375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ardrop 38">
            <a:extLst>
              <a:ext uri="{FF2B5EF4-FFF2-40B4-BE49-F238E27FC236}">
                <a16:creationId xmlns:a16="http://schemas.microsoft.com/office/drawing/2014/main" id="{C80D7B33-EF9E-4116-A229-22694ED4E583}"/>
              </a:ext>
            </a:extLst>
          </p:cNvPr>
          <p:cNvSpPr/>
          <p:nvPr/>
        </p:nvSpPr>
        <p:spPr>
          <a:xfrm rot="18937591">
            <a:off x="2621191" y="74784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>
            <a:extLst>
              <a:ext uri="{FF2B5EF4-FFF2-40B4-BE49-F238E27FC236}">
                <a16:creationId xmlns:a16="http://schemas.microsoft.com/office/drawing/2014/main" id="{55CA8C42-E12F-419D-A3FD-620E25702596}"/>
              </a:ext>
            </a:extLst>
          </p:cNvPr>
          <p:cNvSpPr/>
          <p:nvPr/>
        </p:nvSpPr>
        <p:spPr>
          <a:xfrm rot="18937591">
            <a:off x="2318420" y="76822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ardrop 40">
            <a:extLst>
              <a:ext uri="{FF2B5EF4-FFF2-40B4-BE49-F238E27FC236}">
                <a16:creationId xmlns:a16="http://schemas.microsoft.com/office/drawing/2014/main" id="{0495A839-425A-4423-A28C-5EF8E46023AC}"/>
              </a:ext>
            </a:extLst>
          </p:cNvPr>
          <p:cNvSpPr/>
          <p:nvPr/>
        </p:nvSpPr>
        <p:spPr>
          <a:xfrm rot="18937591">
            <a:off x="2061293" y="71110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>
            <a:extLst>
              <a:ext uri="{FF2B5EF4-FFF2-40B4-BE49-F238E27FC236}">
                <a16:creationId xmlns:a16="http://schemas.microsoft.com/office/drawing/2014/main" id="{5DB3E9BD-DE70-45C1-89DF-8A30D19DD597}"/>
              </a:ext>
            </a:extLst>
          </p:cNvPr>
          <p:cNvSpPr/>
          <p:nvPr/>
        </p:nvSpPr>
        <p:spPr>
          <a:xfrm rot="18937591">
            <a:off x="1641202" y="76822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>
            <a:extLst>
              <a:ext uri="{FF2B5EF4-FFF2-40B4-BE49-F238E27FC236}">
                <a16:creationId xmlns:a16="http://schemas.microsoft.com/office/drawing/2014/main" id="{D7BFBF03-1E6F-4A4F-B064-C4CF26FA493F}"/>
              </a:ext>
            </a:extLst>
          </p:cNvPr>
          <p:cNvSpPr/>
          <p:nvPr/>
        </p:nvSpPr>
        <p:spPr>
          <a:xfrm rot="18937591">
            <a:off x="1102256" y="74784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ardrop 43">
            <a:extLst>
              <a:ext uri="{FF2B5EF4-FFF2-40B4-BE49-F238E27FC236}">
                <a16:creationId xmlns:a16="http://schemas.microsoft.com/office/drawing/2014/main" id="{2EC2DD50-158B-45D6-AD51-8F09A7DB6F37}"/>
              </a:ext>
            </a:extLst>
          </p:cNvPr>
          <p:cNvSpPr/>
          <p:nvPr/>
        </p:nvSpPr>
        <p:spPr>
          <a:xfrm rot="18937591">
            <a:off x="561419" y="72093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ardrop 44">
            <a:extLst>
              <a:ext uri="{FF2B5EF4-FFF2-40B4-BE49-F238E27FC236}">
                <a16:creationId xmlns:a16="http://schemas.microsoft.com/office/drawing/2014/main" id="{6C3995C5-8E66-4039-9B2F-5965EB7EF40D}"/>
              </a:ext>
            </a:extLst>
          </p:cNvPr>
          <p:cNvSpPr/>
          <p:nvPr/>
        </p:nvSpPr>
        <p:spPr>
          <a:xfrm rot="18937591">
            <a:off x="158654" y="78244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ardrop 45">
            <a:extLst>
              <a:ext uri="{FF2B5EF4-FFF2-40B4-BE49-F238E27FC236}">
                <a16:creationId xmlns:a16="http://schemas.microsoft.com/office/drawing/2014/main" id="{BDA6644C-CEC5-4C09-98F2-3AEA2B5040AE}"/>
              </a:ext>
            </a:extLst>
          </p:cNvPr>
          <p:cNvSpPr/>
          <p:nvPr/>
        </p:nvSpPr>
        <p:spPr>
          <a:xfrm rot="18937591">
            <a:off x="4624512" y="71019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ardrop 46">
            <a:extLst>
              <a:ext uri="{FF2B5EF4-FFF2-40B4-BE49-F238E27FC236}">
                <a16:creationId xmlns:a16="http://schemas.microsoft.com/office/drawing/2014/main" id="{F1800CAE-FF0D-4DE6-A8DD-4E625CB1CA26}"/>
              </a:ext>
            </a:extLst>
          </p:cNvPr>
          <p:cNvSpPr/>
          <p:nvPr/>
        </p:nvSpPr>
        <p:spPr>
          <a:xfrm rot="18937591">
            <a:off x="4383250" y="78319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ardrop 47">
            <a:extLst>
              <a:ext uri="{FF2B5EF4-FFF2-40B4-BE49-F238E27FC236}">
                <a16:creationId xmlns:a16="http://schemas.microsoft.com/office/drawing/2014/main" id="{46A209A0-C519-4E4D-B8E1-4D9A1FEDCEEC}"/>
              </a:ext>
            </a:extLst>
          </p:cNvPr>
          <p:cNvSpPr/>
          <p:nvPr/>
        </p:nvSpPr>
        <p:spPr>
          <a:xfrm rot="18937591">
            <a:off x="4112276" y="73125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ardrop 48">
            <a:extLst>
              <a:ext uri="{FF2B5EF4-FFF2-40B4-BE49-F238E27FC236}">
                <a16:creationId xmlns:a16="http://schemas.microsoft.com/office/drawing/2014/main" id="{1C00AA83-8BDD-41B7-B1CF-27749160AD7C}"/>
              </a:ext>
            </a:extLst>
          </p:cNvPr>
          <p:cNvSpPr/>
          <p:nvPr/>
        </p:nvSpPr>
        <p:spPr>
          <a:xfrm rot="18937591">
            <a:off x="5825761" y="75254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ardrop 49">
            <a:extLst>
              <a:ext uri="{FF2B5EF4-FFF2-40B4-BE49-F238E27FC236}">
                <a16:creationId xmlns:a16="http://schemas.microsoft.com/office/drawing/2014/main" id="{946D32D5-B289-4A40-A3AA-B279C22A9137}"/>
              </a:ext>
            </a:extLst>
          </p:cNvPr>
          <p:cNvSpPr/>
          <p:nvPr/>
        </p:nvSpPr>
        <p:spPr>
          <a:xfrm rot="18937591">
            <a:off x="5641985" y="78076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ardrop 50">
            <a:extLst>
              <a:ext uri="{FF2B5EF4-FFF2-40B4-BE49-F238E27FC236}">
                <a16:creationId xmlns:a16="http://schemas.microsoft.com/office/drawing/2014/main" id="{983FA6E0-9375-484D-B110-56448A4686F0}"/>
              </a:ext>
            </a:extLst>
          </p:cNvPr>
          <p:cNvSpPr/>
          <p:nvPr/>
        </p:nvSpPr>
        <p:spPr>
          <a:xfrm rot="18937591">
            <a:off x="5214358" y="79437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ardrop 51">
            <a:extLst>
              <a:ext uri="{FF2B5EF4-FFF2-40B4-BE49-F238E27FC236}">
                <a16:creationId xmlns:a16="http://schemas.microsoft.com/office/drawing/2014/main" id="{09C22E38-7855-447A-8685-5EB709B4D9D4}"/>
              </a:ext>
            </a:extLst>
          </p:cNvPr>
          <p:cNvSpPr/>
          <p:nvPr/>
        </p:nvSpPr>
        <p:spPr>
          <a:xfrm rot="18937591">
            <a:off x="9570828" y="75267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078D3D18-D477-4011-90C3-B37E728CC813}"/>
              </a:ext>
            </a:extLst>
          </p:cNvPr>
          <p:cNvSpPr/>
          <p:nvPr/>
        </p:nvSpPr>
        <p:spPr>
          <a:xfrm rot="18937591">
            <a:off x="8842178" y="7799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ardrop 53">
            <a:extLst>
              <a:ext uri="{FF2B5EF4-FFF2-40B4-BE49-F238E27FC236}">
                <a16:creationId xmlns:a16="http://schemas.microsoft.com/office/drawing/2014/main" id="{459585C8-9C57-4757-964E-B81EAFD45E6F}"/>
              </a:ext>
            </a:extLst>
          </p:cNvPr>
          <p:cNvSpPr/>
          <p:nvPr/>
        </p:nvSpPr>
        <p:spPr>
          <a:xfrm rot="18937591">
            <a:off x="8472895" y="72161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ardrop 54">
            <a:extLst>
              <a:ext uri="{FF2B5EF4-FFF2-40B4-BE49-F238E27FC236}">
                <a16:creationId xmlns:a16="http://schemas.microsoft.com/office/drawing/2014/main" id="{134CE248-A09C-432B-8980-67A8BE2734B5}"/>
              </a:ext>
            </a:extLst>
          </p:cNvPr>
          <p:cNvSpPr/>
          <p:nvPr/>
        </p:nvSpPr>
        <p:spPr>
          <a:xfrm rot="18937591">
            <a:off x="1690448" y="77131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39D4DC8D-E379-4F6A-92DA-C0D1008A65B9}"/>
              </a:ext>
            </a:extLst>
          </p:cNvPr>
          <p:cNvSpPr/>
          <p:nvPr/>
        </p:nvSpPr>
        <p:spPr>
          <a:xfrm rot="18937591">
            <a:off x="1403250" y="72299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ardrop 56">
            <a:extLst>
              <a:ext uri="{FF2B5EF4-FFF2-40B4-BE49-F238E27FC236}">
                <a16:creationId xmlns:a16="http://schemas.microsoft.com/office/drawing/2014/main" id="{FCB5335A-DC07-42F7-898F-93D15AB4463D}"/>
              </a:ext>
            </a:extLst>
          </p:cNvPr>
          <p:cNvSpPr/>
          <p:nvPr/>
        </p:nvSpPr>
        <p:spPr>
          <a:xfrm rot="18937591">
            <a:off x="916798" y="72605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ardrop 57">
            <a:extLst>
              <a:ext uri="{FF2B5EF4-FFF2-40B4-BE49-F238E27FC236}">
                <a16:creationId xmlns:a16="http://schemas.microsoft.com/office/drawing/2014/main" id="{4F1BA431-C806-471C-8B3A-38FCA0067AB7}"/>
              </a:ext>
            </a:extLst>
          </p:cNvPr>
          <p:cNvSpPr/>
          <p:nvPr/>
        </p:nvSpPr>
        <p:spPr>
          <a:xfrm rot="18937591">
            <a:off x="450117" y="7156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ardrop 58">
            <a:extLst>
              <a:ext uri="{FF2B5EF4-FFF2-40B4-BE49-F238E27FC236}">
                <a16:creationId xmlns:a16="http://schemas.microsoft.com/office/drawing/2014/main" id="{C2928679-D650-4C22-A158-E493DA428925}"/>
              </a:ext>
            </a:extLst>
          </p:cNvPr>
          <p:cNvSpPr/>
          <p:nvPr/>
        </p:nvSpPr>
        <p:spPr>
          <a:xfrm rot="18937591">
            <a:off x="893047" y="76666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ardrop 59">
            <a:extLst>
              <a:ext uri="{FF2B5EF4-FFF2-40B4-BE49-F238E27FC236}">
                <a16:creationId xmlns:a16="http://schemas.microsoft.com/office/drawing/2014/main" id="{BFA8EF42-A754-41D1-8242-D721B90E5F84}"/>
              </a:ext>
            </a:extLst>
          </p:cNvPr>
          <p:cNvSpPr/>
          <p:nvPr/>
        </p:nvSpPr>
        <p:spPr>
          <a:xfrm rot="18937591">
            <a:off x="5000504" y="78774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ardrop 60">
            <a:extLst>
              <a:ext uri="{FF2B5EF4-FFF2-40B4-BE49-F238E27FC236}">
                <a16:creationId xmlns:a16="http://schemas.microsoft.com/office/drawing/2014/main" id="{2AB4975D-E76B-4357-9598-538B3551FB53}"/>
              </a:ext>
            </a:extLst>
          </p:cNvPr>
          <p:cNvSpPr/>
          <p:nvPr/>
        </p:nvSpPr>
        <p:spPr>
          <a:xfrm rot="18937591">
            <a:off x="4476094" y="75653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ardrop 61">
            <a:extLst>
              <a:ext uri="{FF2B5EF4-FFF2-40B4-BE49-F238E27FC236}">
                <a16:creationId xmlns:a16="http://schemas.microsoft.com/office/drawing/2014/main" id="{4960901C-A321-4F14-96E1-03EB91E63201}"/>
              </a:ext>
            </a:extLst>
          </p:cNvPr>
          <p:cNvSpPr/>
          <p:nvPr/>
        </p:nvSpPr>
        <p:spPr>
          <a:xfrm rot="18937591">
            <a:off x="3915424" y="72358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ardrop 62">
            <a:extLst>
              <a:ext uri="{FF2B5EF4-FFF2-40B4-BE49-F238E27FC236}">
                <a16:creationId xmlns:a16="http://schemas.microsoft.com/office/drawing/2014/main" id="{BEA63D9D-8A25-4CE5-B2FC-2D1F7CA09B24}"/>
              </a:ext>
            </a:extLst>
          </p:cNvPr>
          <p:cNvSpPr/>
          <p:nvPr/>
        </p:nvSpPr>
        <p:spPr>
          <a:xfrm rot="18937591">
            <a:off x="3549038" y="79227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ardrop 63">
            <a:extLst>
              <a:ext uri="{FF2B5EF4-FFF2-40B4-BE49-F238E27FC236}">
                <a16:creationId xmlns:a16="http://schemas.microsoft.com/office/drawing/2014/main" id="{F3FD582C-7E92-4299-A0D7-4C31361A52CE}"/>
              </a:ext>
            </a:extLst>
          </p:cNvPr>
          <p:cNvSpPr/>
          <p:nvPr/>
        </p:nvSpPr>
        <p:spPr>
          <a:xfrm rot="18937591">
            <a:off x="3799698" y="76795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ardrop 64">
            <a:extLst>
              <a:ext uri="{FF2B5EF4-FFF2-40B4-BE49-F238E27FC236}">
                <a16:creationId xmlns:a16="http://schemas.microsoft.com/office/drawing/2014/main" id="{21627273-0F31-4F94-80B3-591D8B090EFE}"/>
              </a:ext>
            </a:extLst>
          </p:cNvPr>
          <p:cNvSpPr/>
          <p:nvPr/>
        </p:nvSpPr>
        <p:spPr>
          <a:xfrm rot="18937591">
            <a:off x="6305585" y="78596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ardrop 65">
            <a:extLst>
              <a:ext uri="{FF2B5EF4-FFF2-40B4-BE49-F238E27FC236}">
                <a16:creationId xmlns:a16="http://schemas.microsoft.com/office/drawing/2014/main" id="{B57FAF63-4BFB-496F-B0DA-BBAA4853280E}"/>
              </a:ext>
            </a:extLst>
          </p:cNvPr>
          <p:cNvSpPr/>
          <p:nvPr/>
        </p:nvSpPr>
        <p:spPr>
          <a:xfrm rot="18937591">
            <a:off x="6195428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ardrop 66">
            <a:extLst>
              <a:ext uri="{FF2B5EF4-FFF2-40B4-BE49-F238E27FC236}">
                <a16:creationId xmlns:a16="http://schemas.microsoft.com/office/drawing/2014/main" id="{00CFA797-8849-40CC-8BD6-D261FC1C2084}"/>
              </a:ext>
            </a:extLst>
          </p:cNvPr>
          <p:cNvSpPr/>
          <p:nvPr/>
        </p:nvSpPr>
        <p:spPr>
          <a:xfrm rot="18937591">
            <a:off x="5759879" y="73336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Teardrop 67">
            <a:extLst>
              <a:ext uri="{FF2B5EF4-FFF2-40B4-BE49-F238E27FC236}">
                <a16:creationId xmlns:a16="http://schemas.microsoft.com/office/drawing/2014/main" id="{A95FF85C-193B-43DB-B70B-D2B0364C28A3}"/>
              </a:ext>
            </a:extLst>
          </p:cNvPr>
          <p:cNvSpPr/>
          <p:nvPr/>
        </p:nvSpPr>
        <p:spPr>
          <a:xfrm rot="18937591">
            <a:off x="5293198" y="72299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ardrop 68">
            <a:extLst>
              <a:ext uri="{FF2B5EF4-FFF2-40B4-BE49-F238E27FC236}">
                <a16:creationId xmlns:a16="http://schemas.microsoft.com/office/drawing/2014/main" id="{27E03376-A3A8-49E2-956E-FED625E6832D}"/>
              </a:ext>
            </a:extLst>
          </p:cNvPr>
          <p:cNvSpPr/>
          <p:nvPr/>
        </p:nvSpPr>
        <p:spPr>
          <a:xfrm rot="18937591">
            <a:off x="5479984" y="77039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ardrop 69">
            <a:extLst>
              <a:ext uri="{FF2B5EF4-FFF2-40B4-BE49-F238E27FC236}">
                <a16:creationId xmlns:a16="http://schemas.microsoft.com/office/drawing/2014/main" id="{8DAD64F8-BB5E-47C4-A68C-161938E47D2D}"/>
              </a:ext>
            </a:extLst>
          </p:cNvPr>
          <p:cNvSpPr/>
          <p:nvPr/>
        </p:nvSpPr>
        <p:spPr>
          <a:xfrm rot="18937591">
            <a:off x="9381246" y="77015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ardrop 70">
            <a:extLst>
              <a:ext uri="{FF2B5EF4-FFF2-40B4-BE49-F238E27FC236}">
                <a16:creationId xmlns:a16="http://schemas.microsoft.com/office/drawing/2014/main" id="{8EB46A07-0498-4436-8892-803E0E140768}"/>
              </a:ext>
            </a:extLst>
          </p:cNvPr>
          <p:cNvSpPr/>
          <p:nvPr/>
        </p:nvSpPr>
        <p:spPr>
          <a:xfrm rot="18937591">
            <a:off x="9214180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ardrop 71">
            <a:extLst>
              <a:ext uri="{FF2B5EF4-FFF2-40B4-BE49-F238E27FC236}">
                <a16:creationId xmlns:a16="http://schemas.microsoft.com/office/drawing/2014/main" id="{7A4453DA-7299-463F-9BAC-F7948AE48A24}"/>
              </a:ext>
            </a:extLst>
          </p:cNvPr>
          <p:cNvSpPr/>
          <p:nvPr/>
        </p:nvSpPr>
        <p:spPr>
          <a:xfrm rot="18937591">
            <a:off x="8898575" y="73580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ardrop 72">
            <a:extLst>
              <a:ext uri="{FF2B5EF4-FFF2-40B4-BE49-F238E27FC236}">
                <a16:creationId xmlns:a16="http://schemas.microsoft.com/office/drawing/2014/main" id="{E815D9D6-1C1E-4F50-8477-F1FF833B2C2C}"/>
              </a:ext>
            </a:extLst>
          </p:cNvPr>
          <p:cNvSpPr/>
          <p:nvPr/>
        </p:nvSpPr>
        <p:spPr>
          <a:xfrm rot="18937591">
            <a:off x="7648872" y="78556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ardrop 73">
            <a:extLst>
              <a:ext uri="{FF2B5EF4-FFF2-40B4-BE49-F238E27FC236}">
                <a16:creationId xmlns:a16="http://schemas.microsoft.com/office/drawing/2014/main" id="{565DCBF8-DB97-4826-9D53-60CFF288C825}"/>
              </a:ext>
            </a:extLst>
          </p:cNvPr>
          <p:cNvSpPr/>
          <p:nvPr/>
        </p:nvSpPr>
        <p:spPr>
          <a:xfrm rot="18937591">
            <a:off x="8073662" y="80507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ardrop 74">
            <a:extLst>
              <a:ext uri="{FF2B5EF4-FFF2-40B4-BE49-F238E27FC236}">
                <a16:creationId xmlns:a16="http://schemas.microsoft.com/office/drawing/2014/main" id="{74A15B0F-FB3F-47E7-91DF-37969B27891F}"/>
              </a:ext>
            </a:extLst>
          </p:cNvPr>
          <p:cNvSpPr/>
          <p:nvPr/>
        </p:nvSpPr>
        <p:spPr>
          <a:xfrm rot="18937591">
            <a:off x="7539763" y="72543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ardrop 75">
            <a:extLst>
              <a:ext uri="{FF2B5EF4-FFF2-40B4-BE49-F238E27FC236}">
                <a16:creationId xmlns:a16="http://schemas.microsoft.com/office/drawing/2014/main" id="{2653D92D-8C5E-458A-BA2D-E9EF34A200D4}"/>
              </a:ext>
            </a:extLst>
          </p:cNvPr>
          <p:cNvSpPr/>
          <p:nvPr/>
        </p:nvSpPr>
        <p:spPr>
          <a:xfrm rot="18937591">
            <a:off x="7259046" y="75104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Teardrop 76">
            <a:extLst>
              <a:ext uri="{FF2B5EF4-FFF2-40B4-BE49-F238E27FC236}">
                <a16:creationId xmlns:a16="http://schemas.microsoft.com/office/drawing/2014/main" id="{2DDCB6F8-97C7-472D-B551-63642679C1DB}"/>
              </a:ext>
            </a:extLst>
          </p:cNvPr>
          <p:cNvSpPr/>
          <p:nvPr/>
        </p:nvSpPr>
        <p:spPr>
          <a:xfrm rot="18937591">
            <a:off x="6862545" y="72543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ardrop 77">
            <a:extLst>
              <a:ext uri="{FF2B5EF4-FFF2-40B4-BE49-F238E27FC236}">
                <a16:creationId xmlns:a16="http://schemas.microsoft.com/office/drawing/2014/main" id="{C6302D6C-B147-44B4-B0AC-FDF4431E5523}"/>
              </a:ext>
            </a:extLst>
          </p:cNvPr>
          <p:cNvSpPr/>
          <p:nvPr/>
        </p:nvSpPr>
        <p:spPr>
          <a:xfrm rot="18937591">
            <a:off x="8308660" y="7685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Teardrop 78">
            <a:extLst>
              <a:ext uri="{FF2B5EF4-FFF2-40B4-BE49-F238E27FC236}">
                <a16:creationId xmlns:a16="http://schemas.microsoft.com/office/drawing/2014/main" id="{971A443C-6AE4-4A15-A104-0663AB884147}"/>
              </a:ext>
            </a:extLst>
          </p:cNvPr>
          <p:cNvSpPr/>
          <p:nvPr/>
        </p:nvSpPr>
        <p:spPr>
          <a:xfrm rot="18937591">
            <a:off x="8263682" y="72634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Teardrop 79">
            <a:extLst>
              <a:ext uri="{FF2B5EF4-FFF2-40B4-BE49-F238E27FC236}">
                <a16:creationId xmlns:a16="http://schemas.microsoft.com/office/drawing/2014/main" id="{FE4AC5B8-7943-460E-8039-D5455888FE9F}"/>
              </a:ext>
            </a:extLst>
          </p:cNvPr>
          <p:cNvSpPr/>
          <p:nvPr/>
        </p:nvSpPr>
        <p:spPr>
          <a:xfrm rot="18937591">
            <a:off x="6806593" y="75896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ardrop 80">
            <a:extLst>
              <a:ext uri="{FF2B5EF4-FFF2-40B4-BE49-F238E27FC236}">
                <a16:creationId xmlns:a16="http://schemas.microsoft.com/office/drawing/2014/main" id="{3050D2D4-1DE4-4ECF-875D-5BB229BED055}"/>
              </a:ext>
            </a:extLst>
          </p:cNvPr>
          <p:cNvSpPr/>
          <p:nvPr/>
        </p:nvSpPr>
        <p:spPr>
          <a:xfrm rot="18937591">
            <a:off x="7948077" y="73010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Teardrop 81">
            <a:extLst>
              <a:ext uri="{FF2B5EF4-FFF2-40B4-BE49-F238E27FC236}">
                <a16:creationId xmlns:a16="http://schemas.microsoft.com/office/drawing/2014/main" id="{7522979B-9EF6-4A02-8707-603D3512CCCF}"/>
              </a:ext>
            </a:extLst>
          </p:cNvPr>
          <p:cNvSpPr/>
          <p:nvPr/>
        </p:nvSpPr>
        <p:spPr>
          <a:xfrm rot="18937591">
            <a:off x="7239927" y="80078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Teardrop 82">
            <a:extLst>
              <a:ext uri="{FF2B5EF4-FFF2-40B4-BE49-F238E27FC236}">
                <a16:creationId xmlns:a16="http://schemas.microsoft.com/office/drawing/2014/main" id="{5482DE42-6EDD-4379-83CC-B3381EE09853}"/>
              </a:ext>
            </a:extLst>
          </p:cNvPr>
          <p:cNvSpPr/>
          <p:nvPr/>
        </p:nvSpPr>
        <p:spPr>
          <a:xfrm rot="18937591">
            <a:off x="6668151" y="81334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Teardrop 83">
            <a:extLst>
              <a:ext uri="{FF2B5EF4-FFF2-40B4-BE49-F238E27FC236}">
                <a16:creationId xmlns:a16="http://schemas.microsoft.com/office/drawing/2014/main" id="{0C9A3ECE-02BE-40A6-A0F2-6F4363960436}"/>
              </a:ext>
            </a:extLst>
          </p:cNvPr>
          <p:cNvSpPr/>
          <p:nvPr/>
        </p:nvSpPr>
        <p:spPr>
          <a:xfrm rot="18937591">
            <a:off x="2645521" y="7192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Teardrop 84">
            <a:extLst>
              <a:ext uri="{FF2B5EF4-FFF2-40B4-BE49-F238E27FC236}">
                <a16:creationId xmlns:a16="http://schemas.microsoft.com/office/drawing/2014/main" id="{9F49B666-D8E6-4695-BEB5-EA9077E87019}"/>
              </a:ext>
            </a:extLst>
          </p:cNvPr>
          <p:cNvSpPr/>
          <p:nvPr/>
        </p:nvSpPr>
        <p:spPr>
          <a:xfrm rot="18937591">
            <a:off x="2364804" y="74482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Teardrop 85">
            <a:extLst>
              <a:ext uri="{FF2B5EF4-FFF2-40B4-BE49-F238E27FC236}">
                <a16:creationId xmlns:a16="http://schemas.microsoft.com/office/drawing/2014/main" id="{9FE39B40-67D4-45B2-99A9-8672B173A8A3}"/>
              </a:ext>
            </a:extLst>
          </p:cNvPr>
          <p:cNvSpPr/>
          <p:nvPr/>
        </p:nvSpPr>
        <p:spPr>
          <a:xfrm rot="18937591">
            <a:off x="1968303" y="7192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Teardrop 86">
            <a:extLst>
              <a:ext uri="{FF2B5EF4-FFF2-40B4-BE49-F238E27FC236}">
                <a16:creationId xmlns:a16="http://schemas.microsoft.com/office/drawing/2014/main" id="{05DC1ED3-B2BD-4DCE-941D-217CBF204F22}"/>
              </a:ext>
            </a:extLst>
          </p:cNvPr>
          <p:cNvSpPr/>
          <p:nvPr/>
        </p:nvSpPr>
        <p:spPr>
          <a:xfrm rot="18937591">
            <a:off x="3450809" y="76308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ardrop 87">
            <a:extLst>
              <a:ext uri="{FF2B5EF4-FFF2-40B4-BE49-F238E27FC236}">
                <a16:creationId xmlns:a16="http://schemas.microsoft.com/office/drawing/2014/main" id="{10B204F9-8AA9-451C-AA69-C93DF2956982}"/>
              </a:ext>
            </a:extLst>
          </p:cNvPr>
          <p:cNvSpPr/>
          <p:nvPr/>
        </p:nvSpPr>
        <p:spPr>
          <a:xfrm rot="18937591">
            <a:off x="3153553" y="71899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Teardrop 88">
            <a:extLst>
              <a:ext uri="{FF2B5EF4-FFF2-40B4-BE49-F238E27FC236}">
                <a16:creationId xmlns:a16="http://schemas.microsoft.com/office/drawing/2014/main" id="{099CD1D8-43C6-4963-A7F0-E24B1A1D6738}"/>
              </a:ext>
            </a:extLst>
          </p:cNvPr>
          <p:cNvSpPr/>
          <p:nvPr/>
        </p:nvSpPr>
        <p:spPr>
          <a:xfrm rot="18937591">
            <a:off x="2773591" y="7630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ardrop 89">
            <a:extLst>
              <a:ext uri="{FF2B5EF4-FFF2-40B4-BE49-F238E27FC236}">
                <a16:creationId xmlns:a16="http://schemas.microsoft.com/office/drawing/2014/main" id="{418A4F4C-E082-40F5-A0ED-7F79978C1D58}"/>
              </a:ext>
            </a:extLst>
          </p:cNvPr>
          <p:cNvSpPr/>
          <p:nvPr/>
        </p:nvSpPr>
        <p:spPr>
          <a:xfrm rot="18937591">
            <a:off x="2470820" y="78346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Teardrop 90">
            <a:extLst>
              <a:ext uri="{FF2B5EF4-FFF2-40B4-BE49-F238E27FC236}">
                <a16:creationId xmlns:a16="http://schemas.microsoft.com/office/drawing/2014/main" id="{D0DE1CF6-4EB8-49B1-956F-422A870F1F60}"/>
              </a:ext>
            </a:extLst>
          </p:cNvPr>
          <p:cNvSpPr/>
          <p:nvPr/>
        </p:nvSpPr>
        <p:spPr>
          <a:xfrm rot="18937591">
            <a:off x="2213693" y="72634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Teardrop 91">
            <a:extLst>
              <a:ext uri="{FF2B5EF4-FFF2-40B4-BE49-F238E27FC236}">
                <a16:creationId xmlns:a16="http://schemas.microsoft.com/office/drawing/2014/main" id="{ED2028E9-7B8B-4DB7-AF7B-EC7ED60AB4E9}"/>
              </a:ext>
            </a:extLst>
          </p:cNvPr>
          <p:cNvSpPr/>
          <p:nvPr/>
        </p:nvSpPr>
        <p:spPr>
          <a:xfrm rot="18937591">
            <a:off x="1793602" y="78346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Teardrop 92">
            <a:extLst>
              <a:ext uri="{FF2B5EF4-FFF2-40B4-BE49-F238E27FC236}">
                <a16:creationId xmlns:a16="http://schemas.microsoft.com/office/drawing/2014/main" id="{9549ABEB-534D-4F2F-B4C6-2BB0B4F18C72}"/>
              </a:ext>
            </a:extLst>
          </p:cNvPr>
          <p:cNvSpPr/>
          <p:nvPr/>
        </p:nvSpPr>
        <p:spPr>
          <a:xfrm rot="18937591">
            <a:off x="1254656" y="76308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ardrop 93">
            <a:extLst>
              <a:ext uri="{FF2B5EF4-FFF2-40B4-BE49-F238E27FC236}">
                <a16:creationId xmlns:a16="http://schemas.microsoft.com/office/drawing/2014/main" id="{D9355313-CBF2-4B33-B910-54BEA7053165}"/>
              </a:ext>
            </a:extLst>
          </p:cNvPr>
          <p:cNvSpPr/>
          <p:nvPr/>
        </p:nvSpPr>
        <p:spPr>
          <a:xfrm rot="18937591">
            <a:off x="713819" y="73617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Teardrop 94">
            <a:extLst>
              <a:ext uri="{FF2B5EF4-FFF2-40B4-BE49-F238E27FC236}">
                <a16:creationId xmlns:a16="http://schemas.microsoft.com/office/drawing/2014/main" id="{D7AA92AF-7D51-4CDC-AF5A-697854697A89}"/>
              </a:ext>
            </a:extLst>
          </p:cNvPr>
          <p:cNvSpPr/>
          <p:nvPr/>
        </p:nvSpPr>
        <p:spPr>
          <a:xfrm rot="18937591">
            <a:off x="311054" y="79768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ardrop 95">
            <a:extLst>
              <a:ext uri="{FF2B5EF4-FFF2-40B4-BE49-F238E27FC236}">
                <a16:creationId xmlns:a16="http://schemas.microsoft.com/office/drawing/2014/main" id="{E666B3F3-95EB-464F-A1D1-DFB6C8DA8E70}"/>
              </a:ext>
            </a:extLst>
          </p:cNvPr>
          <p:cNvSpPr/>
          <p:nvPr/>
        </p:nvSpPr>
        <p:spPr>
          <a:xfrm rot="18937591">
            <a:off x="4776912" y="72543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Teardrop 96">
            <a:extLst>
              <a:ext uri="{FF2B5EF4-FFF2-40B4-BE49-F238E27FC236}">
                <a16:creationId xmlns:a16="http://schemas.microsoft.com/office/drawing/2014/main" id="{EAE269C6-26D4-4070-A2C7-D8206F329865}"/>
              </a:ext>
            </a:extLst>
          </p:cNvPr>
          <p:cNvSpPr/>
          <p:nvPr/>
        </p:nvSpPr>
        <p:spPr>
          <a:xfrm rot="18937591">
            <a:off x="4535650" y="79843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Teardrop 97">
            <a:extLst>
              <a:ext uri="{FF2B5EF4-FFF2-40B4-BE49-F238E27FC236}">
                <a16:creationId xmlns:a16="http://schemas.microsoft.com/office/drawing/2014/main" id="{68C7E927-93FD-42E0-BFEC-6A9C1A9AD11E}"/>
              </a:ext>
            </a:extLst>
          </p:cNvPr>
          <p:cNvSpPr/>
          <p:nvPr/>
        </p:nvSpPr>
        <p:spPr>
          <a:xfrm rot="18937591">
            <a:off x="4264676" y="74649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ardrop 98">
            <a:extLst>
              <a:ext uri="{FF2B5EF4-FFF2-40B4-BE49-F238E27FC236}">
                <a16:creationId xmlns:a16="http://schemas.microsoft.com/office/drawing/2014/main" id="{B4886418-9E27-49FA-BC82-7FF597E890ED}"/>
              </a:ext>
            </a:extLst>
          </p:cNvPr>
          <p:cNvSpPr/>
          <p:nvPr/>
        </p:nvSpPr>
        <p:spPr>
          <a:xfrm rot="18937591">
            <a:off x="5978161" y="76778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ardrop 99">
            <a:extLst>
              <a:ext uri="{FF2B5EF4-FFF2-40B4-BE49-F238E27FC236}">
                <a16:creationId xmlns:a16="http://schemas.microsoft.com/office/drawing/2014/main" id="{B3F8791D-63DB-4372-B999-2D94693F5727}"/>
              </a:ext>
            </a:extLst>
          </p:cNvPr>
          <p:cNvSpPr/>
          <p:nvPr/>
        </p:nvSpPr>
        <p:spPr>
          <a:xfrm rot="18937591">
            <a:off x="5794385" y="79600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ardrop 100">
            <a:extLst>
              <a:ext uri="{FF2B5EF4-FFF2-40B4-BE49-F238E27FC236}">
                <a16:creationId xmlns:a16="http://schemas.microsoft.com/office/drawing/2014/main" id="{30C22083-A5A4-4F0B-ADD7-ECFF6A4B32D7}"/>
              </a:ext>
            </a:extLst>
          </p:cNvPr>
          <p:cNvSpPr/>
          <p:nvPr/>
        </p:nvSpPr>
        <p:spPr>
          <a:xfrm rot="18937591">
            <a:off x="5366758" y="80961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Teardrop 101">
            <a:extLst>
              <a:ext uri="{FF2B5EF4-FFF2-40B4-BE49-F238E27FC236}">
                <a16:creationId xmlns:a16="http://schemas.microsoft.com/office/drawing/2014/main" id="{EB5A7F79-B00D-46BA-BE65-2263CC8B2FAA}"/>
              </a:ext>
            </a:extLst>
          </p:cNvPr>
          <p:cNvSpPr/>
          <p:nvPr/>
        </p:nvSpPr>
        <p:spPr>
          <a:xfrm rot="18937591">
            <a:off x="9723228" y="76791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ardrop 102">
            <a:extLst>
              <a:ext uri="{FF2B5EF4-FFF2-40B4-BE49-F238E27FC236}">
                <a16:creationId xmlns:a16="http://schemas.microsoft.com/office/drawing/2014/main" id="{839B5328-0FFE-4730-8EB1-E45D1EEFA72F}"/>
              </a:ext>
            </a:extLst>
          </p:cNvPr>
          <p:cNvSpPr/>
          <p:nvPr/>
        </p:nvSpPr>
        <p:spPr>
          <a:xfrm rot="18937591">
            <a:off x="8994578" y="79515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Teardrop 103">
            <a:extLst>
              <a:ext uri="{FF2B5EF4-FFF2-40B4-BE49-F238E27FC236}">
                <a16:creationId xmlns:a16="http://schemas.microsoft.com/office/drawing/2014/main" id="{2439292F-9EB5-4137-ACB8-F1247AD9E919}"/>
              </a:ext>
            </a:extLst>
          </p:cNvPr>
          <p:cNvSpPr/>
          <p:nvPr/>
        </p:nvSpPr>
        <p:spPr>
          <a:xfrm rot="18937591">
            <a:off x="8625295" y="73685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91903FDF-45B2-4E75-8EC5-343C46EBA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92" y="1828571"/>
            <a:ext cx="4889416" cy="2523963"/>
          </a:xfrm>
          <a:prstGeom prst="rect">
            <a:avLst/>
          </a:prstGeom>
        </p:spPr>
      </p:pic>
      <p:sp>
        <p:nvSpPr>
          <p:cNvPr id="106" name="Arc 105">
            <a:extLst>
              <a:ext uri="{FF2B5EF4-FFF2-40B4-BE49-F238E27FC236}">
                <a16:creationId xmlns:a16="http://schemas.microsoft.com/office/drawing/2014/main" id="{3D709A52-3612-425E-ABE9-781BA8ED5F31}"/>
              </a:ext>
            </a:extLst>
          </p:cNvPr>
          <p:cNvSpPr/>
          <p:nvPr/>
        </p:nvSpPr>
        <p:spPr>
          <a:xfrm rot="17148308">
            <a:off x="6640109" y="4675384"/>
            <a:ext cx="3351420" cy="3024248"/>
          </a:xfrm>
          <a:prstGeom prst="arc">
            <a:avLst>
              <a:gd name="adj1" fmla="val 16821728"/>
              <a:gd name="adj2" fmla="val 1759776"/>
            </a:avLst>
          </a:prstGeom>
          <a:ln w="120650">
            <a:solidFill>
              <a:srgbClr val="7030A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Arc 106">
            <a:extLst>
              <a:ext uri="{FF2B5EF4-FFF2-40B4-BE49-F238E27FC236}">
                <a16:creationId xmlns:a16="http://schemas.microsoft.com/office/drawing/2014/main" id="{30A6505A-3ABC-4367-980B-6B08037A4619}"/>
              </a:ext>
            </a:extLst>
          </p:cNvPr>
          <p:cNvSpPr/>
          <p:nvPr/>
        </p:nvSpPr>
        <p:spPr>
          <a:xfrm rot="17148308">
            <a:off x="6557712" y="4569303"/>
            <a:ext cx="3497457" cy="3156029"/>
          </a:xfrm>
          <a:prstGeom prst="arc">
            <a:avLst>
              <a:gd name="adj1" fmla="val 16660097"/>
              <a:gd name="adj2" fmla="val 1663605"/>
            </a:avLst>
          </a:prstGeom>
          <a:ln w="120650">
            <a:solidFill>
              <a:srgbClr val="4472C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Arc 107">
            <a:extLst>
              <a:ext uri="{FF2B5EF4-FFF2-40B4-BE49-F238E27FC236}">
                <a16:creationId xmlns:a16="http://schemas.microsoft.com/office/drawing/2014/main" id="{B811D446-D9E5-4019-8C56-57D53FBF6EFA}"/>
              </a:ext>
            </a:extLst>
          </p:cNvPr>
          <p:cNvSpPr/>
          <p:nvPr/>
        </p:nvSpPr>
        <p:spPr>
          <a:xfrm rot="17148308">
            <a:off x="6488384" y="4458223"/>
            <a:ext cx="3602730" cy="3251025"/>
          </a:xfrm>
          <a:prstGeom prst="arc">
            <a:avLst>
              <a:gd name="adj1" fmla="val 16458311"/>
              <a:gd name="adj2" fmla="val 1603191"/>
            </a:avLst>
          </a:prstGeom>
          <a:ln w="120650">
            <a:solidFill>
              <a:srgbClr val="70AD47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Arc 108">
            <a:extLst>
              <a:ext uri="{FF2B5EF4-FFF2-40B4-BE49-F238E27FC236}">
                <a16:creationId xmlns:a16="http://schemas.microsoft.com/office/drawing/2014/main" id="{1B15A242-BA8A-4932-9FB7-A2B3E4756F43}"/>
              </a:ext>
            </a:extLst>
          </p:cNvPr>
          <p:cNvSpPr/>
          <p:nvPr/>
        </p:nvSpPr>
        <p:spPr>
          <a:xfrm rot="17148308">
            <a:off x="6444350" y="4311218"/>
            <a:ext cx="3694570" cy="3411910"/>
          </a:xfrm>
          <a:prstGeom prst="arc">
            <a:avLst>
              <a:gd name="adj1" fmla="val 16268855"/>
              <a:gd name="adj2" fmla="val 1491399"/>
            </a:avLst>
          </a:prstGeom>
          <a:ln w="1206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0" name="Arc 109">
            <a:extLst>
              <a:ext uri="{FF2B5EF4-FFF2-40B4-BE49-F238E27FC236}">
                <a16:creationId xmlns:a16="http://schemas.microsoft.com/office/drawing/2014/main" id="{ED1113A0-107C-40C6-AFD3-224AB70C046B}"/>
              </a:ext>
            </a:extLst>
          </p:cNvPr>
          <p:cNvSpPr/>
          <p:nvPr/>
        </p:nvSpPr>
        <p:spPr>
          <a:xfrm rot="17148308">
            <a:off x="6445931" y="4137725"/>
            <a:ext cx="3749131" cy="3631412"/>
          </a:xfrm>
          <a:prstGeom prst="arc">
            <a:avLst>
              <a:gd name="adj1" fmla="val 16085126"/>
              <a:gd name="adj2" fmla="val 1360832"/>
            </a:avLst>
          </a:prstGeom>
          <a:ln w="120650">
            <a:solidFill>
              <a:srgbClr val="ED7D31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1" name="Arc 110">
            <a:extLst>
              <a:ext uri="{FF2B5EF4-FFF2-40B4-BE49-F238E27FC236}">
                <a16:creationId xmlns:a16="http://schemas.microsoft.com/office/drawing/2014/main" id="{5FF8B4A1-6AF5-4DB6-BB02-6DEF2EF07E53}"/>
              </a:ext>
            </a:extLst>
          </p:cNvPr>
          <p:cNvSpPr/>
          <p:nvPr/>
        </p:nvSpPr>
        <p:spPr>
          <a:xfrm rot="17148308">
            <a:off x="6307915" y="4041571"/>
            <a:ext cx="4047811" cy="3917750"/>
          </a:xfrm>
          <a:prstGeom prst="arc">
            <a:avLst>
              <a:gd name="adj1" fmla="val 16124215"/>
              <a:gd name="adj2" fmla="val 1152748"/>
            </a:avLst>
          </a:prstGeom>
          <a:ln w="120650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" name="Partial Circle 109">
            <a:extLst>
              <a:ext uri="{FF2B5EF4-FFF2-40B4-BE49-F238E27FC236}">
                <a16:creationId xmlns:a16="http://schemas.microsoft.com/office/drawing/2014/main" id="{FE3B2CC9-71C3-4D70-89DE-2BF7A60F0243}"/>
              </a:ext>
            </a:extLst>
          </p:cNvPr>
          <p:cNvSpPr/>
          <p:nvPr/>
        </p:nvSpPr>
        <p:spPr>
          <a:xfrm>
            <a:off x="494106" y="463201"/>
            <a:ext cx="1180390" cy="1208749"/>
          </a:xfrm>
          <a:custGeom>
            <a:avLst/>
            <a:gdLst>
              <a:gd name="connsiteX0" fmla="*/ 1143730 w 1144495"/>
              <a:gd name="connsiteY0" fmla="*/ 542674 h 1144495"/>
              <a:gd name="connsiteX1" fmla="*/ 964112 w 1144495"/>
              <a:gd name="connsiteY1" fmla="*/ 989272 h 1144495"/>
              <a:gd name="connsiteX2" fmla="*/ 507214 w 1144495"/>
              <a:gd name="connsiteY2" fmla="*/ 1140788 h 1144495"/>
              <a:gd name="connsiteX3" fmla="*/ 572248 w 1144495"/>
              <a:gd name="connsiteY3" fmla="*/ 572248 h 1144495"/>
              <a:gd name="connsiteX4" fmla="*/ 1143730 w 1144495"/>
              <a:gd name="connsiteY4" fmla="*/ 542674 h 1144495"/>
              <a:gd name="connsiteX0" fmla="*/ 636516 w 637281"/>
              <a:gd name="connsiteY0" fmla="*/ 83630 h 685454"/>
              <a:gd name="connsiteX1" fmla="*/ 456898 w 637281"/>
              <a:gd name="connsiteY1" fmla="*/ 530228 h 685454"/>
              <a:gd name="connsiteX2" fmla="*/ 0 w 637281"/>
              <a:gd name="connsiteY2" fmla="*/ 681744 h 685454"/>
              <a:gd name="connsiteX3" fmla="*/ 65034 w 637281"/>
              <a:gd name="connsiteY3" fmla="*/ 113204 h 685454"/>
              <a:gd name="connsiteX4" fmla="*/ 636516 w 637281"/>
              <a:gd name="connsiteY4" fmla="*/ 83630 h 685454"/>
              <a:gd name="connsiteX0" fmla="*/ 636516 w 637281"/>
              <a:gd name="connsiteY0" fmla="*/ 73849 h 675673"/>
              <a:gd name="connsiteX1" fmla="*/ 456898 w 637281"/>
              <a:gd name="connsiteY1" fmla="*/ 520447 h 675673"/>
              <a:gd name="connsiteX2" fmla="*/ 0 w 637281"/>
              <a:gd name="connsiteY2" fmla="*/ 671963 h 675673"/>
              <a:gd name="connsiteX3" fmla="*/ 65034 w 637281"/>
              <a:gd name="connsiteY3" fmla="*/ 103423 h 675673"/>
              <a:gd name="connsiteX4" fmla="*/ 636516 w 637281"/>
              <a:gd name="connsiteY4" fmla="*/ 73849 h 675673"/>
              <a:gd name="connsiteX0" fmla="*/ 636516 w 637281"/>
              <a:gd name="connsiteY0" fmla="*/ 57099 h 658923"/>
              <a:gd name="connsiteX1" fmla="*/ 456898 w 637281"/>
              <a:gd name="connsiteY1" fmla="*/ 503697 h 658923"/>
              <a:gd name="connsiteX2" fmla="*/ 0 w 637281"/>
              <a:gd name="connsiteY2" fmla="*/ 655213 h 658923"/>
              <a:gd name="connsiteX3" fmla="*/ 65034 w 637281"/>
              <a:gd name="connsiteY3" fmla="*/ 86673 h 658923"/>
              <a:gd name="connsiteX4" fmla="*/ 636516 w 637281"/>
              <a:gd name="connsiteY4" fmla="*/ 57099 h 658923"/>
              <a:gd name="connsiteX0" fmla="*/ 625424 w 626033"/>
              <a:gd name="connsiteY0" fmla="*/ 49127 h 650363"/>
              <a:gd name="connsiteX1" fmla="*/ 445806 w 626033"/>
              <a:gd name="connsiteY1" fmla="*/ 495725 h 650363"/>
              <a:gd name="connsiteX2" fmla="*/ 9171 w 626033"/>
              <a:gd name="connsiteY2" fmla="*/ 647241 h 650363"/>
              <a:gd name="connsiteX3" fmla="*/ 53942 w 626033"/>
              <a:gd name="connsiteY3" fmla="*/ 78701 h 650363"/>
              <a:gd name="connsiteX4" fmla="*/ 625424 w 626033"/>
              <a:gd name="connsiteY4" fmla="*/ 49127 h 650363"/>
              <a:gd name="connsiteX0" fmla="*/ 631164 w 631773"/>
              <a:gd name="connsiteY0" fmla="*/ 49127 h 650363"/>
              <a:gd name="connsiteX1" fmla="*/ 451546 w 631773"/>
              <a:gd name="connsiteY1" fmla="*/ 495725 h 650363"/>
              <a:gd name="connsiteX2" fmla="*/ 14911 w 631773"/>
              <a:gd name="connsiteY2" fmla="*/ 647241 h 650363"/>
              <a:gd name="connsiteX3" fmla="*/ 59682 w 631773"/>
              <a:gd name="connsiteY3" fmla="*/ 78701 h 650363"/>
              <a:gd name="connsiteX4" fmla="*/ 631164 w 631773"/>
              <a:gd name="connsiteY4" fmla="*/ 49127 h 650363"/>
              <a:gd name="connsiteX0" fmla="*/ 618166 w 618775"/>
              <a:gd name="connsiteY0" fmla="*/ 38153 h 639389"/>
              <a:gd name="connsiteX1" fmla="*/ 438548 w 618775"/>
              <a:gd name="connsiteY1" fmla="*/ 484751 h 639389"/>
              <a:gd name="connsiteX2" fmla="*/ 1913 w 618775"/>
              <a:gd name="connsiteY2" fmla="*/ 636267 h 639389"/>
              <a:gd name="connsiteX3" fmla="*/ 46684 w 618775"/>
              <a:gd name="connsiteY3" fmla="*/ 67727 h 639389"/>
              <a:gd name="connsiteX4" fmla="*/ 618166 w 618775"/>
              <a:gd name="connsiteY4" fmla="*/ 38153 h 639389"/>
              <a:gd name="connsiteX0" fmla="*/ 620616 w 621225"/>
              <a:gd name="connsiteY0" fmla="*/ 37463 h 638699"/>
              <a:gd name="connsiteX1" fmla="*/ 440998 w 621225"/>
              <a:gd name="connsiteY1" fmla="*/ 484061 h 638699"/>
              <a:gd name="connsiteX2" fmla="*/ 4363 w 621225"/>
              <a:gd name="connsiteY2" fmla="*/ 635577 h 638699"/>
              <a:gd name="connsiteX3" fmla="*/ 49134 w 621225"/>
              <a:gd name="connsiteY3" fmla="*/ 67037 h 638699"/>
              <a:gd name="connsiteX4" fmla="*/ 620616 w 621225"/>
              <a:gd name="connsiteY4" fmla="*/ 37463 h 638699"/>
              <a:gd name="connsiteX0" fmla="*/ 616253 w 616862"/>
              <a:gd name="connsiteY0" fmla="*/ 33015 h 634251"/>
              <a:gd name="connsiteX1" fmla="*/ 436635 w 616862"/>
              <a:gd name="connsiteY1" fmla="*/ 479613 h 634251"/>
              <a:gd name="connsiteX2" fmla="*/ 0 w 616862"/>
              <a:gd name="connsiteY2" fmla="*/ 631129 h 634251"/>
              <a:gd name="connsiteX3" fmla="*/ 44771 w 616862"/>
              <a:gd name="connsiteY3" fmla="*/ 62589 h 634251"/>
              <a:gd name="connsiteX4" fmla="*/ 616253 w 616862"/>
              <a:gd name="connsiteY4" fmla="*/ 33015 h 634251"/>
              <a:gd name="connsiteX0" fmla="*/ 616253 w 616862"/>
              <a:gd name="connsiteY0" fmla="*/ 24017 h 625253"/>
              <a:gd name="connsiteX1" fmla="*/ 436635 w 616862"/>
              <a:gd name="connsiteY1" fmla="*/ 470615 h 625253"/>
              <a:gd name="connsiteX2" fmla="*/ 0 w 616862"/>
              <a:gd name="connsiteY2" fmla="*/ 622131 h 625253"/>
              <a:gd name="connsiteX3" fmla="*/ 44771 w 616862"/>
              <a:gd name="connsiteY3" fmla="*/ 53591 h 625253"/>
              <a:gd name="connsiteX4" fmla="*/ 616253 w 616862"/>
              <a:gd name="connsiteY4" fmla="*/ 24017 h 625253"/>
              <a:gd name="connsiteX0" fmla="*/ 628143 w 628752"/>
              <a:gd name="connsiteY0" fmla="*/ 34916 h 636152"/>
              <a:gd name="connsiteX1" fmla="*/ 448525 w 628752"/>
              <a:gd name="connsiteY1" fmla="*/ 481514 h 636152"/>
              <a:gd name="connsiteX2" fmla="*/ 11890 w 628752"/>
              <a:gd name="connsiteY2" fmla="*/ 633030 h 636152"/>
              <a:gd name="connsiteX3" fmla="*/ 56661 w 628752"/>
              <a:gd name="connsiteY3" fmla="*/ 64490 h 636152"/>
              <a:gd name="connsiteX4" fmla="*/ 628143 w 628752"/>
              <a:gd name="connsiteY4" fmla="*/ 34916 h 636152"/>
              <a:gd name="connsiteX0" fmla="*/ 620617 w 621226"/>
              <a:gd name="connsiteY0" fmla="*/ 34916 h 636152"/>
              <a:gd name="connsiteX1" fmla="*/ 440999 w 621226"/>
              <a:gd name="connsiteY1" fmla="*/ 481514 h 636152"/>
              <a:gd name="connsiteX2" fmla="*/ 4364 w 621226"/>
              <a:gd name="connsiteY2" fmla="*/ 633030 h 636152"/>
              <a:gd name="connsiteX3" fmla="*/ 49135 w 621226"/>
              <a:gd name="connsiteY3" fmla="*/ 64490 h 636152"/>
              <a:gd name="connsiteX4" fmla="*/ 620617 w 621226"/>
              <a:gd name="connsiteY4" fmla="*/ 34916 h 63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226" h="636152">
                <a:moveTo>
                  <a:pt x="620617" y="34916"/>
                </a:moveTo>
                <a:cubicBezTo>
                  <a:pt x="629313" y="202949"/>
                  <a:pt x="543708" y="381828"/>
                  <a:pt x="440999" y="481514"/>
                </a:cubicBezTo>
                <a:cubicBezTo>
                  <a:pt x="338290" y="581200"/>
                  <a:pt x="171532" y="652152"/>
                  <a:pt x="4364" y="633030"/>
                </a:cubicBezTo>
                <a:cubicBezTo>
                  <a:pt x="8312" y="443517"/>
                  <a:pt x="-25713" y="146446"/>
                  <a:pt x="49135" y="64490"/>
                </a:cubicBezTo>
                <a:cubicBezTo>
                  <a:pt x="123983" y="-17466"/>
                  <a:pt x="529978" y="-14326"/>
                  <a:pt x="620617" y="34916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CEBD760-32ED-4C17-992A-1DDB3D02A88A}"/>
              </a:ext>
            </a:extLst>
          </p:cNvPr>
          <p:cNvSpPr/>
          <p:nvPr/>
        </p:nvSpPr>
        <p:spPr>
          <a:xfrm>
            <a:off x="1833890" y="5938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3A0CC10-56AE-4B27-8256-B5C3843C614A}"/>
              </a:ext>
            </a:extLst>
          </p:cNvPr>
          <p:cNvSpPr/>
          <p:nvPr/>
        </p:nvSpPr>
        <p:spPr>
          <a:xfrm rot="12065829">
            <a:off x="1730210" y="1216860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B8C6B4E3-810E-45F1-A53A-450C4CFE7FA0}"/>
              </a:ext>
            </a:extLst>
          </p:cNvPr>
          <p:cNvSpPr/>
          <p:nvPr/>
        </p:nvSpPr>
        <p:spPr>
          <a:xfrm rot="4409228">
            <a:off x="542468" y="219005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0D6439E1-4E43-44D1-921B-E6DDAC5C8999}"/>
              </a:ext>
            </a:extLst>
          </p:cNvPr>
          <p:cNvSpPr/>
          <p:nvPr/>
        </p:nvSpPr>
        <p:spPr>
          <a:xfrm rot="2417637">
            <a:off x="1301866" y="18275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991FC521-2725-40A9-857F-C4E5E43B6A8E}"/>
              </a:ext>
            </a:extLst>
          </p:cNvPr>
          <p:cNvSpPr/>
          <p:nvPr/>
        </p:nvSpPr>
        <p:spPr>
          <a:xfrm rot="832651">
            <a:off x="1738192" y="892847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CFEFB95C-E399-45AF-AA7C-EE39E34E57C9}"/>
              </a:ext>
            </a:extLst>
          </p:cNvPr>
          <p:cNvSpPr/>
          <p:nvPr/>
        </p:nvSpPr>
        <p:spPr>
          <a:xfrm rot="1496922">
            <a:off x="1503947" y="1381425"/>
            <a:ext cx="519476" cy="594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D494025F-2EE0-47F8-BCFF-75B350C96E8C}"/>
              </a:ext>
            </a:extLst>
          </p:cNvPr>
          <p:cNvSpPr/>
          <p:nvPr/>
        </p:nvSpPr>
        <p:spPr>
          <a:xfrm rot="3061220">
            <a:off x="980796" y="1899275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1114808B-2786-4C1D-81DB-4B50EBF306E7}"/>
              </a:ext>
            </a:extLst>
          </p:cNvPr>
          <p:cNvSpPr/>
          <p:nvPr/>
        </p:nvSpPr>
        <p:spPr>
          <a:xfrm rot="5216225">
            <a:off x="440849" y="1977351"/>
            <a:ext cx="421275" cy="5922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2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2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2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2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2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2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2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2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3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3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3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3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3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3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3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3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4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8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3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8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0C53B-9B34-4E7B-9207-5C5E783EDAA4}"/>
              </a:ext>
            </a:extLst>
          </p:cNvPr>
          <p:cNvSpPr txBox="1"/>
          <p:nvPr/>
        </p:nvSpPr>
        <p:spPr>
          <a:xfrm>
            <a:off x="858982" y="636179"/>
            <a:ext cx="823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As the air gets warmer in Spring we tend to get greater rainfall.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349E1-F58C-44CE-B332-5BA23F5A0D3D}"/>
              </a:ext>
            </a:extLst>
          </p:cNvPr>
          <p:cNvSpPr txBox="1"/>
          <p:nvPr/>
        </p:nvSpPr>
        <p:spPr>
          <a:xfrm>
            <a:off x="858982" y="1097844"/>
            <a:ext cx="8233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bar chart shows the monthly rainfall of 3 towns: Halifax, Huddersfield and Todmorden.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DF721A-56F0-4E8E-B53F-BCFFE798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6" y="1801635"/>
            <a:ext cx="5599415" cy="37772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F1005-AD6C-49D0-A3B0-8E0792B71A44}"/>
              </a:ext>
            </a:extLst>
          </p:cNvPr>
          <p:cNvSpPr txBox="1"/>
          <p:nvPr/>
        </p:nvSpPr>
        <p:spPr>
          <a:xfrm>
            <a:off x="6458397" y="1917812"/>
            <a:ext cx="3292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describe the general trend for rainfall?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DAD576-B413-429E-BA86-3A9689111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9606B9-28DA-41B7-A268-93EE4DE0A2B8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40FCD1-8A74-46C9-9D2C-647B46552BC9}"/>
              </a:ext>
            </a:extLst>
          </p:cNvPr>
          <p:cNvSpPr txBox="1"/>
          <p:nvPr/>
        </p:nvSpPr>
        <p:spPr>
          <a:xfrm>
            <a:off x="6459495" y="2922857"/>
            <a:ext cx="3105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Increases gradually from Jan to May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6829F7-4FFD-43DC-9EC6-5BD2E7B5FEC5}"/>
              </a:ext>
            </a:extLst>
          </p:cNvPr>
          <p:cNvSpPr txBox="1"/>
          <p:nvPr/>
        </p:nvSpPr>
        <p:spPr>
          <a:xfrm>
            <a:off x="6458397" y="3607969"/>
            <a:ext cx="3054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Decreases sharply from May to Aug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3BEFBF3-0EB8-46A9-B7E1-125F64CC5939}"/>
              </a:ext>
            </a:extLst>
          </p:cNvPr>
          <p:cNvCxnSpPr/>
          <p:nvPr/>
        </p:nvCxnSpPr>
        <p:spPr>
          <a:xfrm flipV="1">
            <a:off x="1293019" y="2243138"/>
            <a:ext cx="2743200" cy="1050131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09DF53A-F3BA-4147-90E5-E81B5D27191F}"/>
              </a:ext>
            </a:extLst>
          </p:cNvPr>
          <p:cNvCxnSpPr>
            <a:cxnSpLocks/>
          </p:cNvCxnSpPr>
          <p:nvPr/>
        </p:nvCxnSpPr>
        <p:spPr>
          <a:xfrm flipH="1" flipV="1">
            <a:off x="4036219" y="2243139"/>
            <a:ext cx="2064544" cy="2264567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2840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0C53B-9B34-4E7B-9207-5C5E783EDAA4}"/>
              </a:ext>
            </a:extLst>
          </p:cNvPr>
          <p:cNvSpPr txBox="1"/>
          <p:nvPr/>
        </p:nvSpPr>
        <p:spPr>
          <a:xfrm>
            <a:off x="858982" y="636179"/>
            <a:ext cx="823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As the air gets warmer in Spring we tend to get greater rainfall.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349E1-F58C-44CE-B332-5BA23F5A0D3D}"/>
              </a:ext>
            </a:extLst>
          </p:cNvPr>
          <p:cNvSpPr txBox="1"/>
          <p:nvPr/>
        </p:nvSpPr>
        <p:spPr>
          <a:xfrm>
            <a:off x="858982" y="1097844"/>
            <a:ext cx="8233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bar chart shows the monthly rainfall of 3 towns: Halifax, Huddersfield and Todmorden.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DF721A-56F0-4E8E-B53F-BCFFE798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6" y="1801635"/>
            <a:ext cx="5599415" cy="37772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F1005-AD6C-49D0-A3B0-8E0792B71A44}"/>
              </a:ext>
            </a:extLst>
          </p:cNvPr>
          <p:cNvSpPr txBox="1"/>
          <p:nvPr/>
        </p:nvSpPr>
        <p:spPr>
          <a:xfrm>
            <a:off x="6458397" y="1917812"/>
            <a:ext cx="3292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describe the general trend for rainfall?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DAD576-B413-429E-BA86-3A9689111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9606B9-28DA-41B7-A268-93EE4DE0A2B8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40FCD1-8A74-46C9-9D2C-647B46552BC9}"/>
              </a:ext>
            </a:extLst>
          </p:cNvPr>
          <p:cNvSpPr txBox="1"/>
          <p:nvPr/>
        </p:nvSpPr>
        <p:spPr>
          <a:xfrm>
            <a:off x="6459495" y="2922857"/>
            <a:ext cx="3105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Increases gradually from Jan to May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6829F7-4FFD-43DC-9EC6-5BD2E7B5FEC5}"/>
              </a:ext>
            </a:extLst>
          </p:cNvPr>
          <p:cNvSpPr txBox="1"/>
          <p:nvPr/>
        </p:nvSpPr>
        <p:spPr>
          <a:xfrm>
            <a:off x="6458397" y="3607969"/>
            <a:ext cx="3054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Decreases sharply from May to Aug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3BEFBF3-0EB8-46A9-B7E1-125F64CC5939}"/>
              </a:ext>
            </a:extLst>
          </p:cNvPr>
          <p:cNvCxnSpPr/>
          <p:nvPr/>
        </p:nvCxnSpPr>
        <p:spPr>
          <a:xfrm flipV="1">
            <a:off x="1293019" y="2243138"/>
            <a:ext cx="2743200" cy="1050131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09DF53A-F3BA-4147-90E5-E81B5D27191F}"/>
              </a:ext>
            </a:extLst>
          </p:cNvPr>
          <p:cNvCxnSpPr>
            <a:cxnSpLocks/>
          </p:cNvCxnSpPr>
          <p:nvPr/>
        </p:nvCxnSpPr>
        <p:spPr>
          <a:xfrm flipH="1" flipV="1">
            <a:off x="4036219" y="2243139"/>
            <a:ext cx="2064544" cy="2264567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99BA73A-89E4-49B9-9FB3-A642FB1530BE}"/>
              </a:ext>
            </a:extLst>
          </p:cNvPr>
          <p:cNvSpPr txBox="1"/>
          <p:nvPr/>
        </p:nvSpPr>
        <p:spPr>
          <a:xfrm>
            <a:off x="6458397" y="4297332"/>
            <a:ext cx="3292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Do any months not follow this trend? Why might that be?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603D022-CD13-4F29-93BB-49E89C59F058}"/>
              </a:ext>
            </a:extLst>
          </p:cNvPr>
          <p:cNvSpPr/>
          <p:nvPr/>
        </p:nvSpPr>
        <p:spPr>
          <a:xfrm>
            <a:off x="1938442" y="3693319"/>
            <a:ext cx="581439" cy="15598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92C388-9C0C-4B1B-863B-759DDFD6C4E0}"/>
              </a:ext>
            </a:extLst>
          </p:cNvPr>
          <p:cNvSpPr txBox="1"/>
          <p:nvPr/>
        </p:nvSpPr>
        <p:spPr>
          <a:xfrm>
            <a:off x="6459495" y="2967335"/>
            <a:ext cx="3105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February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0AE49B-1611-416C-8370-CD0098EE7FAE}"/>
              </a:ext>
            </a:extLst>
          </p:cNvPr>
          <p:cNvSpPr txBox="1"/>
          <p:nvPr/>
        </p:nvSpPr>
        <p:spPr>
          <a:xfrm>
            <a:off x="6459495" y="3336667"/>
            <a:ext cx="31059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Perhaps the temperature was very cold which caused snowfall rather than rain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217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564E-6 -3.7037E-7 L 1.02564E-6 -0.3474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10" grpId="0"/>
      <p:bldP spid="11" grpId="0"/>
      <p:bldP spid="19" grpId="0"/>
      <p:bldP spid="19" grpId="1"/>
      <p:bldP spid="20" grpId="0" animBg="1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AF0EA-3E68-4278-B538-B9E8DF8F716D}"/>
              </a:ext>
            </a:extLst>
          </p:cNvPr>
          <p:cNvSpPr txBox="1"/>
          <p:nvPr/>
        </p:nvSpPr>
        <p:spPr>
          <a:xfrm>
            <a:off x="858982" y="636179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Spring the temperature starts to increase a little.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C070F-EAAD-4DBB-B3EB-B07669A4D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515" y="1625717"/>
            <a:ext cx="1802266" cy="12446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6DF7EF-B6C9-4227-B496-F092D909E8CC}"/>
              </a:ext>
            </a:extLst>
          </p:cNvPr>
          <p:cNvSpPr txBox="1"/>
          <p:nvPr/>
        </p:nvSpPr>
        <p:spPr>
          <a:xfrm>
            <a:off x="858982" y="1038616"/>
            <a:ext cx="8509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has been recording some temperatures but the thermometer only measured in degrees Fahrenheit.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BBCA09-4ECD-411D-BB40-DB9517580248}"/>
              </a:ext>
            </a:extLst>
          </p:cNvPr>
          <p:cNvSpPr txBox="1"/>
          <p:nvPr/>
        </p:nvSpPr>
        <p:spPr>
          <a:xfrm>
            <a:off x="858981" y="1832526"/>
            <a:ext cx="7864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wants to convert them to degrees Celsius because he understands that unit better.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F6EBA8-728E-4B43-BFFD-646E5041C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81" y="2773065"/>
            <a:ext cx="1173957" cy="810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A903FC7-63E1-4740-898A-C6D19A0B5FEE}"/>
                  </a:ext>
                </a:extLst>
              </p:cNvPr>
              <p:cNvSpPr txBox="1"/>
              <p:nvPr/>
            </p:nvSpPr>
            <p:spPr>
              <a:xfrm>
                <a:off x="1900238" y="2942786"/>
                <a:ext cx="5722143" cy="1096045"/>
              </a:xfrm>
              <a:prstGeom prst="wedgeRoundRectCallout">
                <a:avLst>
                  <a:gd name="adj1" fmla="val -54805"/>
                  <a:gd name="adj2" fmla="val 8403"/>
                  <a:gd name="adj3" fmla="val 16667"/>
                </a:avLst>
              </a:prstGeom>
              <a:noFill/>
              <a:ln w="28575">
                <a:solidFill>
                  <a:schemeClr val="accent4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To convert to Celsius you need to first subtract 32 and then find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400" b="0" i="0" smtClean="0"/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400" b="0" i="0" smtClean="0"/>
                              <m:t>9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2400" dirty="0"/>
                  <a:t> of that amount.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A903FC7-63E1-4740-898A-C6D19A0B5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238" y="2942786"/>
                <a:ext cx="5722143" cy="1096045"/>
              </a:xfrm>
              <a:prstGeom prst="wedgeRoundRectCallout">
                <a:avLst>
                  <a:gd name="adj1" fmla="val -54805"/>
                  <a:gd name="adj2" fmla="val 8403"/>
                  <a:gd name="adj3" fmla="val 16667"/>
                </a:avLst>
              </a:prstGeom>
              <a:blipFill>
                <a:blip r:embed="rId7"/>
                <a:stretch>
                  <a:fillRect/>
                </a:stretch>
              </a:blipFill>
              <a:ln w="28575">
                <a:solidFill>
                  <a:schemeClr val="accent4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3CEAA957-7BD9-42F4-B924-E08009274385}"/>
              </a:ext>
            </a:extLst>
          </p:cNvPr>
          <p:cNvSpPr txBox="1"/>
          <p:nvPr/>
        </p:nvSpPr>
        <p:spPr>
          <a:xfrm>
            <a:off x="858980" y="4256399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Write an algebraic formula to represent this.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F299F9-28B3-41DB-B0C7-06B6859827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4070" y="4562109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CA97D6-9E6E-4BA9-9608-534976620DA8}"/>
              </a:ext>
            </a:extLst>
          </p:cNvPr>
          <p:cNvSpPr txBox="1"/>
          <p:nvPr/>
        </p:nvSpPr>
        <p:spPr>
          <a:xfrm>
            <a:off x="6812456" y="470479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/>
              <p:nvPr/>
            </p:nvSpPr>
            <p:spPr>
              <a:xfrm>
                <a:off x="2344880" y="4793543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4880" y="4793543"/>
                <a:ext cx="819802" cy="461665"/>
              </a:xfrm>
              <a:prstGeom prst="rect">
                <a:avLst/>
              </a:prstGeom>
              <a:blipFill>
                <a:blip r:embed="rId9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/>
              <p:nvPr/>
            </p:nvSpPr>
            <p:spPr>
              <a:xfrm>
                <a:off x="3111641" y="4793543"/>
                <a:ext cx="10960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1641" y="4793543"/>
                <a:ext cx="1096027" cy="461665"/>
              </a:xfrm>
              <a:prstGeom prst="rect">
                <a:avLst/>
              </a:prstGeom>
              <a:blipFill>
                <a:blip r:embed="rId10"/>
                <a:stretch>
                  <a:fillRect l="-1111" t="-10526" r="-3889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/>
              <p:nvPr/>
            </p:nvSpPr>
            <p:spPr>
              <a:xfrm>
                <a:off x="4169568" y="4793543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9568" y="4793543"/>
                <a:ext cx="481014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/>
              <p:nvPr/>
            </p:nvSpPr>
            <p:spPr>
              <a:xfrm>
                <a:off x="4512620" y="4713713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2620" y="4713713"/>
                <a:ext cx="481014" cy="62132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89F0999-EAAE-4F88-A809-D1C96084946C}"/>
              </a:ext>
            </a:extLst>
          </p:cNvPr>
          <p:cNvSpPr txBox="1"/>
          <p:nvPr/>
        </p:nvSpPr>
        <p:spPr>
          <a:xfrm>
            <a:off x="2977589" y="4800205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6F71365-A37B-4419-B8F3-1D27A4896A6A}"/>
              </a:ext>
            </a:extLst>
          </p:cNvPr>
          <p:cNvCxnSpPr/>
          <p:nvPr/>
        </p:nvCxnSpPr>
        <p:spPr>
          <a:xfrm>
            <a:off x="2107406" y="3863043"/>
            <a:ext cx="129301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8B56853-F861-4CA5-85FC-8AF8BCF5D18A}"/>
              </a:ext>
            </a:extLst>
          </p:cNvPr>
          <p:cNvCxnSpPr>
            <a:cxnSpLocks/>
          </p:cNvCxnSpPr>
          <p:nvPr/>
        </p:nvCxnSpPr>
        <p:spPr>
          <a:xfrm>
            <a:off x="5519437" y="3870842"/>
            <a:ext cx="2098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75273AD-B889-4A32-9FD8-C18A4E407EB2}"/>
              </a:ext>
            </a:extLst>
          </p:cNvPr>
          <p:cNvCxnSpPr>
            <a:cxnSpLocks/>
          </p:cNvCxnSpPr>
          <p:nvPr/>
        </p:nvCxnSpPr>
        <p:spPr>
          <a:xfrm>
            <a:off x="5240831" y="3994666"/>
            <a:ext cx="20985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85783A9-0B59-4AA8-849C-FEECCA85FB93}"/>
              </a:ext>
            </a:extLst>
          </p:cNvPr>
          <p:cNvCxnSpPr>
            <a:cxnSpLocks/>
          </p:cNvCxnSpPr>
          <p:nvPr/>
        </p:nvCxnSpPr>
        <p:spPr>
          <a:xfrm>
            <a:off x="6588437" y="3393282"/>
            <a:ext cx="4910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670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/>
      <p:bldP spid="11" grpId="0"/>
      <p:bldP spid="11" grpId="1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AD369EF3-E55F-456E-9575-5286BD415435}"/>
              </a:ext>
            </a:extLst>
          </p:cNvPr>
          <p:cNvSpPr txBox="1"/>
          <p:nvPr/>
        </p:nvSpPr>
        <p:spPr>
          <a:xfrm>
            <a:off x="5547116" y="3080714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C070F-EAAD-4DBB-B3EB-B07669A4D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515" y="1625717"/>
            <a:ext cx="1802266" cy="12446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5F299F9-28B3-41DB-B0C7-06B6859827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070" y="4562109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CA97D6-9E6E-4BA9-9608-534976620DA8}"/>
              </a:ext>
            </a:extLst>
          </p:cNvPr>
          <p:cNvSpPr txBox="1"/>
          <p:nvPr/>
        </p:nvSpPr>
        <p:spPr>
          <a:xfrm>
            <a:off x="6812456" y="470479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/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blipFill>
                <a:blip r:embed="rId7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/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blipFill>
                <a:blip r:embed="rId8"/>
                <a:stretch>
                  <a:fillRect l="-1676" t="-10526" r="-391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/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/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89F0999-EAAE-4F88-A809-D1C96084946C}"/>
              </a:ext>
            </a:extLst>
          </p:cNvPr>
          <p:cNvSpPr txBox="1"/>
          <p:nvPr/>
        </p:nvSpPr>
        <p:spPr>
          <a:xfrm>
            <a:off x="1491691" y="783535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BD02A8-126F-4111-BBA3-BF36CBE24406}"/>
              </a:ext>
            </a:extLst>
          </p:cNvPr>
          <p:cNvSpPr txBox="1"/>
          <p:nvPr/>
        </p:nvSpPr>
        <p:spPr>
          <a:xfrm>
            <a:off x="858982" y="1412597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Use the formula to complete the table.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CB9EA8D-2243-4C3B-8AB2-2DF3F2318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97035"/>
              </p:ext>
            </p:extLst>
          </p:nvPr>
        </p:nvGraphicFramePr>
        <p:xfrm>
          <a:off x="717754" y="2153201"/>
          <a:ext cx="3904252" cy="3090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2126">
                  <a:extLst>
                    <a:ext uri="{9D8B030D-6E8A-4147-A177-3AD203B41FA5}">
                      <a16:colId xmlns:a16="http://schemas.microsoft.com/office/drawing/2014/main" val="536836591"/>
                    </a:ext>
                  </a:extLst>
                </a:gridCol>
                <a:gridCol w="1952126">
                  <a:extLst>
                    <a:ext uri="{9D8B030D-6E8A-4147-A177-3AD203B41FA5}">
                      <a16:colId xmlns:a16="http://schemas.microsoft.com/office/drawing/2014/main" val="1941144434"/>
                    </a:ext>
                  </a:extLst>
                </a:gridCol>
              </a:tblGrid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Fahrenheit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Celsius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38710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591637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056305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43206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7F900B-F10C-47C3-B8A3-72C26D688325}"/>
                  </a:ext>
                </a:extLst>
              </p:cNvPr>
              <p:cNvSpPr txBox="1"/>
              <p:nvPr/>
            </p:nvSpPr>
            <p:spPr>
              <a:xfrm>
                <a:off x="4953000" y="3080715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7F900B-F10C-47C3-B8A3-72C26D688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080715"/>
                <a:ext cx="819802" cy="461665"/>
              </a:xfrm>
              <a:prstGeom prst="rect">
                <a:avLst/>
              </a:prstGeom>
              <a:blipFill>
                <a:blip r:embed="rId11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E8EDC-EEDB-4AE5-8AD3-B64337C3034F}"/>
                  </a:ext>
                </a:extLst>
              </p:cNvPr>
              <p:cNvSpPr txBox="1"/>
              <p:nvPr/>
            </p:nvSpPr>
            <p:spPr>
              <a:xfrm>
                <a:off x="5626893" y="3080715"/>
                <a:ext cx="11888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41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E8EDC-EEDB-4AE5-8AD3-B64337C30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893" y="3080715"/>
                <a:ext cx="1188896" cy="461665"/>
              </a:xfrm>
              <a:prstGeom prst="rect">
                <a:avLst/>
              </a:prstGeom>
              <a:blipFill>
                <a:blip r:embed="rId12"/>
                <a:stretch>
                  <a:fillRect l="-7692" t="-10526" r="-564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F1F6357-588C-46F0-B399-6AC708F2C85A}"/>
                  </a:ext>
                </a:extLst>
              </p:cNvPr>
              <p:cNvSpPr txBox="1"/>
              <p:nvPr/>
            </p:nvSpPr>
            <p:spPr>
              <a:xfrm>
                <a:off x="6777688" y="3080715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F1F6357-588C-46F0-B399-6AC708F2C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7688" y="3080715"/>
                <a:ext cx="481014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CFF723F-7DA7-4482-9493-B940C6829081}"/>
                  </a:ext>
                </a:extLst>
              </p:cNvPr>
              <p:cNvSpPr txBox="1"/>
              <p:nvPr/>
            </p:nvSpPr>
            <p:spPr>
              <a:xfrm>
                <a:off x="7120740" y="3000885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CFF723F-7DA7-4482-9493-B940C6829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0740" y="3000885"/>
                <a:ext cx="481014" cy="62132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B35C36-201E-404A-A382-717C8F41F810}"/>
                  </a:ext>
                </a:extLst>
              </p:cNvPr>
              <p:cNvSpPr txBox="1"/>
              <p:nvPr/>
            </p:nvSpPr>
            <p:spPr>
              <a:xfrm>
                <a:off x="4953000" y="3622008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B35C36-201E-404A-A382-717C8F41F8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622008"/>
                <a:ext cx="819802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2B5ECD07-7EF5-43A3-883C-79DB43D3934E}"/>
              </a:ext>
            </a:extLst>
          </p:cNvPr>
          <p:cNvSpPr txBox="1"/>
          <p:nvPr/>
        </p:nvSpPr>
        <p:spPr>
          <a:xfrm>
            <a:off x="5588812" y="3622008"/>
            <a:ext cx="118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solidFill>
                  <a:schemeClr val="accent1"/>
                </a:solidFill>
              </a:rPr>
              <a:t>9</a:t>
            </a:r>
            <a:endParaRPr lang="en-GB" sz="24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D3322AE-1EDD-4AEA-8E44-687E01776E67}"/>
                  </a:ext>
                </a:extLst>
              </p:cNvPr>
              <p:cNvSpPr txBox="1"/>
              <p:nvPr/>
            </p:nvSpPr>
            <p:spPr>
              <a:xfrm>
                <a:off x="5822004" y="3622008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D3322AE-1EDD-4AEA-8E44-687E01776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004" y="3622008"/>
                <a:ext cx="481014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E6E00DD-FAA8-46B5-9CFB-CD164E7EFB80}"/>
                  </a:ext>
                </a:extLst>
              </p:cNvPr>
              <p:cNvSpPr txBox="1"/>
              <p:nvPr/>
            </p:nvSpPr>
            <p:spPr>
              <a:xfrm>
                <a:off x="6165056" y="3542178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E6E00DD-FAA8-46B5-9CFB-CD164E7EF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056" y="3542178"/>
                <a:ext cx="481014" cy="62132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7B3C0D6-2674-4CFF-BBCB-A36B000A3859}"/>
                  </a:ext>
                </a:extLst>
              </p:cNvPr>
              <p:cNvSpPr txBox="1"/>
              <p:nvPr/>
            </p:nvSpPr>
            <p:spPr>
              <a:xfrm>
                <a:off x="4953000" y="4160562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7B3C0D6-2674-4CFF-BBCB-A36B000A38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4160562"/>
                <a:ext cx="819802" cy="46166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>
            <a:extLst>
              <a:ext uri="{FF2B5EF4-FFF2-40B4-BE49-F238E27FC236}">
                <a16:creationId xmlns:a16="http://schemas.microsoft.com/office/drawing/2014/main" id="{E4F66E9E-1F9D-4EC7-8F6F-98804563C4E2}"/>
              </a:ext>
            </a:extLst>
          </p:cNvPr>
          <p:cNvSpPr txBox="1"/>
          <p:nvPr/>
        </p:nvSpPr>
        <p:spPr>
          <a:xfrm>
            <a:off x="5588812" y="4160562"/>
            <a:ext cx="118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solidFill>
                  <a:schemeClr val="accent1"/>
                </a:solidFill>
              </a:rPr>
              <a:t>5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45805" y="306166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5</a:t>
            </a:r>
            <a:endParaRPr lang="en-GB" sz="28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040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1" grpId="0"/>
      <p:bldP spid="11" grpId="1"/>
      <p:bldP spid="20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AD369EF3-E55F-456E-9575-5286BD415435}"/>
              </a:ext>
            </a:extLst>
          </p:cNvPr>
          <p:cNvSpPr txBox="1"/>
          <p:nvPr/>
        </p:nvSpPr>
        <p:spPr>
          <a:xfrm>
            <a:off x="5547116" y="3080714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C070F-EAAD-4DBB-B3EB-B07669A4D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515" y="1625717"/>
            <a:ext cx="1802266" cy="12446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/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blipFill>
                <a:blip r:embed="rId6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/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blipFill>
                <a:blip r:embed="rId7"/>
                <a:stretch>
                  <a:fillRect l="-1676" t="-10526" r="-391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/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/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89F0999-EAAE-4F88-A809-D1C96084946C}"/>
              </a:ext>
            </a:extLst>
          </p:cNvPr>
          <p:cNvSpPr txBox="1"/>
          <p:nvPr/>
        </p:nvSpPr>
        <p:spPr>
          <a:xfrm>
            <a:off x="1491691" y="783535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BD02A8-126F-4111-BBA3-BF36CBE24406}"/>
              </a:ext>
            </a:extLst>
          </p:cNvPr>
          <p:cNvSpPr txBox="1"/>
          <p:nvPr/>
        </p:nvSpPr>
        <p:spPr>
          <a:xfrm>
            <a:off x="858982" y="1412597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Use the formula to complete the table.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CB9EA8D-2243-4C3B-8AB2-2DF3F2318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978692"/>
              </p:ext>
            </p:extLst>
          </p:nvPr>
        </p:nvGraphicFramePr>
        <p:xfrm>
          <a:off x="717754" y="2153201"/>
          <a:ext cx="3904252" cy="3090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2126">
                  <a:extLst>
                    <a:ext uri="{9D8B030D-6E8A-4147-A177-3AD203B41FA5}">
                      <a16:colId xmlns:a16="http://schemas.microsoft.com/office/drawing/2014/main" val="536836591"/>
                    </a:ext>
                  </a:extLst>
                </a:gridCol>
                <a:gridCol w="1952126">
                  <a:extLst>
                    <a:ext uri="{9D8B030D-6E8A-4147-A177-3AD203B41FA5}">
                      <a16:colId xmlns:a16="http://schemas.microsoft.com/office/drawing/2014/main" val="1941144434"/>
                    </a:ext>
                  </a:extLst>
                </a:gridCol>
              </a:tblGrid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Fahrenheit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Celsius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38710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591637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056305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43206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7F900B-F10C-47C3-B8A3-72C26D688325}"/>
                  </a:ext>
                </a:extLst>
              </p:cNvPr>
              <p:cNvSpPr txBox="1"/>
              <p:nvPr/>
            </p:nvSpPr>
            <p:spPr>
              <a:xfrm>
                <a:off x="4953000" y="3080715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7F900B-F10C-47C3-B8A3-72C26D688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080715"/>
                <a:ext cx="819802" cy="461665"/>
              </a:xfrm>
              <a:prstGeom prst="rect">
                <a:avLst/>
              </a:prstGeom>
              <a:blipFill>
                <a:blip r:embed="rId10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E8EDC-EEDB-4AE5-8AD3-B64337C3034F}"/>
                  </a:ext>
                </a:extLst>
              </p:cNvPr>
              <p:cNvSpPr txBox="1"/>
              <p:nvPr/>
            </p:nvSpPr>
            <p:spPr>
              <a:xfrm>
                <a:off x="5626893" y="3080715"/>
                <a:ext cx="11888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50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E8EDC-EEDB-4AE5-8AD3-B64337C30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893" y="3080715"/>
                <a:ext cx="1188896" cy="461665"/>
              </a:xfrm>
              <a:prstGeom prst="rect">
                <a:avLst/>
              </a:prstGeom>
              <a:blipFill>
                <a:blip r:embed="rId11"/>
                <a:stretch>
                  <a:fillRect l="-7692" t="-10526" r="-564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F1F6357-588C-46F0-B399-6AC708F2C85A}"/>
                  </a:ext>
                </a:extLst>
              </p:cNvPr>
              <p:cNvSpPr txBox="1"/>
              <p:nvPr/>
            </p:nvSpPr>
            <p:spPr>
              <a:xfrm>
                <a:off x="6777688" y="3080715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F1F6357-588C-46F0-B399-6AC708F2C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7688" y="3080715"/>
                <a:ext cx="481014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CFF723F-7DA7-4482-9493-B940C6829081}"/>
                  </a:ext>
                </a:extLst>
              </p:cNvPr>
              <p:cNvSpPr txBox="1"/>
              <p:nvPr/>
            </p:nvSpPr>
            <p:spPr>
              <a:xfrm>
                <a:off x="7120740" y="3000885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CFF723F-7DA7-4482-9493-B940C6829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0740" y="3000885"/>
                <a:ext cx="481014" cy="62132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B35C36-201E-404A-A382-717C8F41F810}"/>
                  </a:ext>
                </a:extLst>
              </p:cNvPr>
              <p:cNvSpPr txBox="1"/>
              <p:nvPr/>
            </p:nvSpPr>
            <p:spPr>
              <a:xfrm>
                <a:off x="4953000" y="3622008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B35C36-201E-404A-A382-717C8F41F8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622008"/>
                <a:ext cx="819802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2B5ECD07-7EF5-43A3-883C-79DB43D3934E}"/>
              </a:ext>
            </a:extLst>
          </p:cNvPr>
          <p:cNvSpPr txBox="1"/>
          <p:nvPr/>
        </p:nvSpPr>
        <p:spPr>
          <a:xfrm>
            <a:off x="5588812" y="3622008"/>
            <a:ext cx="118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solidFill>
                  <a:schemeClr val="accent1"/>
                </a:solidFill>
              </a:rPr>
              <a:t>18</a:t>
            </a:r>
            <a:endParaRPr lang="en-GB" sz="24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D3322AE-1EDD-4AEA-8E44-687E01776E67}"/>
                  </a:ext>
                </a:extLst>
              </p:cNvPr>
              <p:cNvSpPr txBox="1"/>
              <p:nvPr/>
            </p:nvSpPr>
            <p:spPr>
              <a:xfrm>
                <a:off x="5929164" y="3622008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D3322AE-1EDD-4AEA-8E44-687E01776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164" y="3622008"/>
                <a:ext cx="481014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E6E00DD-FAA8-46B5-9CFB-CD164E7EFB80}"/>
                  </a:ext>
                </a:extLst>
              </p:cNvPr>
              <p:cNvSpPr txBox="1"/>
              <p:nvPr/>
            </p:nvSpPr>
            <p:spPr>
              <a:xfrm>
                <a:off x="6272216" y="3542178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E6E00DD-FAA8-46B5-9CFB-CD164E7EF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216" y="3542178"/>
                <a:ext cx="481014" cy="62132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7B3C0D6-2674-4CFF-BBCB-A36B000A3859}"/>
                  </a:ext>
                </a:extLst>
              </p:cNvPr>
              <p:cNvSpPr txBox="1"/>
              <p:nvPr/>
            </p:nvSpPr>
            <p:spPr>
              <a:xfrm>
                <a:off x="4953000" y="4160562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7B3C0D6-2674-4CFF-BBCB-A36B000A38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4160562"/>
                <a:ext cx="819802" cy="461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>
            <a:extLst>
              <a:ext uri="{FF2B5EF4-FFF2-40B4-BE49-F238E27FC236}">
                <a16:creationId xmlns:a16="http://schemas.microsoft.com/office/drawing/2014/main" id="{E4F66E9E-1F9D-4EC7-8F6F-98804563C4E2}"/>
              </a:ext>
            </a:extLst>
          </p:cNvPr>
          <p:cNvSpPr txBox="1"/>
          <p:nvPr/>
        </p:nvSpPr>
        <p:spPr>
          <a:xfrm>
            <a:off x="5588812" y="4160562"/>
            <a:ext cx="118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solidFill>
                  <a:schemeClr val="accent1"/>
                </a:solidFill>
              </a:rPr>
              <a:t>10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45805" y="306166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5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E12694-EA7E-4ECF-BC01-2F8CB604E94E}"/>
              </a:ext>
            </a:extLst>
          </p:cNvPr>
          <p:cNvSpPr txBox="1"/>
          <p:nvPr/>
        </p:nvSpPr>
        <p:spPr>
          <a:xfrm>
            <a:off x="3353326" y="3822063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10</a:t>
            </a:r>
            <a:endParaRPr lang="en-GB" sz="28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20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AD369EF3-E55F-456E-9575-5286BD415435}"/>
              </a:ext>
            </a:extLst>
          </p:cNvPr>
          <p:cNvSpPr txBox="1"/>
          <p:nvPr/>
        </p:nvSpPr>
        <p:spPr>
          <a:xfrm>
            <a:off x="5547116" y="3080714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C070F-EAAD-4DBB-B3EB-B07669A4D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515" y="1625717"/>
            <a:ext cx="1802266" cy="12446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/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blipFill>
                <a:blip r:embed="rId6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/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blipFill>
                <a:blip r:embed="rId7"/>
                <a:stretch>
                  <a:fillRect l="-1676" t="-10526" r="-391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/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/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89F0999-EAAE-4F88-A809-D1C96084946C}"/>
              </a:ext>
            </a:extLst>
          </p:cNvPr>
          <p:cNvSpPr txBox="1"/>
          <p:nvPr/>
        </p:nvSpPr>
        <p:spPr>
          <a:xfrm>
            <a:off x="1491691" y="783535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BD02A8-126F-4111-BBA3-BF36CBE24406}"/>
              </a:ext>
            </a:extLst>
          </p:cNvPr>
          <p:cNvSpPr txBox="1"/>
          <p:nvPr/>
        </p:nvSpPr>
        <p:spPr>
          <a:xfrm>
            <a:off x="858982" y="1412597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Use the formula to complete the table.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CB9EA8D-2243-4C3B-8AB2-2DF3F2318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641285"/>
              </p:ext>
            </p:extLst>
          </p:nvPr>
        </p:nvGraphicFramePr>
        <p:xfrm>
          <a:off x="717754" y="2153201"/>
          <a:ext cx="3904252" cy="3090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2126">
                  <a:extLst>
                    <a:ext uri="{9D8B030D-6E8A-4147-A177-3AD203B41FA5}">
                      <a16:colId xmlns:a16="http://schemas.microsoft.com/office/drawing/2014/main" val="536836591"/>
                    </a:ext>
                  </a:extLst>
                </a:gridCol>
                <a:gridCol w="1952126">
                  <a:extLst>
                    <a:ext uri="{9D8B030D-6E8A-4147-A177-3AD203B41FA5}">
                      <a16:colId xmlns:a16="http://schemas.microsoft.com/office/drawing/2014/main" val="1941144434"/>
                    </a:ext>
                  </a:extLst>
                </a:gridCol>
              </a:tblGrid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Fahrenheit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Celsius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38710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591637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056305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43206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7F900B-F10C-47C3-B8A3-72C26D688325}"/>
                  </a:ext>
                </a:extLst>
              </p:cNvPr>
              <p:cNvSpPr txBox="1"/>
              <p:nvPr/>
            </p:nvSpPr>
            <p:spPr>
              <a:xfrm>
                <a:off x="4953000" y="3080715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87F900B-F10C-47C3-B8A3-72C26D688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080715"/>
                <a:ext cx="819802" cy="461665"/>
              </a:xfrm>
              <a:prstGeom prst="rect">
                <a:avLst/>
              </a:prstGeom>
              <a:blipFill>
                <a:blip r:embed="rId10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E8EDC-EEDB-4AE5-8AD3-B64337C3034F}"/>
                  </a:ext>
                </a:extLst>
              </p:cNvPr>
              <p:cNvSpPr txBox="1"/>
              <p:nvPr/>
            </p:nvSpPr>
            <p:spPr>
              <a:xfrm>
                <a:off x="5626893" y="3080715"/>
                <a:ext cx="11888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68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E8EDC-EEDB-4AE5-8AD3-B64337C30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893" y="3080715"/>
                <a:ext cx="1188896" cy="461665"/>
              </a:xfrm>
              <a:prstGeom prst="rect">
                <a:avLst/>
              </a:prstGeom>
              <a:blipFill>
                <a:blip r:embed="rId11"/>
                <a:stretch>
                  <a:fillRect l="-7692" t="-10526" r="-564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F1F6357-588C-46F0-B399-6AC708F2C85A}"/>
                  </a:ext>
                </a:extLst>
              </p:cNvPr>
              <p:cNvSpPr txBox="1"/>
              <p:nvPr/>
            </p:nvSpPr>
            <p:spPr>
              <a:xfrm>
                <a:off x="6777688" y="3080715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F1F6357-588C-46F0-B399-6AC708F2C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7688" y="3080715"/>
                <a:ext cx="481014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CFF723F-7DA7-4482-9493-B940C6829081}"/>
                  </a:ext>
                </a:extLst>
              </p:cNvPr>
              <p:cNvSpPr txBox="1"/>
              <p:nvPr/>
            </p:nvSpPr>
            <p:spPr>
              <a:xfrm>
                <a:off x="7120740" y="3000885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CFF723F-7DA7-4482-9493-B940C6829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0740" y="3000885"/>
                <a:ext cx="481014" cy="62132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B35C36-201E-404A-A382-717C8F41F810}"/>
                  </a:ext>
                </a:extLst>
              </p:cNvPr>
              <p:cNvSpPr txBox="1"/>
              <p:nvPr/>
            </p:nvSpPr>
            <p:spPr>
              <a:xfrm>
                <a:off x="4953000" y="3622008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3B35C36-201E-404A-A382-717C8F41F8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622008"/>
                <a:ext cx="819802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2B5ECD07-7EF5-43A3-883C-79DB43D3934E}"/>
              </a:ext>
            </a:extLst>
          </p:cNvPr>
          <p:cNvSpPr txBox="1"/>
          <p:nvPr/>
        </p:nvSpPr>
        <p:spPr>
          <a:xfrm>
            <a:off x="5588812" y="3622008"/>
            <a:ext cx="118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solidFill>
                  <a:schemeClr val="accent1"/>
                </a:solidFill>
              </a:rPr>
              <a:t>36</a:t>
            </a:r>
            <a:endParaRPr lang="en-GB" sz="24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D3322AE-1EDD-4AEA-8E44-687E01776E67}"/>
                  </a:ext>
                </a:extLst>
              </p:cNvPr>
              <p:cNvSpPr txBox="1"/>
              <p:nvPr/>
            </p:nvSpPr>
            <p:spPr>
              <a:xfrm>
                <a:off x="5929164" y="3622008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D3322AE-1EDD-4AEA-8E44-687E01776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164" y="3622008"/>
                <a:ext cx="481014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E6E00DD-FAA8-46B5-9CFB-CD164E7EFB80}"/>
                  </a:ext>
                </a:extLst>
              </p:cNvPr>
              <p:cNvSpPr txBox="1"/>
              <p:nvPr/>
            </p:nvSpPr>
            <p:spPr>
              <a:xfrm>
                <a:off x="6272216" y="3542178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E6E00DD-FAA8-46B5-9CFB-CD164E7EF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216" y="3542178"/>
                <a:ext cx="481014" cy="62132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7B3C0D6-2674-4CFF-BBCB-A36B000A3859}"/>
                  </a:ext>
                </a:extLst>
              </p:cNvPr>
              <p:cNvSpPr txBox="1"/>
              <p:nvPr/>
            </p:nvSpPr>
            <p:spPr>
              <a:xfrm>
                <a:off x="4953000" y="4160562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solidFill>
                      <a:schemeClr val="accent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7B3C0D6-2674-4CFF-BBCB-A36B000A38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4160562"/>
                <a:ext cx="819802" cy="461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>
            <a:extLst>
              <a:ext uri="{FF2B5EF4-FFF2-40B4-BE49-F238E27FC236}">
                <a16:creationId xmlns:a16="http://schemas.microsoft.com/office/drawing/2014/main" id="{E4F66E9E-1F9D-4EC7-8F6F-98804563C4E2}"/>
              </a:ext>
            </a:extLst>
          </p:cNvPr>
          <p:cNvSpPr txBox="1"/>
          <p:nvPr/>
        </p:nvSpPr>
        <p:spPr>
          <a:xfrm>
            <a:off x="5588812" y="4160562"/>
            <a:ext cx="118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solidFill>
                  <a:schemeClr val="accent1"/>
                </a:solidFill>
              </a:rPr>
              <a:t>20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45805" y="306166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5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E12694-EA7E-4ECF-BC01-2F8CB604E94E}"/>
              </a:ext>
            </a:extLst>
          </p:cNvPr>
          <p:cNvSpPr txBox="1"/>
          <p:nvPr/>
        </p:nvSpPr>
        <p:spPr>
          <a:xfrm>
            <a:off x="3353326" y="3822063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10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09B230-B491-40DB-A8B4-46CAC918EB05}"/>
              </a:ext>
            </a:extLst>
          </p:cNvPr>
          <p:cNvSpPr txBox="1"/>
          <p:nvPr/>
        </p:nvSpPr>
        <p:spPr>
          <a:xfrm>
            <a:off x="3353326" y="458672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20</a:t>
            </a:r>
            <a:endParaRPr lang="en-GB" sz="28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74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2C070F-EAAD-4DBB-B3EB-B07669A4D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880" y="560718"/>
            <a:ext cx="1274684" cy="8802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/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AF76073-7D3D-414B-ADA6-C1AC7C38B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982" y="776873"/>
                <a:ext cx="819802" cy="461665"/>
              </a:xfrm>
              <a:prstGeom prst="rect">
                <a:avLst/>
              </a:prstGeom>
              <a:blipFill>
                <a:blip r:embed="rId6"/>
                <a:stretch>
                  <a:fillRect l="-22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/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32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41E682-7016-434F-BFA2-2BFF75505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743" y="776873"/>
                <a:ext cx="1096027" cy="461665"/>
              </a:xfrm>
              <a:prstGeom prst="rect">
                <a:avLst/>
              </a:prstGeom>
              <a:blipFill>
                <a:blip r:embed="rId7"/>
                <a:stretch>
                  <a:fillRect l="-1676" t="-10526" r="-391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/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B8A537-FCFD-479B-8997-528967DF7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670" y="776873"/>
                <a:ext cx="481014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/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ox>
                        <m:boxPr>
                          <m:ctrlPr>
                            <a:rPr lang="en-GB" sz="2400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400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GB" sz="2400" b="0" i="0" dirty="0" smtClean="0">
                                  <a:solidFill>
                                    <a:schemeClr val="accent1"/>
                                  </a:solidFill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GB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466DD8-2EA8-4FE0-9406-84E64C82A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722" y="697043"/>
                <a:ext cx="481014" cy="62132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89F0999-EAAE-4F88-A809-D1C96084946C}"/>
              </a:ext>
            </a:extLst>
          </p:cNvPr>
          <p:cNvSpPr txBox="1"/>
          <p:nvPr/>
        </p:nvSpPr>
        <p:spPr>
          <a:xfrm>
            <a:off x="1491691" y="783535"/>
            <a:ext cx="1348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		  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BD02A8-126F-4111-BBA3-BF36CBE24406}"/>
              </a:ext>
            </a:extLst>
          </p:cNvPr>
          <p:cNvSpPr txBox="1"/>
          <p:nvPr/>
        </p:nvSpPr>
        <p:spPr>
          <a:xfrm>
            <a:off x="610086" y="1391349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Use the table to create a line graph.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CB9EA8D-2243-4C3B-8AB2-2DF3F2318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289661"/>
              </p:ext>
            </p:extLst>
          </p:nvPr>
        </p:nvGraphicFramePr>
        <p:xfrm>
          <a:off x="717754" y="2153201"/>
          <a:ext cx="3904252" cy="3090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2126">
                  <a:extLst>
                    <a:ext uri="{9D8B030D-6E8A-4147-A177-3AD203B41FA5}">
                      <a16:colId xmlns:a16="http://schemas.microsoft.com/office/drawing/2014/main" val="536836591"/>
                    </a:ext>
                  </a:extLst>
                </a:gridCol>
                <a:gridCol w="1952126">
                  <a:extLst>
                    <a:ext uri="{9D8B030D-6E8A-4147-A177-3AD203B41FA5}">
                      <a16:colId xmlns:a16="http://schemas.microsoft.com/office/drawing/2014/main" val="1941144434"/>
                    </a:ext>
                  </a:extLst>
                </a:gridCol>
              </a:tblGrid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Fahrenheit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/>
                        <a:t>Degrees Celsius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38710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591637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0563059"/>
                  </a:ext>
                </a:extLst>
              </a:tr>
              <a:tr h="772578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4320649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03F0147D-3E96-46A8-81A1-6D8A8A6CE803}"/>
              </a:ext>
            </a:extLst>
          </p:cNvPr>
          <p:cNvSpPr txBox="1"/>
          <p:nvPr/>
        </p:nvSpPr>
        <p:spPr>
          <a:xfrm>
            <a:off x="3445805" y="306166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5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E12694-EA7E-4ECF-BC01-2F8CB604E94E}"/>
              </a:ext>
            </a:extLst>
          </p:cNvPr>
          <p:cNvSpPr txBox="1"/>
          <p:nvPr/>
        </p:nvSpPr>
        <p:spPr>
          <a:xfrm>
            <a:off x="3353326" y="3822063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10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09B230-B491-40DB-A8B4-46CAC918EB05}"/>
              </a:ext>
            </a:extLst>
          </p:cNvPr>
          <p:cNvSpPr txBox="1"/>
          <p:nvPr/>
        </p:nvSpPr>
        <p:spPr>
          <a:xfrm>
            <a:off x="3353326" y="4586725"/>
            <a:ext cx="1188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20</a:t>
            </a:r>
            <a:endParaRPr lang="en-GB" sz="2800" dirty="0">
              <a:solidFill>
                <a:schemeClr val="accent1"/>
              </a:solidFill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97B0912-5416-4265-817C-A7FB7A7EB3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4070" y="4562109"/>
            <a:ext cx="747045" cy="74704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27B55B3-2DFB-4C67-A03E-3BAE9F624D47}"/>
              </a:ext>
            </a:extLst>
          </p:cNvPr>
          <p:cNvSpPr txBox="1"/>
          <p:nvPr/>
        </p:nvSpPr>
        <p:spPr>
          <a:xfrm>
            <a:off x="6812456" y="470479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50547B-C9A1-4416-98F4-8BA5171A35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59087" y="560718"/>
            <a:ext cx="3829159" cy="5004986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776FF4-5F6C-4795-AF95-E9700125088A}"/>
              </a:ext>
            </a:extLst>
          </p:cNvPr>
          <p:cNvCxnSpPr/>
          <p:nvPr/>
        </p:nvCxnSpPr>
        <p:spPr>
          <a:xfrm flipV="1">
            <a:off x="5885932" y="572453"/>
            <a:ext cx="0" cy="454922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5C9FF47-B165-47A4-BB20-5E06D5AC2C22}"/>
              </a:ext>
            </a:extLst>
          </p:cNvPr>
          <p:cNvCxnSpPr>
            <a:cxnSpLocks/>
          </p:cNvCxnSpPr>
          <p:nvPr/>
        </p:nvCxnSpPr>
        <p:spPr>
          <a:xfrm>
            <a:off x="5878788" y="5046788"/>
            <a:ext cx="3129484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3646AF7-5F2D-4CA0-A960-C6DEE0AD4D1E}"/>
              </a:ext>
            </a:extLst>
          </p:cNvPr>
          <p:cNvCxnSpPr>
            <a:cxnSpLocks/>
          </p:cNvCxnSpPr>
          <p:nvPr/>
        </p:nvCxnSpPr>
        <p:spPr>
          <a:xfrm flipV="1">
            <a:off x="5903950" y="1271676"/>
            <a:ext cx="3083792" cy="275052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3CE313EB-7D00-4813-A51C-B5C09BD20915}"/>
              </a:ext>
            </a:extLst>
          </p:cNvPr>
          <p:cNvSpPr/>
          <p:nvPr/>
        </p:nvSpPr>
        <p:spPr>
          <a:xfrm>
            <a:off x="6165335" y="3727458"/>
            <a:ext cx="74517" cy="74517"/>
          </a:xfrm>
          <a:prstGeom prst="mathMultiply">
            <a:avLst>
              <a:gd name="adj1" fmla="val 12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Multiplication Sign 39">
            <a:extLst>
              <a:ext uri="{FF2B5EF4-FFF2-40B4-BE49-F238E27FC236}">
                <a16:creationId xmlns:a16="http://schemas.microsoft.com/office/drawing/2014/main" id="{55287A51-2B78-43A2-8509-011BB7BAFB6D}"/>
              </a:ext>
            </a:extLst>
          </p:cNvPr>
          <p:cNvSpPr/>
          <p:nvPr/>
        </p:nvSpPr>
        <p:spPr>
          <a:xfrm>
            <a:off x="6478656" y="3449258"/>
            <a:ext cx="74517" cy="74517"/>
          </a:xfrm>
          <a:prstGeom prst="mathMultiply">
            <a:avLst>
              <a:gd name="adj1" fmla="val 12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Multiplication Sign 40">
            <a:extLst>
              <a:ext uri="{FF2B5EF4-FFF2-40B4-BE49-F238E27FC236}">
                <a16:creationId xmlns:a16="http://schemas.microsoft.com/office/drawing/2014/main" id="{35B4106B-8CA3-4356-B674-132C5B60AD09}"/>
              </a:ext>
            </a:extLst>
          </p:cNvPr>
          <p:cNvSpPr/>
          <p:nvPr/>
        </p:nvSpPr>
        <p:spPr>
          <a:xfrm>
            <a:off x="7096945" y="2890502"/>
            <a:ext cx="74517" cy="74517"/>
          </a:xfrm>
          <a:prstGeom prst="mathMultiply">
            <a:avLst>
              <a:gd name="adj1" fmla="val 12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717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3.7037E-7 L -2.30769E-6 -0.186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3.7037E-6 L 0.03205 3.7037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  <p:bldP spid="38" grpId="1"/>
      <p:bldP spid="18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FF631F-F41A-4CAB-AC6A-C2025A9BE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15" y="757856"/>
            <a:ext cx="1437063" cy="18072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399627-DB10-4BA4-BA54-6060D63D395D}"/>
              </a:ext>
            </a:extLst>
          </p:cNvPr>
          <p:cNvSpPr txBox="1"/>
          <p:nvPr/>
        </p:nvSpPr>
        <p:spPr>
          <a:xfrm>
            <a:off x="2245178" y="636179"/>
            <a:ext cx="647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Spring, the clocks move forward an hour to </a:t>
            </a:r>
          </a:p>
          <a:p>
            <a:r>
              <a:rPr lang="en-GB" sz="2400" dirty="0"/>
              <a:t>give us extra hours of daylight.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BDBEF1-E1B4-48E0-9356-CECDC6EF043A}"/>
              </a:ext>
            </a:extLst>
          </p:cNvPr>
          <p:cNvSpPr txBox="1"/>
          <p:nvPr/>
        </p:nvSpPr>
        <p:spPr>
          <a:xfrm>
            <a:off x="2245178" y="1499856"/>
            <a:ext cx="5562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has forgotten to change the times on his clocks.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752E43-4018-4EB3-A57C-AF20DAC39A63}"/>
              </a:ext>
            </a:extLst>
          </p:cNvPr>
          <p:cNvSpPr txBox="1"/>
          <p:nvPr/>
        </p:nvSpPr>
        <p:spPr>
          <a:xfrm>
            <a:off x="387041" y="2664492"/>
            <a:ext cx="9166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should the correct times be if they went forward that morning?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BCF5E65-5ECC-4E70-9E8C-79D064ED2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5921" y="1441052"/>
            <a:ext cx="1802266" cy="12446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9C70DAD-2E07-49A6-8750-529212E6AA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707" y="3225578"/>
            <a:ext cx="1667146" cy="16671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023BC5F-0173-4F44-9386-5E5AF0B51C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8496" y="3099445"/>
            <a:ext cx="1919412" cy="1919412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3AAE2F08-0D06-455E-BDBF-09318C1ED390}"/>
              </a:ext>
            </a:extLst>
          </p:cNvPr>
          <p:cNvGrpSpPr/>
          <p:nvPr/>
        </p:nvGrpSpPr>
        <p:grpSpPr>
          <a:xfrm>
            <a:off x="5700285" y="3556040"/>
            <a:ext cx="1942419" cy="930728"/>
            <a:chOff x="5700285" y="3556040"/>
            <a:chExt cx="1942419" cy="93072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5E917B26-C4FB-480B-A653-6BD78516C619}"/>
                </a:ext>
              </a:extLst>
            </p:cNvPr>
            <p:cNvSpPr/>
            <p:nvPr/>
          </p:nvSpPr>
          <p:spPr>
            <a:xfrm>
              <a:off x="5700285" y="3556040"/>
              <a:ext cx="1665515" cy="93072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1F5F0D21-A51C-43E7-B40F-C16D0B290BF3}"/>
                </a:ext>
              </a:extLst>
            </p:cNvPr>
            <p:cNvSpPr/>
            <p:nvPr/>
          </p:nvSpPr>
          <p:spPr>
            <a:xfrm>
              <a:off x="5844521" y="3694022"/>
              <a:ext cx="1382486" cy="65394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D105AE6-F0AB-476E-8402-0F6E2052F4B0}"/>
                </a:ext>
              </a:extLst>
            </p:cNvPr>
            <p:cNvSpPr txBox="1"/>
            <p:nvPr/>
          </p:nvSpPr>
          <p:spPr>
            <a:xfrm>
              <a:off x="5869691" y="3731844"/>
              <a:ext cx="1773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3200" dirty="0"/>
                <a:t>12 : 10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DF0411C-F035-4E6F-B929-E46A3C956D8E}"/>
              </a:ext>
            </a:extLst>
          </p:cNvPr>
          <p:cNvSpPr txBox="1"/>
          <p:nvPr/>
        </p:nvSpPr>
        <p:spPr>
          <a:xfrm>
            <a:off x="2227403" y="316176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a.m.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87C5F2-3EAA-4B23-A253-8AFAF85238D6}"/>
              </a:ext>
            </a:extLst>
          </p:cNvPr>
          <p:cNvSpPr txBox="1"/>
          <p:nvPr/>
        </p:nvSpPr>
        <p:spPr>
          <a:xfrm>
            <a:off x="4652476" y="313014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p.m.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BB32174-4FD4-4313-A4AD-65F88AF7278D}"/>
              </a:ext>
            </a:extLst>
          </p:cNvPr>
          <p:cNvCxnSpPr>
            <a:cxnSpLocks/>
          </p:cNvCxnSpPr>
          <p:nvPr/>
        </p:nvCxnSpPr>
        <p:spPr>
          <a:xfrm flipH="1">
            <a:off x="1049852" y="4059151"/>
            <a:ext cx="597428" cy="10644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AD2F34D-A6FE-43EC-9E6D-F6319E1D0D76}"/>
              </a:ext>
            </a:extLst>
          </p:cNvPr>
          <p:cNvCxnSpPr>
            <a:cxnSpLocks/>
          </p:cNvCxnSpPr>
          <p:nvPr/>
        </p:nvCxnSpPr>
        <p:spPr>
          <a:xfrm>
            <a:off x="1647280" y="4059151"/>
            <a:ext cx="318459" cy="1064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BA3851B-5FD6-4D5C-ACA1-F7864BEF3FD5}"/>
              </a:ext>
            </a:extLst>
          </p:cNvPr>
          <p:cNvCxnSpPr>
            <a:cxnSpLocks/>
          </p:cNvCxnSpPr>
          <p:nvPr/>
        </p:nvCxnSpPr>
        <p:spPr>
          <a:xfrm flipH="1" flipV="1">
            <a:off x="4002158" y="3653183"/>
            <a:ext cx="90308" cy="4099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3AACFFD-DAD5-4588-99B4-D1D8DAC315B3}"/>
              </a:ext>
            </a:extLst>
          </p:cNvPr>
          <p:cNvCxnSpPr/>
          <p:nvPr/>
        </p:nvCxnSpPr>
        <p:spPr>
          <a:xfrm>
            <a:off x="901148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85DB867-BE51-40BD-88E0-3DCB25C9D089}"/>
              </a:ext>
            </a:extLst>
          </p:cNvPr>
          <p:cNvSpPr txBox="1"/>
          <p:nvPr/>
        </p:nvSpPr>
        <p:spPr>
          <a:xfrm>
            <a:off x="2319453" y="4982190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(12hr)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BF03C96-9484-4E25-8491-7FD1AE22EB4E}"/>
              </a:ext>
            </a:extLst>
          </p:cNvPr>
          <p:cNvCxnSpPr/>
          <p:nvPr/>
        </p:nvCxnSpPr>
        <p:spPr>
          <a:xfrm>
            <a:off x="3431887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2A86725-62F6-4988-9457-D6E7E824CE15}"/>
              </a:ext>
            </a:extLst>
          </p:cNvPr>
          <p:cNvSpPr txBox="1"/>
          <p:nvPr/>
        </p:nvSpPr>
        <p:spPr>
          <a:xfrm>
            <a:off x="4850192" y="4982190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(24hr)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8416D4B-3D64-4E91-BF2F-E38CEC3B2E2F}"/>
              </a:ext>
            </a:extLst>
          </p:cNvPr>
          <p:cNvCxnSpPr/>
          <p:nvPr/>
        </p:nvCxnSpPr>
        <p:spPr>
          <a:xfrm>
            <a:off x="5856951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B8567E8-56CB-47A0-9E41-4CF1B145CEDF}"/>
              </a:ext>
            </a:extLst>
          </p:cNvPr>
          <p:cNvSpPr txBox="1"/>
          <p:nvPr/>
        </p:nvSpPr>
        <p:spPr>
          <a:xfrm>
            <a:off x="7275256" y="4982190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(12hr)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512E97AF-9777-4B58-811D-F0B4FAF34F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4124" y="3434161"/>
            <a:ext cx="747045" cy="74704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1BCF7AFB-E665-4FA2-A75F-367EBED5F10C}"/>
              </a:ext>
            </a:extLst>
          </p:cNvPr>
          <p:cNvSpPr txBox="1"/>
          <p:nvPr/>
        </p:nvSpPr>
        <p:spPr>
          <a:xfrm>
            <a:off x="7732236" y="410940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334363A-F6EA-4124-821B-9F83B6946F2B}"/>
              </a:ext>
            </a:extLst>
          </p:cNvPr>
          <p:cNvCxnSpPr>
            <a:cxnSpLocks/>
          </p:cNvCxnSpPr>
          <p:nvPr/>
        </p:nvCxnSpPr>
        <p:spPr>
          <a:xfrm flipH="1" flipV="1">
            <a:off x="3529853" y="3823004"/>
            <a:ext cx="562612" cy="24010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8468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3" grpId="0"/>
      <p:bldP spid="24" grpId="0"/>
      <p:bldP spid="39" grpId="0"/>
      <p:bldP spid="39" grpId="1"/>
      <p:bldP spid="41" grpId="0"/>
      <p:bldP spid="41" grpId="1"/>
      <p:bldP spid="43" grpId="0"/>
      <p:bldP spid="43" grpId="1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FF631F-F41A-4CAB-AC6A-C2025A9BE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15" y="757856"/>
            <a:ext cx="1437063" cy="18072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399627-DB10-4BA4-BA54-6060D63D395D}"/>
              </a:ext>
            </a:extLst>
          </p:cNvPr>
          <p:cNvSpPr txBox="1"/>
          <p:nvPr/>
        </p:nvSpPr>
        <p:spPr>
          <a:xfrm>
            <a:off x="2245178" y="636179"/>
            <a:ext cx="647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Spring, the clocks move forward an hour to </a:t>
            </a:r>
          </a:p>
          <a:p>
            <a:r>
              <a:rPr lang="en-GB" sz="2400" dirty="0"/>
              <a:t>give us extra hours of daylight.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752E43-4018-4EB3-A57C-AF20DAC39A63}"/>
              </a:ext>
            </a:extLst>
          </p:cNvPr>
          <p:cNvSpPr txBox="1"/>
          <p:nvPr/>
        </p:nvSpPr>
        <p:spPr>
          <a:xfrm>
            <a:off x="387041" y="2664492"/>
            <a:ext cx="9166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should the correct times be if they went forward that morning?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C70DAD-2E07-49A6-8750-529212E6A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707" y="3225578"/>
            <a:ext cx="1667146" cy="16671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023BC5F-0173-4F44-9386-5E5AF0B51C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496" y="3099445"/>
            <a:ext cx="1919412" cy="1919412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3AAE2F08-0D06-455E-BDBF-09318C1ED390}"/>
              </a:ext>
            </a:extLst>
          </p:cNvPr>
          <p:cNvGrpSpPr/>
          <p:nvPr/>
        </p:nvGrpSpPr>
        <p:grpSpPr>
          <a:xfrm>
            <a:off x="5700285" y="3556040"/>
            <a:ext cx="1942419" cy="930728"/>
            <a:chOff x="5700285" y="3556040"/>
            <a:chExt cx="1942419" cy="93072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5E917B26-C4FB-480B-A653-6BD78516C619}"/>
                </a:ext>
              </a:extLst>
            </p:cNvPr>
            <p:cNvSpPr/>
            <p:nvPr/>
          </p:nvSpPr>
          <p:spPr>
            <a:xfrm>
              <a:off x="5700285" y="3556040"/>
              <a:ext cx="1665515" cy="93072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1F5F0D21-A51C-43E7-B40F-C16D0B290BF3}"/>
                </a:ext>
              </a:extLst>
            </p:cNvPr>
            <p:cNvSpPr/>
            <p:nvPr/>
          </p:nvSpPr>
          <p:spPr>
            <a:xfrm>
              <a:off x="5844521" y="3694022"/>
              <a:ext cx="1382486" cy="65394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D105AE6-F0AB-476E-8402-0F6E2052F4B0}"/>
                </a:ext>
              </a:extLst>
            </p:cNvPr>
            <p:cNvSpPr txBox="1"/>
            <p:nvPr/>
          </p:nvSpPr>
          <p:spPr>
            <a:xfrm>
              <a:off x="5869691" y="3731844"/>
              <a:ext cx="1773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3200" dirty="0"/>
                <a:t>12 : 10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DF0411C-F035-4E6F-B929-E46A3C956D8E}"/>
              </a:ext>
            </a:extLst>
          </p:cNvPr>
          <p:cNvSpPr txBox="1"/>
          <p:nvPr/>
        </p:nvSpPr>
        <p:spPr>
          <a:xfrm>
            <a:off x="2227403" y="316176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a.m.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87C5F2-3EAA-4B23-A253-8AFAF85238D6}"/>
              </a:ext>
            </a:extLst>
          </p:cNvPr>
          <p:cNvSpPr txBox="1"/>
          <p:nvPr/>
        </p:nvSpPr>
        <p:spPr>
          <a:xfrm>
            <a:off x="4652476" y="3130149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p.m.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BB32174-4FD4-4313-A4AD-65F88AF7278D}"/>
              </a:ext>
            </a:extLst>
          </p:cNvPr>
          <p:cNvCxnSpPr>
            <a:cxnSpLocks/>
          </p:cNvCxnSpPr>
          <p:nvPr/>
        </p:nvCxnSpPr>
        <p:spPr>
          <a:xfrm flipH="1">
            <a:off x="1049852" y="4059151"/>
            <a:ext cx="597428" cy="10644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AD2F34D-A6FE-43EC-9E6D-F6319E1D0D76}"/>
              </a:ext>
            </a:extLst>
          </p:cNvPr>
          <p:cNvCxnSpPr>
            <a:cxnSpLocks/>
          </p:cNvCxnSpPr>
          <p:nvPr/>
        </p:nvCxnSpPr>
        <p:spPr>
          <a:xfrm>
            <a:off x="1647280" y="4059151"/>
            <a:ext cx="318459" cy="1064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E102F48-71AF-4B66-8A6E-8B6AD846EE60}"/>
              </a:ext>
            </a:extLst>
          </p:cNvPr>
          <p:cNvCxnSpPr>
            <a:cxnSpLocks/>
          </p:cNvCxnSpPr>
          <p:nvPr/>
        </p:nvCxnSpPr>
        <p:spPr>
          <a:xfrm flipH="1" flipV="1">
            <a:off x="3529853" y="3823004"/>
            <a:ext cx="562612" cy="24010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BA3851B-5FD6-4D5C-ACA1-F7864BEF3FD5}"/>
              </a:ext>
            </a:extLst>
          </p:cNvPr>
          <p:cNvCxnSpPr>
            <a:cxnSpLocks/>
          </p:cNvCxnSpPr>
          <p:nvPr/>
        </p:nvCxnSpPr>
        <p:spPr>
          <a:xfrm flipH="1" flipV="1">
            <a:off x="4002158" y="3653183"/>
            <a:ext cx="90308" cy="4099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3AACFFD-DAD5-4588-99B4-D1D8DAC315B3}"/>
              </a:ext>
            </a:extLst>
          </p:cNvPr>
          <p:cNvCxnSpPr/>
          <p:nvPr/>
        </p:nvCxnSpPr>
        <p:spPr>
          <a:xfrm>
            <a:off x="901148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85DB867-BE51-40BD-88E0-3DCB25C9D089}"/>
              </a:ext>
            </a:extLst>
          </p:cNvPr>
          <p:cNvSpPr txBox="1"/>
          <p:nvPr/>
        </p:nvSpPr>
        <p:spPr>
          <a:xfrm>
            <a:off x="2319453" y="4982190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(12hr)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BF03C96-9484-4E25-8491-7FD1AE22EB4E}"/>
              </a:ext>
            </a:extLst>
          </p:cNvPr>
          <p:cNvCxnSpPr/>
          <p:nvPr/>
        </p:nvCxnSpPr>
        <p:spPr>
          <a:xfrm>
            <a:off x="3431887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2A86725-62F6-4988-9457-D6E7E824CE15}"/>
              </a:ext>
            </a:extLst>
          </p:cNvPr>
          <p:cNvSpPr txBox="1"/>
          <p:nvPr/>
        </p:nvSpPr>
        <p:spPr>
          <a:xfrm>
            <a:off x="4850192" y="4982190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(24hr)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8416D4B-3D64-4E91-BF2F-E38CEC3B2E2F}"/>
              </a:ext>
            </a:extLst>
          </p:cNvPr>
          <p:cNvCxnSpPr/>
          <p:nvPr/>
        </p:nvCxnSpPr>
        <p:spPr>
          <a:xfrm>
            <a:off x="5856951" y="5389217"/>
            <a:ext cx="13440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B8567E8-56CB-47A0-9E41-4CF1B145CEDF}"/>
              </a:ext>
            </a:extLst>
          </p:cNvPr>
          <p:cNvSpPr txBox="1"/>
          <p:nvPr/>
        </p:nvSpPr>
        <p:spPr>
          <a:xfrm>
            <a:off x="7275256" y="4982190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(12hr)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AB4F28-A414-4147-BD44-D742D8B5F9FE}"/>
              </a:ext>
            </a:extLst>
          </p:cNvPr>
          <p:cNvSpPr txBox="1"/>
          <p:nvPr/>
        </p:nvSpPr>
        <p:spPr>
          <a:xfrm>
            <a:off x="2227402" y="4537347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2"/>
                </a:solidFill>
              </a:rPr>
              <a:t>3:43 a.m.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5E1254E-BF95-4E71-B2E8-A07538E71496}"/>
              </a:ext>
            </a:extLst>
          </p:cNvPr>
          <p:cNvCxnSpPr>
            <a:cxnSpLocks/>
          </p:cNvCxnSpPr>
          <p:nvPr/>
        </p:nvCxnSpPr>
        <p:spPr>
          <a:xfrm>
            <a:off x="1632286" y="4063111"/>
            <a:ext cx="243620" cy="253508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948991B-66CD-4E04-A0A4-44063E30F0FE}"/>
              </a:ext>
            </a:extLst>
          </p:cNvPr>
          <p:cNvSpPr txBox="1"/>
          <p:nvPr/>
        </p:nvSpPr>
        <p:spPr>
          <a:xfrm>
            <a:off x="1006823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4:43 a.m.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EF5C8C-35C5-41B1-95DF-274ADF660BD1}"/>
              </a:ext>
            </a:extLst>
          </p:cNvPr>
          <p:cNvSpPr txBox="1"/>
          <p:nvPr/>
        </p:nvSpPr>
        <p:spPr>
          <a:xfrm>
            <a:off x="4705688" y="4589603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2"/>
                </a:solidFill>
              </a:rPr>
              <a:t>11:49 p.m.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F681D20-531A-48F4-BE81-9393C01A09F4}"/>
              </a:ext>
            </a:extLst>
          </p:cNvPr>
          <p:cNvCxnSpPr>
            <a:cxnSpLocks/>
          </p:cNvCxnSpPr>
          <p:nvPr/>
        </p:nvCxnSpPr>
        <p:spPr>
          <a:xfrm flipV="1">
            <a:off x="4092466" y="3671742"/>
            <a:ext cx="144235" cy="377866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059549F-384F-4700-BD8C-E53C39E33F91}"/>
              </a:ext>
            </a:extLst>
          </p:cNvPr>
          <p:cNvSpPr txBox="1"/>
          <p:nvPr/>
        </p:nvSpPr>
        <p:spPr>
          <a:xfrm>
            <a:off x="3754948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12:49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CA42BB-1FE9-4CCD-B785-84AD2A41A5B1}"/>
              </a:ext>
            </a:extLst>
          </p:cNvPr>
          <p:cNvSpPr txBox="1"/>
          <p:nvPr/>
        </p:nvSpPr>
        <p:spPr>
          <a:xfrm>
            <a:off x="3754948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00:49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3CB1B0-C528-4003-B196-E8B9EB141CEE}"/>
              </a:ext>
            </a:extLst>
          </p:cNvPr>
          <p:cNvSpPr txBox="1"/>
          <p:nvPr/>
        </p:nvSpPr>
        <p:spPr>
          <a:xfrm>
            <a:off x="7380931" y="4591084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2"/>
                </a:solidFill>
              </a:rPr>
              <a:t>12:10 p.m.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D4F0F24-3CD3-41BD-B0FE-54C245EF8701}"/>
              </a:ext>
            </a:extLst>
          </p:cNvPr>
          <p:cNvSpPr txBox="1"/>
          <p:nvPr/>
        </p:nvSpPr>
        <p:spPr>
          <a:xfrm>
            <a:off x="5978646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1:10 a.m.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0494D62-82CA-4987-A863-57EAE62785B1}"/>
              </a:ext>
            </a:extLst>
          </p:cNvPr>
          <p:cNvSpPr txBox="1"/>
          <p:nvPr/>
        </p:nvSpPr>
        <p:spPr>
          <a:xfrm>
            <a:off x="6121581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13:10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7668A5-B79B-4BF3-9873-A247263E2318}"/>
              </a:ext>
            </a:extLst>
          </p:cNvPr>
          <p:cNvSpPr txBox="1"/>
          <p:nvPr/>
        </p:nvSpPr>
        <p:spPr>
          <a:xfrm>
            <a:off x="5978645" y="503275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1:10 p.m.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F559029-B6AE-4DE2-977B-E05A1977542D}"/>
              </a:ext>
            </a:extLst>
          </p:cNvPr>
          <p:cNvSpPr txBox="1"/>
          <p:nvPr/>
        </p:nvSpPr>
        <p:spPr>
          <a:xfrm>
            <a:off x="2245178" y="1499856"/>
            <a:ext cx="5562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has forgotten to change the times on his clocks.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60D92FC7-B055-4B08-8FCF-9D22C54DD2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5921" y="1441052"/>
            <a:ext cx="1802266" cy="12446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980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1" grpId="0"/>
      <p:bldP spid="43" grpId="0"/>
      <p:bldP spid="28" grpId="0"/>
      <p:bldP spid="32" grpId="0"/>
      <p:bldP spid="33" grpId="0"/>
      <p:bldP spid="37" grpId="0"/>
      <p:bldP spid="37" grpId="1"/>
      <p:bldP spid="47" grpId="0"/>
      <p:bldP spid="48" grpId="0"/>
      <p:bldP spid="49" grpId="0"/>
      <p:bldP spid="49" grpId="1"/>
      <p:bldP spid="50" grpId="0"/>
      <p:bldP spid="50" grpId="1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2F4C39-4C4D-47D6-8650-02DE18CEC902}"/>
              </a:ext>
            </a:extLst>
          </p:cNvPr>
          <p:cNvSpPr txBox="1"/>
          <p:nvPr/>
        </p:nvSpPr>
        <p:spPr>
          <a:xfrm>
            <a:off x="858982" y="636179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is helping around the house doing some Spring cleaning.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C16D32-0065-4B12-AF7D-65697F57C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336" y="979639"/>
            <a:ext cx="1802266" cy="12446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858982" y="1019411"/>
            <a:ext cx="78642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starts helping at 11:10 a.m.</a:t>
            </a:r>
          </a:p>
          <a:p>
            <a:r>
              <a:rPr lang="en-GB" sz="2400" dirty="0"/>
              <a:t>He dusts for 35 mins, organises his cupboard for three quarters of an hour and then mops the floor for the rest of the time.</a:t>
            </a:r>
          </a:p>
          <a:p>
            <a:r>
              <a:rPr lang="en-GB" sz="2400" dirty="0"/>
              <a:t>He looks at the clock when he finishes and it reads</a:t>
            </a:r>
          </a:p>
          <a:p>
            <a:r>
              <a:rPr lang="en-GB" sz="2400" dirty="0"/>
              <a:t>But Ron has forgotten to put the clock forward.</a:t>
            </a:r>
          </a:p>
          <a:p>
            <a:r>
              <a:rPr lang="en-GB" sz="2400" dirty="0"/>
              <a:t>How long does Ron spend mopping the floor?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74D4657-20EA-4CF0-917E-24C2239FA063}"/>
              </a:ext>
            </a:extLst>
          </p:cNvPr>
          <p:cNvGrpSpPr/>
          <p:nvPr/>
        </p:nvGrpSpPr>
        <p:grpSpPr>
          <a:xfrm>
            <a:off x="7438626" y="2312155"/>
            <a:ext cx="1942419" cy="930728"/>
            <a:chOff x="5700285" y="3556040"/>
            <a:chExt cx="1942419" cy="93072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BD30059-50A7-4B41-9870-6C4C1E637A29}"/>
                </a:ext>
              </a:extLst>
            </p:cNvPr>
            <p:cNvSpPr/>
            <p:nvPr/>
          </p:nvSpPr>
          <p:spPr>
            <a:xfrm>
              <a:off x="5700285" y="3556040"/>
              <a:ext cx="1665515" cy="93072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6120FF9-4342-420E-9F59-E4E83BD43548}"/>
                </a:ext>
              </a:extLst>
            </p:cNvPr>
            <p:cNvSpPr/>
            <p:nvPr/>
          </p:nvSpPr>
          <p:spPr>
            <a:xfrm>
              <a:off x="5844521" y="3694022"/>
              <a:ext cx="1382486" cy="65394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38D469A-9C54-44F2-9F20-41905986DEA9}"/>
                </a:ext>
              </a:extLst>
            </p:cNvPr>
            <p:cNvSpPr txBox="1"/>
            <p:nvPr/>
          </p:nvSpPr>
          <p:spPr>
            <a:xfrm>
              <a:off x="5869691" y="3731844"/>
              <a:ext cx="1773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3200" dirty="0"/>
                <a:t>12 : 08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7D4954F-C92D-46E6-818B-375C4A0BAE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7D5220-C76D-4269-80E9-CA669117DB2A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37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2F4C39-4C4D-47D6-8650-02DE18CEC902}"/>
              </a:ext>
            </a:extLst>
          </p:cNvPr>
          <p:cNvSpPr txBox="1"/>
          <p:nvPr/>
        </p:nvSpPr>
        <p:spPr>
          <a:xfrm>
            <a:off x="858982" y="636179"/>
            <a:ext cx="7864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is helping around the house doing some Spring cleaning.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C16D32-0065-4B12-AF7D-65697F57C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336" y="979639"/>
            <a:ext cx="1802266" cy="12446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9E6443-AB9C-4E73-A70D-8F59662B4F1E}"/>
              </a:ext>
            </a:extLst>
          </p:cNvPr>
          <p:cNvSpPr txBox="1"/>
          <p:nvPr/>
        </p:nvSpPr>
        <p:spPr>
          <a:xfrm>
            <a:off x="858982" y="1019411"/>
            <a:ext cx="78642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starts helping at 11:10 a.m.</a:t>
            </a:r>
          </a:p>
          <a:p>
            <a:r>
              <a:rPr lang="en-GB" sz="2400" dirty="0"/>
              <a:t>He dusts for 35 mins, organises his cupboard for three quarters of an hour and then mops the floor for the rest of the time.</a:t>
            </a:r>
          </a:p>
          <a:p>
            <a:r>
              <a:rPr lang="en-GB" sz="2400" dirty="0"/>
              <a:t>He looks at the clock when he finishes and it reads</a:t>
            </a:r>
          </a:p>
          <a:p>
            <a:r>
              <a:rPr lang="en-GB" sz="2400" dirty="0"/>
              <a:t>But Ron has forgotten to put the clock forward.</a:t>
            </a:r>
          </a:p>
          <a:p>
            <a:r>
              <a:rPr lang="en-GB" sz="2400" dirty="0"/>
              <a:t>How long does Ron spend mopping the floor?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74D4657-20EA-4CF0-917E-24C2239FA063}"/>
              </a:ext>
            </a:extLst>
          </p:cNvPr>
          <p:cNvGrpSpPr/>
          <p:nvPr/>
        </p:nvGrpSpPr>
        <p:grpSpPr>
          <a:xfrm>
            <a:off x="7438626" y="2312155"/>
            <a:ext cx="1942419" cy="930728"/>
            <a:chOff x="5700285" y="3556040"/>
            <a:chExt cx="1942419" cy="93072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BD30059-50A7-4B41-9870-6C4C1E637A29}"/>
                </a:ext>
              </a:extLst>
            </p:cNvPr>
            <p:cNvSpPr/>
            <p:nvPr/>
          </p:nvSpPr>
          <p:spPr>
            <a:xfrm>
              <a:off x="5700285" y="3556040"/>
              <a:ext cx="1665515" cy="93072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6120FF9-4342-420E-9F59-E4E83BD43548}"/>
                </a:ext>
              </a:extLst>
            </p:cNvPr>
            <p:cNvSpPr/>
            <p:nvPr/>
          </p:nvSpPr>
          <p:spPr>
            <a:xfrm>
              <a:off x="5844521" y="3694022"/>
              <a:ext cx="1382486" cy="65394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38D469A-9C54-44F2-9F20-41905986DEA9}"/>
                </a:ext>
              </a:extLst>
            </p:cNvPr>
            <p:cNvSpPr txBox="1"/>
            <p:nvPr/>
          </p:nvSpPr>
          <p:spPr>
            <a:xfrm>
              <a:off x="5869691" y="3731844"/>
              <a:ext cx="1773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3200" dirty="0"/>
                <a:t>12 : 08</a:t>
              </a: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F3CE4E-FBF2-4BBA-BD6E-A00AB314EAD0}"/>
              </a:ext>
            </a:extLst>
          </p:cNvPr>
          <p:cNvCxnSpPr/>
          <p:nvPr/>
        </p:nvCxnSpPr>
        <p:spPr>
          <a:xfrm>
            <a:off x="3415145" y="1420092"/>
            <a:ext cx="120534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D57AF0D-4249-45E5-9DC4-AE69F2849A32}"/>
              </a:ext>
            </a:extLst>
          </p:cNvPr>
          <p:cNvCxnSpPr/>
          <p:nvPr/>
        </p:nvCxnSpPr>
        <p:spPr>
          <a:xfrm>
            <a:off x="1264732" y="4465132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1986593-EF4F-495C-ABFB-60F3ABC2008A}"/>
              </a:ext>
            </a:extLst>
          </p:cNvPr>
          <p:cNvCxnSpPr>
            <a:cxnSpLocks/>
          </p:cNvCxnSpPr>
          <p:nvPr/>
        </p:nvCxnSpPr>
        <p:spPr>
          <a:xfrm>
            <a:off x="1264732" y="4648704"/>
            <a:ext cx="534785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2D6921C-9DD5-4A68-A47F-C723A6535470}"/>
              </a:ext>
            </a:extLst>
          </p:cNvPr>
          <p:cNvSpPr txBox="1"/>
          <p:nvPr/>
        </p:nvSpPr>
        <p:spPr>
          <a:xfrm>
            <a:off x="879173" y="4065022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11:10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3AAEE-3902-42C5-B741-C97F6BCE7301}"/>
              </a:ext>
            </a:extLst>
          </p:cNvPr>
          <p:cNvCxnSpPr>
            <a:cxnSpLocks/>
          </p:cNvCxnSpPr>
          <p:nvPr/>
        </p:nvCxnSpPr>
        <p:spPr>
          <a:xfrm>
            <a:off x="2537382" y="1801092"/>
            <a:ext cx="92825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Left Bracket 19">
            <a:extLst>
              <a:ext uri="{FF2B5EF4-FFF2-40B4-BE49-F238E27FC236}">
                <a16:creationId xmlns:a16="http://schemas.microsoft.com/office/drawing/2014/main" id="{542CD57C-1351-4F8F-B0B0-1812ECD5E74E}"/>
              </a:ext>
            </a:extLst>
          </p:cNvPr>
          <p:cNvSpPr/>
          <p:nvPr/>
        </p:nvSpPr>
        <p:spPr>
          <a:xfrm rot="16200000" flipV="1">
            <a:off x="1649917" y="4482248"/>
            <a:ext cx="231523" cy="997511"/>
          </a:xfrm>
          <a:prstGeom prst="leftBracket">
            <a:avLst>
              <a:gd name="adj" fmla="val 215424"/>
            </a:avLst>
          </a:prstGeom>
          <a:ln w="285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28F08B2-18DB-431A-AE73-E964ABDF99BA}"/>
                  </a:ext>
                </a:extLst>
              </p:cNvPr>
              <p:cNvSpPr txBox="1"/>
              <p:nvPr/>
            </p:nvSpPr>
            <p:spPr>
              <a:xfrm>
                <a:off x="1043428" y="5133120"/>
                <a:ext cx="17730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35mins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28F08B2-18DB-431A-AE73-E964ABDF9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428" y="5133120"/>
                <a:ext cx="1773013" cy="400110"/>
              </a:xfrm>
              <a:prstGeom prst="rect">
                <a:avLst/>
              </a:prstGeom>
              <a:blipFill>
                <a:blip r:embed="rId6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3A015E9-71C5-40A1-91AC-8665E231A1D2}"/>
              </a:ext>
            </a:extLst>
          </p:cNvPr>
          <p:cNvCxnSpPr/>
          <p:nvPr/>
        </p:nvCxnSpPr>
        <p:spPr>
          <a:xfrm>
            <a:off x="2264434" y="4465132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A8517AA-2A2D-4009-9F60-08909D14B90C}"/>
              </a:ext>
            </a:extLst>
          </p:cNvPr>
          <p:cNvSpPr txBox="1"/>
          <p:nvPr/>
        </p:nvSpPr>
        <p:spPr>
          <a:xfrm>
            <a:off x="1855919" y="4069432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11:45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EF804FD-CC26-4AD2-B7D9-6B2B1E7C00F8}"/>
              </a:ext>
            </a:extLst>
          </p:cNvPr>
          <p:cNvCxnSpPr>
            <a:cxnSpLocks/>
          </p:cNvCxnSpPr>
          <p:nvPr/>
        </p:nvCxnSpPr>
        <p:spPr>
          <a:xfrm>
            <a:off x="6924232" y="1794166"/>
            <a:ext cx="683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D5A0C4-684B-4819-99F2-95790A4A04AE}"/>
              </a:ext>
            </a:extLst>
          </p:cNvPr>
          <p:cNvCxnSpPr>
            <a:cxnSpLocks/>
          </p:cNvCxnSpPr>
          <p:nvPr/>
        </p:nvCxnSpPr>
        <p:spPr>
          <a:xfrm>
            <a:off x="986032" y="2154385"/>
            <a:ext cx="23321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10348F7-4436-4FA2-8635-AE1E003B4E4A}"/>
              </a:ext>
            </a:extLst>
          </p:cNvPr>
          <p:cNvSpPr txBox="1"/>
          <p:nvPr/>
        </p:nvSpPr>
        <p:spPr>
          <a:xfrm>
            <a:off x="7019456" y="1119614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2"/>
                </a:solidFill>
              </a:rPr>
              <a:t>45 mins</a:t>
            </a:r>
          </a:p>
        </p:txBody>
      </p:sp>
      <p:sp>
        <p:nvSpPr>
          <p:cNvPr id="29" name="Left Bracket 28">
            <a:extLst>
              <a:ext uri="{FF2B5EF4-FFF2-40B4-BE49-F238E27FC236}">
                <a16:creationId xmlns:a16="http://schemas.microsoft.com/office/drawing/2014/main" id="{B7A5740C-EBA6-4CB4-9F1B-EA24CF354204}"/>
              </a:ext>
            </a:extLst>
          </p:cNvPr>
          <p:cNvSpPr/>
          <p:nvPr/>
        </p:nvSpPr>
        <p:spPr>
          <a:xfrm rot="16200000" flipV="1">
            <a:off x="2512572" y="4669835"/>
            <a:ext cx="213507" cy="654702"/>
          </a:xfrm>
          <a:prstGeom prst="leftBracket">
            <a:avLst>
              <a:gd name="adj" fmla="val 215424"/>
            </a:avLst>
          </a:prstGeom>
          <a:ln w="285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BD333A4-646E-4D8E-981E-589CB5B24DEA}"/>
                  </a:ext>
                </a:extLst>
              </p:cNvPr>
              <p:cNvSpPr txBox="1"/>
              <p:nvPr/>
            </p:nvSpPr>
            <p:spPr>
              <a:xfrm>
                <a:off x="2041906" y="5133120"/>
                <a:ext cx="17730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15mins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BD333A4-646E-4D8E-981E-589CB5B24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1906" y="5133120"/>
                <a:ext cx="1773013" cy="400110"/>
              </a:xfrm>
              <a:prstGeom prst="rect">
                <a:avLst/>
              </a:prstGeom>
              <a:blipFill>
                <a:blip r:embed="rId7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E51A0AE-F3ED-4899-9EC7-3AAED4880B72}"/>
              </a:ext>
            </a:extLst>
          </p:cNvPr>
          <p:cNvCxnSpPr/>
          <p:nvPr/>
        </p:nvCxnSpPr>
        <p:spPr>
          <a:xfrm>
            <a:off x="2946682" y="445154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819413A2-8AA1-4A4F-966A-20D33A00D892}"/>
              </a:ext>
            </a:extLst>
          </p:cNvPr>
          <p:cNvSpPr txBox="1"/>
          <p:nvPr/>
        </p:nvSpPr>
        <p:spPr>
          <a:xfrm>
            <a:off x="2538167" y="4055848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12:00</a:t>
            </a:r>
          </a:p>
        </p:txBody>
      </p:sp>
      <p:sp>
        <p:nvSpPr>
          <p:cNvPr id="33" name="Left Bracket 32">
            <a:extLst>
              <a:ext uri="{FF2B5EF4-FFF2-40B4-BE49-F238E27FC236}">
                <a16:creationId xmlns:a16="http://schemas.microsoft.com/office/drawing/2014/main" id="{70D1C91A-F75F-4AC9-A34F-690831558627}"/>
              </a:ext>
            </a:extLst>
          </p:cNvPr>
          <p:cNvSpPr/>
          <p:nvPr/>
        </p:nvSpPr>
        <p:spPr>
          <a:xfrm rot="16200000" flipV="1">
            <a:off x="3507976" y="4428831"/>
            <a:ext cx="168301" cy="1150264"/>
          </a:xfrm>
          <a:prstGeom prst="leftBracket">
            <a:avLst>
              <a:gd name="adj" fmla="val 341728"/>
            </a:avLst>
          </a:prstGeom>
          <a:ln w="285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CF21196-B09F-4B90-AA23-3628797ABC23}"/>
                  </a:ext>
                </a:extLst>
              </p:cNvPr>
              <p:cNvSpPr txBox="1"/>
              <p:nvPr/>
            </p:nvSpPr>
            <p:spPr>
              <a:xfrm>
                <a:off x="3052152" y="5133120"/>
                <a:ext cx="17730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30mins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CF21196-B09F-4B90-AA23-3628797ABC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2152" y="5133120"/>
                <a:ext cx="1773013" cy="400110"/>
              </a:xfrm>
              <a:prstGeom prst="rect">
                <a:avLst/>
              </a:prstGeom>
              <a:blipFill>
                <a:blip r:embed="rId8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58F26AA-73AF-4CAF-82EA-9031150EB527}"/>
              </a:ext>
            </a:extLst>
          </p:cNvPr>
          <p:cNvCxnSpPr/>
          <p:nvPr/>
        </p:nvCxnSpPr>
        <p:spPr>
          <a:xfrm>
            <a:off x="4150641" y="4451548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E81F451-F305-4A11-B88D-A399DB165E34}"/>
              </a:ext>
            </a:extLst>
          </p:cNvPr>
          <p:cNvSpPr txBox="1"/>
          <p:nvPr/>
        </p:nvSpPr>
        <p:spPr>
          <a:xfrm>
            <a:off x="3742126" y="4055848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12:30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004A1ED-B33A-42A8-BC25-8EF647048DD2}"/>
              </a:ext>
            </a:extLst>
          </p:cNvPr>
          <p:cNvCxnSpPr>
            <a:cxnSpLocks/>
          </p:cNvCxnSpPr>
          <p:nvPr/>
        </p:nvCxnSpPr>
        <p:spPr>
          <a:xfrm>
            <a:off x="1470941" y="3263668"/>
            <a:ext cx="52069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FB387D9-F323-42CA-8AEA-679F0C84388A}"/>
              </a:ext>
            </a:extLst>
          </p:cNvPr>
          <p:cNvGrpSpPr/>
          <p:nvPr/>
        </p:nvGrpSpPr>
        <p:grpSpPr>
          <a:xfrm>
            <a:off x="7442834" y="3301105"/>
            <a:ext cx="1942419" cy="930728"/>
            <a:chOff x="5700285" y="3556040"/>
            <a:chExt cx="1942419" cy="930728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99E4DDF-87EB-444E-8ED7-DAE136449DD2}"/>
                </a:ext>
              </a:extLst>
            </p:cNvPr>
            <p:cNvSpPr/>
            <p:nvPr/>
          </p:nvSpPr>
          <p:spPr>
            <a:xfrm>
              <a:off x="5700285" y="3556040"/>
              <a:ext cx="1665515" cy="930728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98E7595-942E-43A8-AFD7-6C954D829532}"/>
                </a:ext>
              </a:extLst>
            </p:cNvPr>
            <p:cNvSpPr/>
            <p:nvPr/>
          </p:nvSpPr>
          <p:spPr>
            <a:xfrm>
              <a:off x="5844521" y="3694022"/>
              <a:ext cx="1382486" cy="65394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3B2B77E-FB35-4DBE-BBF0-7BE6CA46AA11}"/>
                </a:ext>
              </a:extLst>
            </p:cNvPr>
            <p:cNvSpPr txBox="1"/>
            <p:nvPr/>
          </p:nvSpPr>
          <p:spPr>
            <a:xfrm>
              <a:off x="5869691" y="3731844"/>
              <a:ext cx="17730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3200" dirty="0">
                  <a:solidFill>
                    <a:schemeClr val="accent2"/>
                  </a:solidFill>
                </a:rPr>
                <a:t>13 : 08</a:t>
              </a:r>
            </a:p>
          </p:txBody>
        </p: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0CAECB4-EF49-4CE9-8B38-D147632FD01E}"/>
              </a:ext>
            </a:extLst>
          </p:cNvPr>
          <p:cNvCxnSpPr/>
          <p:nvPr/>
        </p:nvCxnSpPr>
        <p:spPr>
          <a:xfrm>
            <a:off x="6025675" y="4474306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69E39547-7BC0-456C-B03B-27FD07375497}"/>
              </a:ext>
            </a:extLst>
          </p:cNvPr>
          <p:cNvSpPr txBox="1"/>
          <p:nvPr/>
        </p:nvSpPr>
        <p:spPr>
          <a:xfrm>
            <a:off x="5617160" y="4078606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13:08</a:t>
            </a:r>
          </a:p>
        </p:txBody>
      </p:sp>
      <p:sp>
        <p:nvSpPr>
          <p:cNvPr id="45" name="Left Bracket 44">
            <a:extLst>
              <a:ext uri="{FF2B5EF4-FFF2-40B4-BE49-F238E27FC236}">
                <a16:creationId xmlns:a16="http://schemas.microsoft.com/office/drawing/2014/main" id="{26547B8D-77BE-470F-8072-C9F9CD5287BF}"/>
              </a:ext>
            </a:extLst>
          </p:cNvPr>
          <p:cNvSpPr/>
          <p:nvPr/>
        </p:nvSpPr>
        <p:spPr>
          <a:xfrm rot="16200000" flipV="1">
            <a:off x="5018214" y="4117013"/>
            <a:ext cx="171537" cy="1843380"/>
          </a:xfrm>
          <a:prstGeom prst="leftBracket">
            <a:avLst>
              <a:gd name="adj" fmla="val 537313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C9B086-FA9D-4D75-B98D-8029B776D02A}"/>
              </a:ext>
            </a:extLst>
          </p:cNvPr>
          <p:cNvSpPr txBox="1"/>
          <p:nvPr/>
        </p:nvSpPr>
        <p:spPr>
          <a:xfrm>
            <a:off x="4898994" y="5133120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438EE189-46E6-41D2-A759-1F249DDEC90E}"/>
              </a:ext>
            </a:extLst>
          </p:cNvPr>
          <p:cNvSpPr/>
          <p:nvPr/>
        </p:nvSpPr>
        <p:spPr>
          <a:xfrm rot="5400000">
            <a:off x="4514886" y="3581369"/>
            <a:ext cx="210018" cy="910411"/>
          </a:xfrm>
          <a:prstGeom prst="leftBracket">
            <a:avLst>
              <a:gd name="adj" fmla="val 537313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46863E9-F148-4A71-A19F-17E957A47DFE}"/>
              </a:ext>
            </a:extLst>
          </p:cNvPr>
          <p:cNvCxnSpPr/>
          <p:nvPr/>
        </p:nvCxnSpPr>
        <p:spPr>
          <a:xfrm>
            <a:off x="5136883" y="4458364"/>
            <a:ext cx="0" cy="367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275B1526-7CD7-4B0D-AD63-F73F42C97EBC}"/>
              </a:ext>
            </a:extLst>
          </p:cNvPr>
          <p:cNvSpPr txBox="1"/>
          <p:nvPr/>
        </p:nvSpPr>
        <p:spPr>
          <a:xfrm>
            <a:off x="4728368" y="4062664"/>
            <a:ext cx="1773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/>
              <a:t>13:00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9B2D9AD-B56E-4535-83F3-5A610A9A1B60}"/>
                  </a:ext>
                </a:extLst>
              </p:cNvPr>
              <p:cNvSpPr txBox="1"/>
              <p:nvPr/>
            </p:nvSpPr>
            <p:spPr>
              <a:xfrm>
                <a:off x="4036068" y="3593585"/>
                <a:ext cx="11851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30mins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9B2D9AD-B56E-4535-83F3-5A610A9A1B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068" y="3593585"/>
                <a:ext cx="1185128" cy="400110"/>
              </a:xfrm>
              <a:prstGeom prst="rect">
                <a:avLst/>
              </a:prstGeom>
              <a:blipFill>
                <a:blip r:embed="rId9"/>
                <a:stretch>
                  <a:fillRect t="-7576" r="-103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Left Bracket 50">
            <a:extLst>
              <a:ext uri="{FF2B5EF4-FFF2-40B4-BE49-F238E27FC236}">
                <a16:creationId xmlns:a16="http://schemas.microsoft.com/office/drawing/2014/main" id="{5D945BE6-8C46-4F07-85CD-B558C1A95A83}"/>
              </a:ext>
            </a:extLst>
          </p:cNvPr>
          <p:cNvSpPr/>
          <p:nvPr/>
        </p:nvSpPr>
        <p:spPr>
          <a:xfrm rot="5400000">
            <a:off x="5461173" y="3577197"/>
            <a:ext cx="210018" cy="910411"/>
          </a:xfrm>
          <a:prstGeom prst="leftBracket">
            <a:avLst>
              <a:gd name="adj" fmla="val 537313"/>
            </a:avLst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/>
              <p:nvPr/>
            </p:nvSpPr>
            <p:spPr>
              <a:xfrm>
                <a:off x="5038703" y="3591974"/>
                <a:ext cx="11851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8mins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92D123A-54F2-4236-A491-CECC77523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8703" y="3591974"/>
                <a:ext cx="1185128" cy="400110"/>
              </a:xfrm>
              <a:prstGeom prst="rect">
                <a:avLst/>
              </a:prstGeom>
              <a:blipFill>
                <a:blip r:embed="rId10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BA8AFA02-895A-4DD0-A295-A81644D7D839}"/>
                  </a:ext>
                </a:extLst>
              </p:cNvPr>
              <p:cNvSpPr txBox="1"/>
              <p:nvPr/>
            </p:nvSpPr>
            <p:spPr>
              <a:xfrm>
                <a:off x="4600372" y="5133120"/>
                <a:ext cx="11851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38mins</a:t>
                </a: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BA8AFA02-895A-4DD0-A295-A81644D7D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0372" y="5133120"/>
                <a:ext cx="1185128" cy="400110"/>
              </a:xfrm>
              <a:prstGeom prst="rect">
                <a:avLst/>
              </a:prstGeom>
              <a:blipFill>
                <a:blip r:embed="rId11"/>
                <a:stretch>
                  <a:fillRect t="-7576" r="-515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>
            <a:extLst>
              <a:ext uri="{FF2B5EF4-FFF2-40B4-BE49-F238E27FC236}">
                <a16:creationId xmlns:a16="http://schemas.microsoft.com/office/drawing/2014/main" id="{8D3D037D-DFDC-4D64-99C1-B6E5EC10031E}"/>
              </a:ext>
            </a:extLst>
          </p:cNvPr>
          <p:cNvSpPr txBox="1"/>
          <p:nvPr/>
        </p:nvSpPr>
        <p:spPr>
          <a:xfrm>
            <a:off x="7300794" y="4504313"/>
            <a:ext cx="1955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Ron mops for 38 minutes.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82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 animBg="1"/>
      <p:bldP spid="21" grpId="0"/>
      <p:bldP spid="23" grpId="0"/>
      <p:bldP spid="28" grpId="0"/>
      <p:bldP spid="29" grpId="0" animBg="1"/>
      <p:bldP spid="30" grpId="0"/>
      <p:bldP spid="32" grpId="0"/>
      <p:bldP spid="33" grpId="0" animBg="1"/>
      <p:bldP spid="34" grpId="0"/>
      <p:bldP spid="36" grpId="0"/>
      <p:bldP spid="44" grpId="0"/>
      <p:bldP spid="45" grpId="0" animBg="1"/>
      <p:bldP spid="46" grpId="0"/>
      <p:bldP spid="46" grpId="1"/>
      <p:bldP spid="47" grpId="0" animBg="1"/>
      <p:bldP spid="49" grpId="0"/>
      <p:bldP spid="50" grpId="0"/>
      <p:bldP spid="51" grpId="0" animBg="1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0C53B-9B34-4E7B-9207-5C5E783EDAA4}"/>
              </a:ext>
            </a:extLst>
          </p:cNvPr>
          <p:cNvSpPr txBox="1"/>
          <p:nvPr/>
        </p:nvSpPr>
        <p:spPr>
          <a:xfrm>
            <a:off x="858982" y="636179"/>
            <a:ext cx="823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As the air gets warmer in Spring we tend to get greater rainfall.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349E1-F58C-44CE-B332-5BA23F5A0D3D}"/>
              </a:ext>
            </a:extLst>
          </p:cNvPr>
          <p:cNvSpPr txBox="1"/>
          <p:nvPr/>
        </p:nvSpPr>
        <p:spPr>
          <a:xfrm>
            <a:off x="858982" y="1097844"/>
            <a:ext cx="8233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bar chart shows the monthly rainfall of 3 towns: Halifax, Huddersfield and Todmorden.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DF721A-56F0-4E8E-B53F-BCFFE798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6" y="1801635"/>
            <a:ext cx="5599415" cy="37772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F1005-AD6C-49D0-A3B0-8E0792B71A44}"/>
              </a:ext>
            </a:extLst>
          </p:cNvPr>
          <p:cNvSpPr txBox="1"/>
          <p:nvPr/>
        </p:nvSpPr>
        <p:spPr>
          <a:xfrm>
            <a:off x="6458397" y="1917812"/>
            <a:ext cx="3292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which town and month was the least rainfall recorded?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DAD576-B413-429E-BA86-3A9689111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9606B9-28DA-41B7-A268-93EE4DE0A2B8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46B61C-D0BE-4D46-A00F-C13FE8F6F7FA}"/>
              </a:ext>
            </a:extLst>
          </p:cNvPr>
          <p:cNvSpPr/>
          <p:nvPr/>
        </p:nvSpPr>
        <p:spPr>
          <a:xfrm>
            <a:off x="5717569" y="4536040"/>
            <a:ext cx="164386" cy="4674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40FCD1-8A74-46C9-9D2C-647B46552BC9}"/>
              </a:ext>
            </a:extLst>
          </p:cNvPr>
          <p:cNvSpPr txBox="1"/>
          <p:nvPr/>
        </p:nvSpPr>
        <p:spPr>
          <a:xfrm>
            <a:off x="6458397" y="3315321"/>
            <a:ext cx="329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Huddersfield in August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611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8" grpId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0C53B-9B34-4E7B-9207-5C5E783EDAA4}"/>
              </a:ext>
            </a:extLst>
          </p:cNvPr>
          <p:cNvSpPr txBox="1"/>
          <p:nvPr/>
        </p:nvSpPr>
        <p:spPr>
          <a:xfrm>
            <a:off x="858982" y="636179"/>
            <a:ext cx="823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As the air gets warmer in Spring we tend to get greater rainfall.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349E1-F58C-44CE-B332-5BA23F5A0D3D}"/>
              </a:ext>
            </a:extLst>
          </p:cNvPr>
          <p:cNvSpPr txBox="1"/>
          <p:nvPr/>
        </p:nvSpPr>
        <p:spPr>
          <a:xfrm>
            <a:off x="858982" y="1097844"/>
            <a:ext cx="8233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bar chart shows the monthly rainfall of 3 towns: Halifax, Huddersfield and Todmorden.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DF721A-56F0-4E8E-B53F-BCFFE798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6" y="1801635"/>
            <a:ext cx="5599415" cy="37772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F1005-AD6C-49D0-A3B0-8E0792B71A44}"/>
              </a:ext>
            </a:extLst>
          </p:cNvPr>
          <p:cNvSpPr txBox="1"/>
          <p:nvPr/>
        </p:nvSpPr>
        <p:spPr>
          <a:xfrm>
            <a:off x="6458397" y="1917812"/>
            <a:ext cx="3114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which months was the same amount of rain recorded in Halifax?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DAD576-B413-429E-BA86-3A9689111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9606B9-28DA-41B7-A268-93EE4DE0A2B8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40FCD1-8A74-46C9-9D2C-647B46552BC9}"/>
              </a:ext>
            </a:extLst>
          </p:cNvPr>
          <p:cNvSpPr txBox="1"/>
          <p:nvPr/>
        </p:nvSpPr>
        <p:spPr>
          <a:xfrm>
            <a:off x="6458397" y="3586786"/>
            <a:ext cx="2370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January, March and April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14E3998-3B33-41D5-9C37-1F430ECEB02C}"/>
              </a:ext>
            </a:extLst>
          </p:cNvPr>
          <p:cNvCxnSpPr/>
          <p:nvPr/>
        </p:nvCxnSpPr>
        <p:spPr>
          <a:xfrm flipH="1">
            <a:off x="1273996" y="4252688"/>
            <a:ext cx="486995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080351D-B875-437F-8AB7-00BE33021E0F}"/>
              </a:ext>
            </a:extLst>
          </p:cNvPr>
          <p:cNvSpPr txBox="1"/>
          <p:nvPr/>
        </p:nvSpPr>
        <p:spPr>
          <a:xfrm>
            <a:off x="6489488" y="3586786"/>
            <a:ext cx="2370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March and April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89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564E-6 1.11111E-6 L 1.02564E-6 -0.21296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10" grpId="0"/>
      <p:bldP spid="10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0C53B-9B34-4E7B-9207-5C5E783EDAA4}"/>
              </a:ext>
            </a:extLst>
          </p:cNvPr>
          <p:cNvSpPr txBox="1"/>
          <p:nvPr/>
        </p:nvSpPr>
        <p:spPr>
          <a:xfrm>
            <a:off x="858982" y="636179"/>
            <a:ext cx="823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As the air gets warmer in Spring we tend to get greater rainfall.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349E1-F58C-44CE-B332-5BA23F5A0D3D}"/>
              </a:ext>
            </a:extLst>
          </p:cNvPr>
          <p:cNvSpPr txBox="1"/>
          <p:nvPr/>
        </p:nvSpPr>
        <p:spPr>
          <a:xfrm>
            <a:off x="858982" y="1097844"/>
            <a:ext cx="8233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bar chart shows the monthly rainfall of 3 towns: Halifax, Huddersfield and Todmorden.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DF721A-56F0-4E8E-B53F-BCFFE798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6" y="1801635"/>
            <a:ext cx="5599415" cy="37772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F1005-AD6C-49D0-A3B0-8E0792B71A44}"/>
              </a:ext>
            </a:extLst>
          </p:cNvPr>
          <p:cNvSpPr txBox="1"/>
          <p:nvPr/>
        </p:nvSpPr>
        <p:spPr>
          <a:xfrm>
            <a:off x="6458397" y="1917812"/>
            <a:ext cx="3292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was the total rainfall in May?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DAD576-B413-429E-BA86-3A9689111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9606B9-28DA-41B7-A268-93EE4DE0A2B8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46B61C-D0BE-4D46-A00F-C13FE8F6F7FA}"/>
              </a:ext>
            </a:extLst>
          </p:cNvPr>
          <p:cNvSpPr/>
          <p:nvPr/>
        </p:nvSpPr>
        <p:spPr>
          <a:xfrm>
            <a:off x="3717235" y="2286000"/>
            <a:ext cx="581439" cy="29370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40FCD1-8A74-46C9-9D2C-647B46552BC9}"/>
              </a:ext>
            </a:extLst>
          </p:cNvPr>
          <p:cNvSpPr txBox="1"/>
          <p:nvPr/>
        </p:nvSpPr>
        <p:spPr>
          <a:xfrm>
            <a:off x="6234981" y="2962656"/>
            <a:ext cx="648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70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6829F7-4FFD-43DC-9EC6-5BD2E7B5FEC5}"/>
                  </a:ext>
                </a:extLst>
              </p:cNvPr>
              <p:cNvSpPr txBox="1"/>
              <p:nvPr/>
            </p:nvSpPr>
            <p:spPr>
              <a:xfrm>
                <a:off x="6636874" y="2962656"/>
                <a:ext cx="9369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71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6829F7-4FFD-43DC-9EC6-5BD2E7B5F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6874" y="2962656"/>
                <a:ext cx="936955" cy="461665"/>
              </a:xfrm>
              <a:prstGeom prst="rect">
                <a:avLst/>
              </a:prstGeom>
              <a:blipFill>
                <a:blip r:embed="rId7"/>
                <a:stretch>
                  <a:fillRect l="-654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1133FB8-0181-4EFE-A0B5-2973206113D4}"/>
                  </a:ext>
                </a:extLst>
              </p:cNvPr>
              <p:cNvSpPr txBox="1"/>
              <p:nvPr/>
            </p:nvSpPr>
            <p:spPr>
              <a:xfrm>
                <a:off x="7284955" y="2962656"/>
                <a:ext cx="9369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67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1133FB8-0181-4EFE-A0B5-2973206113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4955" y="2962656"/>
                <a:ext cx="936955" cy="461665"/>
              </a:xfrm>
              <a:prstGeom prst="rect">
                <a:avLst/>
              </a:prstGeom>
              <a:blipFill>
                <a:blip r:embed="rId8"/>
                <a:stretch>
                  <a:fillRect l="-649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2B8390B-D69A-4DDF-AD8E-88B76B42F6A8}"/>
                  </a:ext>
                </a:extLst>
              </p:cNvPr>
              <p:cNvSpPr txBox="1"/>
              <p:nvPr/>
            </p:nvSpPr>
            <p:spPr>
              <a:xfrm>
                <a:off x="6873008" y="3408430"/>
                <a:ext cx="17016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solidFill>
                      <a:schemeClr val="accent2"/>
                    </a:solidFill>
                  </a:rPr>
                  <a:t>70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 70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 140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2B8390B-D69A-4DDF-AD8E-88B76B42F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3008" y="3408430"/>
                <a:ext cx="1701629" cy="400110"/>
              </a:xfrm>
              <a:prstGeom prst="rect">
                <a:avLst/>
              </a:prstGeom>
              <a:blipFill>
                <a:blip r:embed="rId9"/>
                <a:stretch>
                  <a:fillRect l="-3571" t="-7576" r="-2857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0545D60-3023-4747-9831-D4ED8C227B78}"/>
                  </a:ext>
                </a:extLst>
              </p:cNvPr>
              <p:cNvSpPr txBox="1"/>
              <p:nvPr/>
            </p:nvSpPr>
            <p:spPr>
              <a:xfrm>
                <a:off x="6758705" y="3760885"/>
                <a:ext cx="20395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solidFill>
                      <a:schemeClr val="accent2"/>
                    </a:solidFill>
                  </a:rPr>
                  <a:t>140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 60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 200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0545D60-3023-4747-9831-D4ED8C227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8705" y="3760885"/>
                <a:ext cx="2039560" cy="400110"/>
              </a:xfrm>
              <a:prstGeom prst="rect">
                <a:avLst/>
              </a:prstGeom>
              <a:blipFill>
                <a:blip r:embed="rId10"/>
                <a:stretch>
                  <a:fillRect l="-3293" t="-909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92A86B5-B898-4DFB-8270-C933E95D4618}"/>
                  </a:ext>
                </a:extLst>
              </p:cNvPr>
              <p:cNvSpPr txBox="1"/>
              <p:nvPr/>
            </p:nvSpPr>
            <p:spPr>
              <a:xfrm>
                <a:off x="6892888" y="4083942"/>
                <a:ext cx="20395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solidFill>
                      <a:schemeClr val="accent2"/>
                    </a:solidFill>
                  </a:rPr>
                  <a:t>200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 8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 208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92A86B5-B898-4DFB-8270-C933E95D46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2888" y="4083942"/>
                <a:ext cx="2039560" cy="400110"/>
              </a:xfrm>
              <a:prstGeom prst="rect">
                <a:avLst/>
              </a:prstGeom>
              <a:blipFill>
                <a:blip r:embed="rId11"/>
                <a:stretch>
                  <a:fillRect l="-3293" t="-909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5428944-09C1-4636-8ED2-058778880A6F}"/>
                  </a:ext>
                </a:extLst>
              </p:cNvPr>
              <p:cNvSpPr txBox="1"/>
              <p:nvPr/>
            </p:nvSpPr>
            <p:spPr>
              <a:xfrm>
                <a:off x="7975722" y="2960121"/>
                <a:ext cx="15419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208 mm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5428944-09C1-4636-8ED2-058778880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5722" y="2960121"/>
                <a:ext cx="1541964" cy="461665"/>
              </a:xfrm>
              <a:prstGeom prst="rect">
                <a:avLst/>
              </a:prstGeom>
              <a:blipFill>
                <a:blip r:embed="rId12"/>
                <a:stretch>
                  <a:fillRect t="-10667" r="-3162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1507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0C53B-9B34-4E7B-9207-5C5E783EDAA4}"/>
              </a:ext>
            </a:extLst>
          </p:cNvPr>
          <p:cNvSpPr txBox="1"/>
          <p:nvPr/>
        </p:nvSpPr>
        <p:spPr>
          <a:xfrm>
            <a:off x="858982" y="636179"/>
            <a:ext cx="823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As the air gets warmer in Spring we tend to get greater rainfall.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349E1-F58C-44CE-B332-5BA23F5A0D3D}"/>
              </a:ext>
            </a:extLst>
          </p:cNvPr>
          <p:cNvSpPr txBox="1"/>
          <p:nvPr/>
        </p:nvSpPr>
        <p:spPr>
          <a:xfrm>
            <a:off x="858982" y="1097844"/>
            <a:ext cx="8233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bar chart shows the monthly rainfall of 3 towns: Halifax, Huddersfield and Todmorden.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DF721A-56F0-4E8E-B53F-BCFFE798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6" y="1801635"/>
            <a:ext cx="5599415" cy="37772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F1005-AD6C-49D0-A3B0-8E0792B71A44}"/>
              </a:ext>
            </a:extLst>
          </p:cNvPr>
          <p:cNvSpPr txBox="1"/>
          <p:nvPr/>
        </p:nvSpPr>
        <p:spPr>
          <a:xfrm>
            <a:off x="6458397" y="1917812"/>
            <a:ext cx="32928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is the difference between Todmorden’s greatest and lowest rainfalls recorded?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DAD576-B413-429E-BA86-3A9689111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489" y="4293143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9606B9-28DA-41B7-A268-93EE4DE0A2B8}"/>
              </a:ext>
            </a:extLst>
          </p:cNvPr>
          <p:cNvSpPr txBox="1"/>
          <p:nvPr/>
        </p:nvSpPr>
        <p:spPr>
          <a:xfrm>
            <a:off x="6733875" y="443583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46B61C-D0BE-4D46-A00F-C13FE8F6F7FA}"/>
              </a:ext>
            </a:extLst>
          </p:cNvPr>
          <p:cNvSpPr/>
          <p:nvPr/>
        </p:nvSpPr>
        <p:spPr>
          <a:xfrm>
            <a:off x="5870382" y="4435832"/>
            <a:ext cx="164386" cy="5676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40FCD1-8A74-46C9-9D2C-647B46552BC9}"/>
              </a:ext>
            </a:extLst>
          </p:cNvPr>
          <p:cNvSpPr txBox="1"/>
          <p:nvPr/>
        </p:nvSpPr>
        <p:spPr>
          <a:xfrm>
            <a:off x="6686801" y="3671990"/>
            <a:ext cx="648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71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6829F7-4FFD-43DC-9EC6-5BD2E7B5FEC5}"/>
                  </a:ext>
                </a:extLst>
              </p:cNvPr>
              <p:cNvSpPr txBox="1"/>
              <p:nvPr/>
            </p:nvSpPr>
            <p:spPr>
              <a:xfrm>
                <a:off x="7088694" y="3671990"/>
                <a:ext cx="9369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15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6829F7-4FFD-43DC-9EC6-5BD2E7B5F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8694" y="3671990"/>
                <a:ext cx="936955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5428944-09C1-4636-8ED2-058778880A6F}"/>
                  </a:ext>
                </a:extLst>
              </p:cNvPr>
              <p:cNvSpPr txBox="1"/>
              <p:nvPr/>
            </p:nvSpPr>
            <p:spPr>
              <a:xfrm>
                <a:off x="7806220" y="3671990"/>
                <a:ext cx="15419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56 mm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5428944-09C1-4636-8ED2-058778880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6220" y="3671990"/>
                <a:ext cx="1541964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>
            <a:extLst>
              <a:ext uri="{FF2B5EF4-FFF2-40B4-BE49-F238E27FC236}">
                <a16:creationId xmlns:a16="http://schemas.microsoft.com/office/drawing/2014/main" id="{AAFDA0E5-0A17-4DC2-AFA5-5D30F6827702}"/>
              </a:ext>
            </a:extLst>
          </p:cNvPr>
          <p:cNvSpPr/>
          <p:nvPr/>
        </p:nvSpPr>
        <p:spPr>
          <a:xfrm>
            <a:off x="4099561" y="2325757"/>
            <a:ext cx="164386" cy="26777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086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9" grpId="0" animBg="1"/>
      <p:bldP spid="10" grpId="0"/>
      <p:bldP spid="11" grpId="0"/>
      <p:bldP spid="16" grpId="0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6.4|10.8|3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|6.2|1.1|4.6|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8.2|6.2|13.1|5.6|4.6|5.5|1.5|4.5|6.9|1.8|1.4|1.1|12.4|4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2.4|4.4|5|11.7|9.6|4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2.4|3.7|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3|2.1|1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7.2|4|1.2|5.8|3.3|3.6|3.6|1.4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2|3.5|4|3.7|3.9|4.5|3|4.1|3.7|21.5|2.7|1.3|3.2|3.5|7.6|3.5|1.2|5.7|3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5|10.5|4.1|2|5|16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2.1|2.3|6.6|2|4.1|2.8|4.4|3|3.8|2.3|7.7|2.7|5|10.5|2.9|5.2|4.1|1.2|1.8|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5.2|7.2|5.2|10.3|1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6.7|4.9|7.5|5|1.4|14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9|4.5|0.8|6.4|13.5|4.6|4.7|1.6|1.8|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6.7|4.1|3.7|3.5|3.9|1.9|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4.8|3.7|2.9|1.1|5.7|2.2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purl.org/dc/elements/1.1/"/>
    <ds:schemaRef ds:uri="http://schemas.microsoft.com/office/infopath/2007/PartnerControls"/>
    <ds:schemaRef ds:uri="522d4c35-b548-4432-90ae-af4376e1c4b4"/>
    <ds:schemaRef ds:uri="http://schemas.openxmlformats.org/package/2006/metadata/core-properties"/>
    <ds:schemaRef ds:uri="http://schemas.microsoft.com/office/2006/metadata/properties"/>
    <ds:schemaRef ds:uri="cee99ee9-287b-4f9a-957c-ba5ae7375c9a"/>
    <ds:schemaRef ds:uri="http://purl.org/dc/terms/"/>
    <ds:schemaRef ds:uri="http://purl.org/dc/dcmitype/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62B685B-7AB4-487A-8CDD-AC58609F56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1521</TotalTime>
  <Words>972</Words>
  <Application>Microsoft Office PowerPoint</Application>
  <PresentationFormat>A4 Paper (210x297 mm)</PresentationFormat>
  <Paragraphs>204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Bariol Bold</vt:lpstr>
      <vt:lpstr>Calibri</vt:lpstr>
      <vt:lpstr>Cambria Math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114</cp:revision>
  <dcterms:created xsi:type="dcterms:W3CDTF">2019-10-15T10:24:11Z</dcterms:created>
  <dcterms:modified xsi:type="dcterms:W3CDTF">2021-03-22T09:40:07Z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