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7"/>
  </p:notesMasterIdLst>
  <p:handoutMasterIdLst>
    <p:handoutMasterId r:id="rId8"/>
  </p:handoutMasterIdLst>
  <p:sldIdLst>
    <p:sldId id="276" r:id="rId5"/>
    <p:sldId id="277" r:id="rId6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751" userDrawn="1">
          <p15:clr>
            <a:srgbClr val="A4A3A4"/>
          </p15:clr>
        </p15:guide>
        <p15:guide id="2" pos="3642" userDrawn="1">
          <p15:clr>
            <a:srgbClr val="A4A3A4"/>
          </p15:clr>
        </p15:guide>
        <p15:guide id="3" pos="4798" userDrawn="1">
          <p15:clr>
            <a:srgbClr val="A4A3A4"/>
          </p15:clr>
        </p15:guide>
        <p15:guide id="4" orient="horz" pos="2160" userDrawn="1">
          <p15:clr>
            <a:srgbClr val="A4A3A4"/>
          </p15:clr>
        </p15:guide>
        <p15:guide id="5" orient="horz" pos="22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B6DC"/>
    <a:srgbClr val="45B2DF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27"/>
    <p:restoredTop sz="94607"/>
  </p:normalViewPr>
  <p:slideViewPr>
    <p:cSldViewPr snapToGrid="0" snapToObjects="1">
      <p:cViewPr varScale="1">
        <p:scale>
          <a:sx n="88" d="100"/>
          <a:sy n="88" d="100"/>
        </p:scale>
        <p:origin x="1928" y="176"/>
      </p:cViewPr>
      <p:guideLst>
        <p:guide pos="5751"/>
        <p:guide pos="3642"/>
        <p:guide pos="4798"/>
        <p:guide orient="horz" pos="2160"/>
        <p:guide orient="horz" pos="22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12/3/20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12/3/20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50">
            <a:extLst>
              <a:ext uri="{FF2B5EF4-FFF2-40B4-BE49-F238E27FC236}">
                <a16:creationId xmlns:a16="http://schemas.microsoft.com/office/drawing/2014/main" id="{56BA656A-A3FE-0C47-BDF6-99009215EEDF}"/>
              </a:ext>
            </a:extLst>
          </p:cNvPr>
          <p:cNvGrpSpPr/>
          <p:nvPr/>
        </p:nvGrpSpPr>
        <p:grpSpPr>
          <a:xfrm>
            <a:off x="4052589" y="1918670"/>
            <a:ext cx="1800822" cy="1704660"/>
            <a:chOff x="2498620" y="2986221"/>
            <a:chExt cx="1800822" cy="1704660"/>
          </a:xfrm>
        </p:grpSpPr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0E7952B3-025F-1D43-8A26-9AD92E9C20BC}"/>
                </a:ext>
              </a:extLst>
            </p:cNvPr>
            <p:cNvSpPr/>
            <p:nvPr/>
          </p:nvSpPr>
          <p:spPr>
            <a:xfrm>
              <a:off x="2609510" y="3077234"/>
              <a:ext cx="1613647" cy="1613647"/>
            </a:xfrm>
            <a:prstGeom prst="roundRect">
              <a:avLst/>
            </a:prstGeom>
            <a:solidFill>
              <a:srgbClr val="60B6DC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 descr="Icon&#10;&#10;Description automatically generated">
              <a:extLst>
                <a:ext uri="{FF2B5EF4-FFF2-40B4-BE49-F238E27FC236}">
                  <a16:creationId xmlns:a16="http://schemas.microsoft.com/office/drawing/2014/main" id="{F57AF17F-B885-4D43-8B48-DE88776864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8620" y="2986221"/>
              <a:ext cx="1183345" cy="1125267"/>
            </a:xfrm>
            <a:prstGeom prst="rect">
              <a:avLst/>
            </a:prstGeom>
          </p:spPr>
        </p:pic>
        <p:pic>
          <p:nvPicPr>
            <p:cNvPr id="16" name="Picture 15" descr="Icon&#10;&#10;Description automatically generated">
              <a:extLst>
                <a:ext uri="{FF2B5EF4-FFF2-40B4-BE49-F238E27FC236}">
                  <a16:creationId xmlns:a16="http://schemas.microsoft.com/office/drawing/2014/main" id="{6BE935C5-58D4-C642-94BD-07DCF1E826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16097" y="3565614"/>
              <a:ext cx="1183345" cy="1125267"/>
            </a:xfrm>
            <a:prstGeom prst="rect">
              <a:avLst/>
            </a:prstGeom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3AAFE01-2BD8-0A43-BBAA-E59F0130D19D}"/>
              </a:ext>
            </a:extLst>
          </p:cNvPr>
          <p:cNvGrpSpPr/>
          <p:nvPr/>
        </p:nvGrpSpPr>
        <p:grpSpPr>
          <a:xfrm>
            <a:off x="6009689" y="2017180"/>
            <a:ext cx="1613647" cy="1613647"/>
            <a:chOff x="4444937" y="3077234"/>
            <a:chExt cx="1613647" cy="1613647"/>
          </a:xfrm>
        </p:grpSpPr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F479D54B-4A3E-EA40-8B46-EE31F284BA55}"/>
                </a:ext>
              </a:extLst>
            </p:cNvPr>
            <p:cNvSpPr/>
            <p:nvPr/>
          </p:nvSpPr>
          <p:spPr>
            <a:xfrm>
              <a:off x="4444937" y="3077234"/>
              <a:ext cx="1613647" cy="1613647"/>
            </a:xfrm>
            <a:prstGeom prst="roundRect">
              <a:avLst/>
            </a:prstGeom>
            <a:solidFill>
              <a:srgbClr val="60B6DC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Picture 20" descr="Icon&#10;&#10;Description automatically generated">
              <a:extLst>
                <a:ext uri="{FF2B5EF4-FFF2-40B4-BE49-F238E27FC236}">
                  <a16:creationId xmlns:a16="http://schemas.microsoft.com/office/drawing/2014/main" id="{BA78A966-49A8-7E4D-9892-AD614B12D8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47726" y="3185702"/>
              <a:ext cx="643686" cy="612094"/>
            </a:xfrm>
            <a:prstGeom prst="rect">
              <a:avLst/>
            </a:prstGeom>
          </p:spPr>
        </p:pic>
        <p:pic>
          <p:nvPicPr>
            <p:cNvPr id="22" name="Picture 21" descr="Icon&#10;&#10;Description automatically generated">
              <a:extLst>
                <a:ext uri="{FF2B5EF4-FFF2-40B4-BE49-F238E27FC236}">
                  <a16:creationId xmlns:a16="http://schemas.microsoft.com/office/drawing/2014/main" id="{CFD46C78-8868-8A42-B39C-5EA4E33482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07311" y="3185702"/>
              <a:ext cx="643686" cy="612094"/>
            </a:xfrm>
            <a:prstGeom prst="rect">
              <a:avLst/>
            </a:prstGeom>
          </p:spPr>
        </p:pic>
        <p:pic>
          <p:nvPicPr>
            <p:cNvPr id="23" name="Picture 22" descr="Icon&#10;&#10;Description automatically generated">
              <a:extLst>
                <a:ext uri="{FF2B5EF4-FFF2-40B4-BE49-F238E27FC236}">
                  <a16:creationId xmlns:a16="http://schemas.microsoft.com/office/drawing/2014/main" id="{007BEDB1-D2EB-A54B-9656-3512FBD443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47726" y="3989294"/>
              <a:ext cx="643686" cy="612094"/>
            </a:xfrm>
            <a:prstGeom prst="rect">
              <a:avLst/>
            </a:prstGeom>
          </p:spPr>
        </p:pic>
        <p:pic>
          <p:nvPicPr>
            <p:cNvPr id="24" name="Picture 23" descr="Icon&#10;&#10;Description automatically generated">
              <a:extLst>
                <a:ext uri="{FF2B5EF4-FFF2-40B4-BE49-F238E27FC236}">
                  <a16:creationId xmlns:a16="http://schemas.microsoft.com/office/drawing/2014/main" id="{D3D9486C-832D-324B-89E8-8E4DD93AFE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07311" y="3989294"/>
              <a:ext cx="643686" cy="612094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5D85EB5-45E2-4A40-A332-7F7D7191459B}"/>
              </a:ext>
            </a:extLst>
          </p:cNvPr>
          <p:cNvGrpSpPr/>
          <p:nvPr/>
        </p:nvGrpSpPr>
        <p:grpSpPr>
          <a:xfrm>
            <a:off x="6009689" y="3758174"/>
            <a:ext cx="1613647" cy="1613647"/>
            <a:chOff x="4444937" y="1255060"/>
            <a:chExt cx="1613647" cy="1613647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B006CCFE-A4AF-084B-849A-79FBF81C87DE}"/>
                </a:ext>
              </a:extLst>
            </p:cNvPr>
            <p:cNvSpPr/>
            <p:nvPr/>
          </p:nvSpPr>
          <p:spPr>
            <a:xfrm>
              <a:off x="4444937" y="1255060"/>
              <a:ext cx="1613647" cy="1613647"/>
            </a:xfrm>
            <a:prstGeom prst="roundRect">
              <a:avLst/>
            </a:prstGeom>
            <a:solidFill>
              <a:srgbClr val="60B6DC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 descr="Icon&#10;&#10;Description automatically generated">
              <a:extLst>
                <a:ext uri="{FF2B5EF4-FFF2-40B4-BE49-F238E27FC236}">
                  <a16:creationId xmlns:a16="http://schemas.microsoft.com/office/drawing/2014/main" id="{341C8B1D-06BB-FC4F-A514-5AB453217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77595" y="1841497"/>
              <a:ext cx="821488" cy="981375"/>
            </a:xfrm>
            <a:prstGeom prst="rect">
              <a:avLst/>
            </a:prstGeom>
          </p:spPr>
        </p:pic>
        <p:pic>
          <p:nvPicPr>
            <p:cNvPr id="30" name="Picture 29" descr="Icon&#10;&#10;Description automatically generated">
              <a:extLst>
                <a:ext uri="{FF2B5EF4-FFF2-40B4-BE49-F238E27FC236}">
                  <a16:creationId xmlns:a16="http://schemas.microsoft.com/office/drawing/2014/main" id="{69478A2C-A313-C944-8433-2080687D5D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45997" y="1255060"/>
              <a:ext cx="821488" cy="981375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FE6D726-A141-8A46-B67B-F8A0B432FB54}"/>
              </a:ext>
            </a:extLst>
          </p:cNvPr>
          <p:cNvGrpSpPr/>
          <p:nvPr/>
        </p:nvGrpSpPr>
        <p:grpSpPr>
          <a:xfrm>
            <a:off x="2238211" y="2009683"/>
            <a:ext cx="1613647" cy="1613647"/>
            <a:chOff x="774083" y="3060084"/>
            <a:chExt cx="1613647" cy="1613647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637D2152-5FCD-814F-9AC0-082F4373E6F6}"/>
                </a:ext>
              </a:extLst>
            </p:cNvPr>
            <p:cNvSpPr/>
            <p:nvPr/>
          </p:nvSpPr>
          <p:spPr>
            <a:xfrm>
              <a:off x="774083" y="3060084"/>
              <a:ext cx="1613647" cy="1613647"/>
            </a:xfrm>
            <a:prstGeom prst="roundRect">
              <a:avLst/>
            </a:prstGeom>
            <a:solidFill>
              <a:srgbClr val="60B6DC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Picture 25" descr="A picture containing shirt&#10;&#10;Description automatically generated">
              <a:extLst>
                <a:ext uri="{FF2B5EF4-FFF2-40B4-BE49-F238E27FC236}">
                  <a16:creationId xmlns:a16="http://schemas.microsoft.com/office/drawing/2014/main" id="{3820D443-A01D-2F41-B62D-7DE69A5AEFA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17865" y="3236063"/>
              <a:ext cx="693119" cy="659101"/>
            </a:xfrm>
            <a:prstGeom prst="rect">
              <a:avLst/>
            </a:prstGeom>
          </p:spPr>
        </p:pic>
        <p:pic>
          <p:nvPicPr>
            <p:cNvPr id="27" name="Picture 26" descr="A picture containing shirt&#10;&#10;Description automatically generated">
              <a:extLst>
                <a:ext uri="{FF2B5EF4-FFF2-40B4-BE49-F238E27FC236}">
                  <a16:creationId xmlns:a16="http://schemas.microsoft.com/office/drawing/2014/main" id="{8C994588-B31B-1646-B5DE-B10E5D33A6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99068" y="3236063"/>
              <a:ext cx="693119" cy="659101"/>
            </a:xfrm>
            <a:prstGeom prst="rect">
              <a:avLst/>
            </a:prstGeom>
          </p:spPr>
        </p:pic>
        <p:pic>
          <p:nvPicPr>
            <p:cNvPr id="34" name="Picture 33" descr="A picture containing shirt&#10;&#10;Description automatically generated">
              <a:extLst>
                <a:ext uri="{FF2B5EF4-FFF2-40B4-BE49-F238E27FC236}">
                  <a16:creationId xmlns:a16="http://schemas.microsoft.com/office/drawing/2014/main" id="{571BC320-D4EC-CA47-B40F-357319D9E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08467" y="3858479"/>
              <a:ext cx="693119" cy="659101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9B3C630-30F1-8C46-BE38-B07F98C31C58}"/>
              </a:ext>
            </a:extLst>
          </p:cNvPr>
          <p:cNvGrpSpPr/>
          <p:nvPr/>
        </p:nvGrpSpPr>
        <p:grpSpPr>
          <a:xfrm>
            <a:off x="4045199" y="3711365"/>
            <a:ext cx="1873657" cy="1673706"/>
            <a:chOff x="2501731" y="1208251"/>
            <a:chExt cx="1873657" cy="1673706"/>
          </a:xfrm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955FEE84-75DE-3B49-B6A9-E10711C342AF}"/>
                </a:ext>
              </a:extLst>
            </p:cNvPr>
            <p:cNvSpPr/>
            <p:nvPr/>
          </p:nvSpPr>
          <p:spPr>
            <a:xfrm>
              <a:off x="2609510" y="1255060"/>
              <a:ext cx="1613647" cy="1613647"/>
            </a:xfrm>
            <a:prstGeom prst="roundRect">
              <a:avLst/>
            </a:prstGeom>
            <a:solidFill>
              <a:srgbClr val="60B6DC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2" name="Picture 31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A0624BE8-E5FB-534D-9921-803958421FC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01731" y="1208251"/>
              <a:ext cx="966899" cy="1214697"/>
            </a:xfrm>
            <a:prstGeom prst="rect">
              <a:avLst/>
            </a:prstGeom>
          </p:spPr>
        </p:pic>
        <p:pic>
          <p:nvPicPr>
            <p:cNvPr id="33" name="Picture 32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51B7544B-70BE-1A49-8FAB-041492AF4BA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951796" y="1667260"/>
              <a:ext cx="966899" cy="1214697"/>
            </a:xfrm>
            <a:prstGeom prst="rect">
              <a:avLst/>
            </a:prstGeom>
          </p:spPr>
        </p:pic>
        <p:pic>
          <p:nvPicPr>
            <p:cNvPr id="35" name="Picture 34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EE23CB89-DB8F-F54B-9F6B-FC4F584C4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08489" y="1236709"/>
              <a:ext cx="966899" cy="1214697"/>
            </a:xfrm>
            <a:prstGeom prst="rect">
              <a:avLst/>
            </a:prstGeom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3CEF995D-E83B-2A49-AA0F-C91F9789CC69}"/>
              </a:ext>
            </a:extLst>
          </p:cNvPr>
          <p:cNvGrpSpPr/>
          <p:nvPr/>
        </p:nvGrpSpPr>
        <p:grpSpPr>
          <a:xfrm>
            <a:off x="2238211" y="3757368"/>
            <a:ext cx="1613647" cy="1613647"/>
            <a:chOff x="774083" y="1237910"/>
            <a:chExt cx="1613647" cy="1613647"/>
          </a:xfrm>
        </p:grpSpPr>
        <p:sp>
          <p:nvSpPr>
            <p:cNvPr id="54" name="Rounded Rectangle 53">
              <a:extLst>
                <a:ext uri="{FF2B5EF4-FFF2-40B4-BE49-F238E27FC236}">
                  <a16:creationId xmlns:a16="http://schemas.microsoft.com/office/drawing/2014/main" id="{CBD624C4-63B5-8B48-BF2D-C1809BB3FD41}"/>
                </a:ext>
              </a:extLst>
            </p:cNvPr>
            <p:cNvSpPr/>
            <p:nvPr/>
          </p:nvSpPr>
          <p:spPr>
            <a:xfrm>
              <a:off x="774083" y="1237910"/>
              <a:ext cx="1613647" cy="1613647"/>
            </a:xfrm>
            <a:prstGeom prst="roundRect">
              <a:avLst/>
            </a:prstGeom>
            <a:solidFill>
              <a:srgbClr val="60B6DC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5" name="Picture 54" descr="Logo&#10;&#10;Description automatically generated">
              <a:extLst>
                <a:ext uri="{FF2B5EF4-FFF2-40B4-BE49-F238E27FC236}">
                  <a16:creationId xmlns:a16="http://schemas.microsoft.com/office/drawing/2014/main" id="{B64EBF2F-3ACE-9645-8846-262F05616F0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98413" y="1288958"/>
              <a:ext cx="844004" cy="758863"/>
            </a:xfrm>
            <a:prstGeom prst="rect">
              <a:avLst/>
            </a:prstGeom>
          </p:spPr>
        </p:pic>
        <p:pic>
          <p:nvPicPr>
            <p:cNvPr id="56" name="Picture 55" descr="Logo&#10;&#10;Description automatically generated">
              <a:extLst>
                <a:ext uri="{FF2B5EF4-FFF2-40B4-BE49-F238E27FC236}">
                  <a16:creationId xmlns:a16="http://schemas.microsoft.com/office/drawing/2014/main" id="{FEC253D6-4466-6E43-8463-54A6496502E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98413" y="1989972"/>
              <a:ext cx="844004" cy="758863"/>
            </a:xfrm>
            <a:prstGeom prst="rect">
              <a:avLst/>
            </a:prstGeom>
          </p:spPr>
        </p:pic>
        <p:pic>
          <p:nvPicPr>
            <p:cNvPr id="57" name="Picture 56" descr="Logo&#10;&#10;Description automatically generated">
              <a:extLst>
                <a:ext uri="{FF2B5EF4-FFF2-40B4-BE49-F238E27FC236}">
                  <a16:creationId xmlns:a16="http://schemas.microsoft.com/office/drawing/2014/main" id="{19DAA519-9AE4-9443-8AA2-649DFE2510C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00393" y="1989972"/>
              <a:ext cx="844004" cy="758863"/>
            </a:xfrm>
            <a:prstGeom prst="rect">
              <a:avLst/>
            </a:prstGeom>
          </p:spPr>
        </p:pic>
        <p:pic>
          <p:nvPicPr>
            <p:cNvPr id="58" name="Picture 57" descr="Logo&#10;&#10;Description automatically generated">
              <a:extLst>
                <a:ext uri="{FF2B5EF4-FFF2-40B4-BE49-F238E27FC236}">
                  <a16:creationId xmlns:a16="http://schemas.microsoft.com/office/drawing/2014/main" id="{6F5E70B8-2206-D948-884C-B11A2478CBC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00393" y="1288958"/>
              <a:ext cx="844004" cy="758863"/>
            </a:xfrm>
            <a:prstGeom prst="rect">
              <a:avLst/>
            </a:prstGeom>
          </p:spPr>
        </p:pic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95883479-D033-904D-8099-B9E90D268767}"/>
              </a:ext>
            </a:extLst>
          </p:cNvPr>
          <p:cNvSpPr txBox="1"/>
          <p:nvPr/>
        </p:nvSpPr>
        <p:spPr>
          <a:xfrm>
            <a:off x="530087" y="515324"/>
            <a:ext cx="88790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KG Primary Penmanship" panose="02000506000000020003" pitchFamily="2" charset="77"/>
              </a:rPr>
              <a:t>Have a go at playing the memory game with a friend.</a:t>
            </a:r>
          </a:p>
          <a:p>
            <a:pPr algn="ctr"/>
            <a:r>
              <a:rPr lang="en-US" sz="3200" dirty="0">
                <a:latin typeface="KG Primary Penmanship" panose="02000506000000020003" pitchFamily="2" charset="77"/>
              </a:rPr>
              <a:t>If you turn over two cards that represent the same number, you get to keep them both!</a:t>
            </a:r>
          </a:p>
        </p:txBody>
      </p:sp>
    </p:spTree>
    <p:extLst>
      <p:ext uri="{BB962C8B-B14F-4D97-AF65-F5344CB8AC3E}">
        <p14:creationId xmlns:p14="http://schemas.microsoft.com/office/powerpoint/2010/main" val="605541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0E7952B3-025F-1D43-8A26-9AD92E9C20BC}"/>
              </a:ext>
            </a:extLst>
          </p:cNvPr>
          <p:cNvSpPr/>
          <p:nvPr/>
        </p:nvSpPr>
        <p:spPr>
          <a:xfrm>
            <a:off x="2951320" y="1622325"/>
            <a:ext cx="1806675" cy="1806675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479D54B-4A3E-EA40-8B46-EE31F284BA55}"/>
              </a:ext>
            </a:extLst>
          </p:cNvPr>
          <p:cNvSpPr/>
          <p:nvPr/>
        </p:nvSpPr>
        <p:spPr>
          <a:xfrm>
            <a:off x="5148004" y="1607282"/>
            <a:ext cx="1806675" cy="1806675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B006CCFE-A4AF-084B-849A-79FBF81C87DE}"/>
              </a:ext>
            </a:extLst>
          </p:cNvPr>
          <p:cNvSpPr/>
          <p:nvPr/>
        </p:nvSpPr>
        <p:spPr>
          <a:xfrm>
            <a:off x="5148005" y="3538193"/>
            <a:ext cx="1806675" cy="1806675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37D2152-5FCD-814F-9AC0-082F4373E6F6}"/>
              </a:ext>
            </a:extLst>
          </p:cNvPr>
          <p:cNvSpPr/>
          <p:nvPr/>
        </p:nvSpPr>
        <p:spPr>
          <a:xfrm>
            <a:off x="754636" y="1622325"/>
            <a:ext cx="1806675" cy="1806675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955FEE84-75DE-3B49-B6A9-E10711C342AF}"/>
              </a:ext>
            </a:extLst>
          </p:cNvPr>
          <p:cNvSpPr/>
          <p:nvPr/>
        </p:nvSpPr>
        <p:spPr>
          <a:xfrm>
            <a:off x="2951321" y="3538196"/>
            <a:ext cx="1806675" cy="1806675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CBD624C4-63B5-8B48-BF2D-C1809BB3FD41}"/>
              </a:ext>
            </a:extLst>
          </p:cNvPr>
          <p:cNvSpPr/>
          <p:nvPr/>
        </p:nvSpPr>
        <p:spPr>
          <a:xfrm>
            <a:off x="754637" y="3538193"/>
            <a:ext cx="1806675" cy="1806675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5883479-D033-904D-8099-B9E90D268767}"/>
              </a:ext>
            </a:extLst>
          </p:cNvPr>
          <p:cNvSpPr txBox="1"/>
          <p:nvPr/>
        </p:nvSpPr>
        <p:spPr>
          <a:xfrm>
            <a:off x="789241" y="528939"/>
            <a:ext cx="83621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KG Primary Penmanship" panose="02000506000000020003" pitchFamily="2" charset="77"/>
              </a:rPr>
              <a:t>Now have a go at designing your own cards to play the memory game with.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F6448425-7E84-444B-A0F0-0E060854CBBB}"/>
              </a:ext>
            </a:extLst>
          </p:cNvPr>
          <p:cNvSpPr/>
          <p:nvPr/>
        </p:nvSpPr>
        <p:spPr>
          <a:xfrm>
            <a:off x="7344688" y="1607281"/>
            <a:ext cx="1806675" cy="1806675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05F490C2-5D0D-6B44-9CE7-1548B7593BB0}"/>
              </a:ext>
            </a:extLst>
          </p:cNvPr>
          <p:cNvSpPr/>
          <p:nvPr/>
        </p:nvSpPr>
        <p:spPr>
          <a:xfrm>
            <a:off x="7344688" y="3538193"/>
            <a:ext cx="1806675" cy="1806675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9914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6932E00-DAA7-4847-AC6B-67E99A7C96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DE50DCF-37B0-40E0-8911-A7B4E0A7F4F9}">
  <ds:schemaRefs>
    <ds:schemaRef ds:uri="http://schemas.microsoft.com/office/2006/documentManagement/types"/>
    <ds:schemaRef ds:uri="cee99ee9-287b-4f9a-957c-ba5ae7375c9a"/>
    <ds:schemaRef ds:uri="http://purl.org/dc/terms/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522d4c35-b548-4432-90ae-af4376e1c4b4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1907</TotalTime>
  <Words>47</Words>
  <Application>Microsoft Macintosh PowerPoint</Application>
  <PresentationFormat>A4 Paper (210x297 mm)</PresentationFormat>
  <Paragraphs>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Bariol Bold</vt:lpstr>
      <vt:lpstr>Arial</vt:lpstr>
      <vt:lpstr>Calibri</vt:lpstr>
      <vt:lpstr>KG Primary Penmanship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Charlotte Cooper</cp:lastModifiedBy>
  <cp:revision>68</cp:revision>
  <dcterms:created xsi:type="dcterms:W3CDTF">2019-10-15T10:24:11Z</dcterms:created>
  <dcterms:modified xsi:type="dcterms:W3CDTF">2020-12-03T11:48:18Z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