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60" r:id="rId5"/>
    <p:sldId id="282" r:id="rId6"/>
    <p:sldId id="283" r:id="rId7"/>
    <p:sldId id="278" r:id="rId8"/>
    <p:sldId id="279" r:id="rId9"/>
    <p:sldId id="281" r:id="rId10"/>
    <p:sldId id="280" r:id="rId11"/>
    <p:sldId id="277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FC"/>
    <a:srgbClr val="3850A3"/>
    <a:srgbClr val="F5A3C6"/>
    <a:srgbClr val="F5F8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6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8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BB3146A-2F71-4872-A8E8-47B858E94F01}"/>
    <pc:docChg chg="custSel modSld">
      <pc:chgData name="James Clegg" userId="c6df1435-7a36-4b38-be4d-16e68e91152f" providerId="ADAL" clId="{6BB3146A-2F71-4872-A8E8-47B858E94F01}" dt="2021-03-22T16:08:59.676" v="8"/>
      <pc:docMkLst>
        <pc:docMk/>
      </pc:docMkLst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2181109590" sldId="260"/>
        </pc:sldMkLst>
        <pc:picChg chg="del">
          <ac:chgData name="James Clegg" userId="c6df1435-7a36-4b38-be4d-16e68e91152f" providerId="ADAL" clId="{6BB3146A-2F71-4872-A8E8-47B858E94F01}" dt="2021-03-22T16:08:18.978" v="0" actId="478"/>
          <ac:picMkLst>
            <pc:docMk/>
            <pc:sldMk cId="2181109590" sldId="26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2775261302" sldId="277"/>
        </pc:sldMkLst>
        <pc:picChg chg="del">
          <ac:chgData name="James Clegg" userId="c6df1435-7a36-4b38-be4d-16e68e91152f" providerId="ADAL" clId="{6BB3146A-2F71-4872-A8E8-47B858E94F01}" dt="2021-03-22T16:08:47.937" v="7" actId="478"/>
          <ac:picMkLst>
            <pc:docMk/>
            <pc:sldMk cId="2775261302" sldId="27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3287784040" sldId="278"/>
        </pc:sldMkLst>
        <pc:picChg chg="del">
          <ac:chgData name="James Clegg" userId="c6df1435-7a36-4b38-be4d-16e68e91152f" providerId="ADAL" clId="{6BB3146A-2F71-4872-A8E8-47B858E94F01}" dt="2021-03-22T16:08:37.203" v="3" actId="478"/>
          <ac:picMkLst>
            <pc:docMk/>
            <pc:sldMk cId="3287784040" sldId="27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2860095860" sldId="279"/>
        </pc:sldMkLst>
        <pc:picChg chg="del">
          <ac:chgData name="James Clegg" userId="c6df1435-7a36-4b38-be4d-16e68e91152f" providerId="ADAL" clId="{6BB3146A-2F71-4872-A8E8-47B858E94F01}" dt="2021-03-22T16:08:39.886" v="4" actId="478"/>
          <ac:picMkLst>
            <pc:docMk/>
            <pc:sldMk cId="2860095860" sldId="27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3444960187" sldId="280"/>
        </pc:sldMkLst>
        <pc:picChg chg="del">
          <ac:chgData name="James Clegg" userId="c6df1435-7a36-4b38-be4d-16e68e91152f" providerId="ADAL" clId="{6BB3146A-2F71-4872-A8E8-47B858E94F01}" dt="2021-03-22T16:08:44.978" v="6" actId="478"/>
          <ac:picMkLst>
            <pc:docMk/>
            <pc:sldMk cId="3444960187" sldId="28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2151476303" sldId="281"/>
        </pc:sldMkLst>
        <pc:picChg chg="del">
          <ac:chgData name="James Clegg" userId="c6df1435-7a36-4b38-be4d-16e68e91152f" providerId="ADAL" clId="{6BB3146A-2F71-4872-A8E8-47B858E94F01}" dt="2021-03-22T16:08:42.393" v="5" actId="478"/>
          <ac:picMkLst>
            <pc:docMk/>
            <pc:sldMk cId="2151476303" sldId="28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1645142297" sldId="282"/>
        </pc:sldMkLst>
        <pc:picChg chg="del">
          <ac:chgData name="James Clegg" userId="c6df1435-7a36-4b38-be4d-16e68e91152f" providerId="ADAL" clId="{6BB3146A-2F71-4872-A8E8-47B858E94F01}" dt="2021-03-22T16:08:21.296" v="1" actId="478"/>
          <ac:picMkLst>
            <pc:docMk/>
            <pc:sldMk cId="1645142297" sldId="282"/>
            <ac:picMk id="9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BB3146A-2F71-4872-A8E8-47B858E94F01}" dt="2021-03-22T16:08:59.676" v="8"/>
        <pc:sldMkLst>
          <pc:docMk/>
          <pc:sldMk cId="1164655326" sldId="283"/>
        </pc:sldMkLst>
        <pc:picChg chg="del">
          <ac:chgData name="James Clegg" userId="c6df1435-7a36-4b38-be4d-16e68e91152f" providerId="ADAL" clId="{6BB3146A-2F71-4872-A8E8-47B858E94F01}" dt="2021-03-22T16:08:34.124" v="2" actId="478"/>
          <ac:picMkLst>
            <pc:docMk/>
            <pc:sldMk cId="1164655326" sldId="283"/>
            <ac:picMk id="21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png"/><Relationship Id="rId3" Type="http://schemas.openxmlformats.org/officeDocument/2006/relationships/image" Target="../media/image16.png"/><Relationship Id="rId12" Type="http://schemas.openxmlformats.org/officeDocument/2006/relationships/image" Target="../media/image1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11" Type="http://schemas.openxmlformats.org/officeDocument/2006/relationships/image" Target="../media/image90.png"/><Relationship Id="rId5" Type="http://schemas.openxmlformats.org/officeDocument/2006/relationships/image" Target="../media/image18.png"/><Relationship Id="rId15" Type="http://schemas.openxmlformats.org/officeDocument/2006/relationships/image" Target="../media/image19.png"/><Relationship Id="rId10" Type="http://schemas.openxmlformats.org/officeDocument/2006/relationships/image" Target="../media/image80.png"/><Relationship Id="rId4" Type="http://schemas.openxmlformats.org/officeDocument/2006/relationships/image" Target="../media/image17.png"/><Relationship Id="rId9" Type="http://schemas.openxmlformats.org/officeDocument/2006/relationships/image" Target="../media/image70.png"/><Relationship Id="rId14" Type="http://schemas.openxmlformats.org/officeDocument/2006/relationships/image" Target="../media/image1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18" Type="http://schemas.openxmlformats.org/officeDocument/2006/relationships/image" Target="../media/image170.png"/><Relationship Id="rId3" Type="http://schemas.openxmlformats.org/officeDocument/2006/relationships/image" Target="../media/image16.png"/><Relationship Id="rId12" Type="http://schemas.openxmlformats.org/officeDocument/2006/relationships/image" Target="../media/image110.png"/><Relationship Id="rId1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png"/><Relationship Id="rId1" Type="http://schemas.openxmlformats.org/officeDocument/2006/relationships/tags" Target="../tags/tag4.xml"/><Relationship Id="rId11" Type="http://schemas.openxmlformats.org/officeDocument/2006/relationships/image" Target="../media/image100.png"/><Relationship Id="rId15" Type="http://schemas.openxmlformats.org/officeDocument/2006/relationships/image" Target="../media/image21.emf"/><Relationship Id="rId10" Type="http://schemas.openxmlformats.org/officeDocument/2006/relationships/image" Target="../media/image90.png"/><Relationship Id="rId4" Type="http://schemas.openxmlformats.org/officeDocument/2006/relationships/image" Target="../media/image17.png"/><Relationship Id="rId9" Type="http://schemas.openxmlformats.org/officeDocument/2006/relationships/image" Target="../media/image80.png"/><Relationship Id="rId1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18" Type="http://schemas.openxmlformats.org/officeDocument/2006/relationships/image" Target="../media/image190.png"/><Relationship Id="rId3" Type="http://schemas.openxmlformats.org/officeDocument/2006/relationships/image" Target="../media/image16.png"/><Relationship Id="rId12" Type="http://schemas.openxmlformats.org/officeDocument/2006/relationships/image" Target="../media/image110.png"/><Relationship Id="rId17" Type="http://schemas.openxmlformats.org/officeDocument/2006/relationships/image" Target="../media/image18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png"/><Relationship Id="rId1" Type="http://schemas.openxmlformats.org/officeDocument/2006/relationships/tags" Target="../tags/tag5.xml"/><Relationship Id="rId11" Type="http://schemas.openxmlformats.org/officeDocument/2006/relationships/image" Target="../media/image100.png"/><Relationship Id="rId15" Type="http://schemas.openxmlformats.org/officeDocument/2006/relationships/image" Target="../media/image21.emf"/><Relationship Id="rId10" Type="http://schemas.openxmlformats.org/officeDocument/2006/relationships/image" Target="../media/image90.png"/><Relationship Id="rId19" Type="http://schemas.openxmlformats.org/officeDocument/2006/relationships/image" Target="../media/image200.png"/><Relationship Id="rId4" Type="http://schemas.openxmlformats.org/officeDocument/2006/relationships/image" Target="../media/image17.png"/><Relationship Id="rId9" Type="http://schemas.openxmlformats.org/officeDocument/2006/relationships/image" Target="../media/image80.png"/><Relationship Id="rId1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3" Type="http://schemas.openxmlformats.org/officeDocument/2006/relationships/image" Target="../media/image16.png"/><Relationship Id="rId12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png"/><Relationship Id="rId1" Type="http://schemas.openxmlformats.org/officeDocument/2006/relationships/tags" Target="../tags/tag6.xml"/><Relationship Id="rId11" Type="http://schemas.openxmlformats.org/officeDocument/2006/relationships/image" Target="../media/image100.png"/><Relationship Id="rId15" Type="http://schemas.openxmlformats.org/officeDocument/2006/relationships/image" Target="../media/image20.emf"/><Relationship Id="rId10" Type="http://schemas.openxmlformats.org/officeDocument/2006/relationships/image" Target="../media/image90.png"/><Relationship Id="rId4" Type="http://schemas.openxmlformats.org/officeDocument/2006/relationships/image" Target="../media/image17.png"/><Relationship Id="rId9" Type="http://schemas.openxmlformats.org/officeDocument/2006/relationships/image" Target="../media/image80.png"/><Relationship Id="rId1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7A7C37-5AAB-4401-9575-211233AFB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50" y="3777409"/>
            <a:ext cx="1087833" cy="15819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34B51D-F1F0-4B81-8A86-A3D46FA1E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1" y="582123"/>
            <a:ext cx="2211596" cy="15819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4FA339-29BF-4D90-9BA8-93AEF53825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36" y="4166457"/>
            <a:ext cx="1858796" cy="13292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19018B-3A7E-47ED-A8ED-23F018486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7" y="3501734"/>
            <a:ext cx="1909769" cy="21333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13BF02-F1E9-4816-910F-A194970B2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3331" y="3893738"/>
            <a:ext cx="1162428" cy="16904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B3FFF2-322D-45B7-9459-2D962FE9D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33" y="4230700"/>
            <a:ext cx="773598" cy="11249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08E95A-631D-4CB5-87A3-20F3B499D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14" y="4383100"/>
            <a:ext cx="773598" cy="11249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78A2AD-6805-415C-A425-052107DCC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961" y="4542972"/>
            <a:ext cx="638858" cy="92904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4009504-4469-4943-9594-6BA36BA66B4E}"/>
              </a:ext>
            </a:extLst>
          </p:cNvPr>
          <p:cNvGrpSpPr/>
          <p:nvPr/>
        </p:nvGrpSpPr>
        <p:grpSpPr>
          <a:xfrm>
            <a:off x="325337" y="3078505"/>
            <a:ext cx="1796652" cy="2304389"/>
            <a:chOff x="69957" y="2352511"/>
            <a:chExt cx="2427068" cy="311296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AFE2C15-EEC6-4048-8B66-09AC0D2EA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" y="2352511"/>
              <a:ext cx="2390489" cy="272717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AEEA339-F3C6-4BF2-A038-300E0F265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3" y="3029987"/>
              <a:ext cx="1796652" cy="204970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5585617-3EA4-40B0-BF9F-1ABE6C187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57" y="3116102"/>
              <a:ext cx="1796652" cy="2049702"/>
            </a:xfrm>
            <a:prstGeom prst="rect">
              <a:avLst/>
            </a:prstGeom>
          </p:spPr>
        </p:pic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E1A362FE-13F5-45C2-A243-E3B0B5F8642D}"/>
                </a:ext>
              </a:extLst>
            </p:cNvPr>
            <p:cNvSpPr/>
            <p:nvPr/>
          </p:nvSpPr>
          <p:spPr>
            <a:xfrm rot="10800000">
              <a:off x="676674" y="4304581"/>
              <a:ext cx="1306524" cy="1160892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0367A42C-0A72-444B-B72D-3F84CD3842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76" y="1570924"/>
            <a:ext cx="51271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 rot="20709812">
            <a:off x="1754351" y="2579918"/>
            <a:ext cx="706582" cy="70658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 rot="20709812">
            <a:off x="1920606" y="2746173"/>
            <a:ext cx="374072" cy="37407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6428" flipV="1">
            <a:off x="2338387" y="2407520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5449" flipV="1">
            <a:off x="2054348" y="2071552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05023" flipV="1">
            <a:off x="1598902" y="1953062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60005" flipV="1">
            <a:off x="1077152" y="217237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19026" flipV="1">
            <a:off x="908694" y="2578789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8600" flipV="1">
            <a:off x="1012080" y="3037900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7180" flipV="1">
            <a:off x="1440340" y="341668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16754" flipV="1">
            <a:off x="1910041" y="3387504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0172" flipV="1">
            <a:off x="2308227" y="2985117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4100" y="335635"/>
            <a:ext cx="1423545" cy="1703113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61" y="379067"/>
            <a:ext cx="1334620" cy="1609923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9462" y="417265"/>
            <a:ext cx="1349655" cy="1533528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1559895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99" name="Rectangle 98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p:sp>
        <p:nvSpPr>
          <p:cNvPr id="101" name="Rectangle 100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60</a:t>
            </a:r>
            <a:endParaRPr lang="en-GB" dirty="0"/>
          </a:p>
        </p:txBody>
      </p:sp>
      <p:sp>
        <p:nvSpPr>
          <p:cNvPr id="102" name="Rectangle 101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70</a:t>
            </a:r>
            <a:endParaRPr lang="en-GB" dirty="0"/>
          </a:p>
        </p:txBody>
      </p:sp>
      <p:sp>
        <p:nvSpPr>
          <p:cNvPr id="103" name="Rectangle 102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80</a:t>
            </a:r>
            <a:endParaRPr lang="en-GB" dirty="0"/>
          </a:p>
        </p:txBody>
      </p:sp>
      <p:sp>
        <p:nvSpPr>
          <p:cNvPr id="104" name="Rectangle 103"/>
          <p:cNvSpPr/>
          <p:nvPr/>
        </p:nvSpPr>
        <p:spPr>
          <a:xfrm>
            <a:off x="1559895" y="438638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90</a:t>
            </a:r>
            <a:endParaRPr lang="en-GB" dirty="0"/>
          </a:p>
        </p:txBody>
      </p:sp>
      <p:sp>
        <p:nvSpPr>
          <p:cNvPr id="105" name="Oval 104"/>
          <p:cNvSpPr/>
          <p:nvPr/>
        </p:nvSpPr>
        <p:spPr>
          <a:xfrm rot="20709812">
            <a:off x="4748807" y="2579918"/>
            <a:ext cx="706582" cy="70658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/>
          <p:cNvSpPr/>
          <p:nvPr/>
        </p:nvSpPr>
        <p:spPr>
          <a:xfrm rot="20709812">
            <a:off x="4915062" y="2746173"/>
            <a:ext cx="374072" cy="37407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7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6428" flipV="1">
            <a:off x="5332843" y="2407520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5449" flipV="1">
            <a:off x="5048804" y="2071552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05023" flipV="1">
            <a:off x="4593358" y="1953062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60005" flipV="1">
            <a:off x="4071608" y="217237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19026" flipV="1">
            <a:off x="3903150" y="2578789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8600" flipV="1">
            <a:off x="4006536" y="3037900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7180" flipV="1">
            <a:off x="4434796" y="341668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16754" flipV="1">
            <a:off x="4904497" y="3387504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0172" flipV="1">
            <a:off x="5302683" y="2985117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Rectangle 115"/>
          <p:cNvSpPr/>
          <p:nvPr/>
        </p:nvSpPr>
        <p:spPr>
          <a:xfrm>
            <a:off x="4839933" y="4386380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2</a:t>
            </a:r>
            <a:endParaRPr lang="en-GB" dirty="0"/>
          </a:p>
        </p:txBody>
      </p:sp>
      <p:sp>
        <p:nvSpPr>
          <p:cNvPr id="117" name="Rectangle 116"/>
          <p:cNvSpPr/>
          <p:nvPr/>
        </p:nvSpPr>
        <p:spPr>
          <a:xfrm>
            <a:off x="4839933" y="4386380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4</a:t>
            </a:r>
            <a:endParaRPr lang="en-GB" dirty="0"/>
          </a:p>
        </p:txBody>
      </p:sp>
      <p:sp>
        <p:nvSpPr>
          <p:cNvPr id="118" name="Rectangle 117"/>
          <p:cNvSpPr/>
          <p:nvPr/>
        </p:nvSpPr>
        <p:spPr>
          <a:xfrm>
            <a:off x="4839932" y="4386380"/>
            <a:ext cx="6078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p:sp>
        <p:nvSpPr>
          <p:cNvPr id="119" name="Rectangle 118"/>
          <p:cNvSpPr/>
          <p:nvPr/>
        </p:nvSpPr>
        <p:spPr>
          <a:xfrm>
            <a:off x="4839933" y="4386380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  <p:sp>
        <p:nvSpPr>
          <p:cNvPr id="120" name="Rectangle 119"/>
          <p:cNvSpPr/>
          <p:nvPr/>
        </p:nvSpPr>
        <p:spPr>
          <a:xfrm>
            <a:off x="4684442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121" name="Rectangle 120"/>
          <p:cNvSpPr/>
          <p:nvPr/>
        </p:nvSpPr>
        <p:spPr>
          <a:xfrm>
            <a:off x="4684442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12</a:t>
            </a:r>
            <a:endParaRPr lang="en-GB" dirty="0"/>
          </a:p>
        </p:txBody>
      </p:sp>
      <p:sp>
        <p:nvSpPr>
          <p:cNvPr id="122" name="Rectangle 121"/>
          <p:cNvSpPr/>
          <p:nvPr/>
        </p:nvSpPr>
        <p:spPr>
          <a:xfrm>
            <a:off x="4684442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14</a:t>
            </a:r>
            <a:endParaRPr lang="en-GB" dirty="0"/>
          </a:p>
        </p:txBody>
      </p:sp>
      <p:sp>
        <p:nvSpPr>
          <p:cNvPr id="123" name="Rectangle 122"/>
          <p:cNvSpPr/>
          <p:nvPr/>
        </p:nvSpPr>
        <p:spPr>
          <a:xfrm>
            <a:off x="4684442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16</a:t>
            </a:r>
            <a:endParaRPr lang="en-GB" dirty="0"/>
          </a:p>
        </p:txBody>
      </p:sp>
      <p:sp>
        <p:nvSpPr>
          <p:cNvPr id="124" name="Rectangle 123"/>
          <p:cNvSpPr/>
          <p:nvPr/>
        </p:nvSpPr>
        <p:spPr>
          <a:xfrm>
            <a:off x="4684442" y="4386380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18</a:t>
            </a:r>
            <a:endParaRPr lang="en-GB" dirty="0"/>
          </a:p>
        </p:txBody>
      </p:sp>
      <p:sp>
        <p:nvSpPr>
          <p:cNvPr id="125" name="Oval 124"/>
          <p:cNvSpPr/>
          <p:nvPr/>
        </p:nvSpPr>
        <p:spPr>
          <a:xfrm rot="20709812">
            <a:off x="7789328" y="2579919"/>
            <a:ext cx="706582" cy="70658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/>
          <p:cNvSpPr/>
          <p:nvPr/>
        </p:nvSpPr>
        <p:spPr>
          <a:xfrm rot="20709812">
            <a:off x="7955583" y="2746174"/>
            <a:ext cx="374072" cy="37407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7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6428" flipV="1">
            <a:off x="8373364" y="2407521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5449" flipV="1">
            <a:off x="8089325" y="207155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05023" flipV="1">
            <a:off x="7633879" y="195306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60005" flipV="1">
            <a:off x="7112129" y="2172374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19026" flipV="1">
            <a:off x="6943671" y="2578790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8600" flipV="1">
            <a:off x="7047057" y="3037901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7180" flipV="1">
            <a:off x="7475317" y="3416684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16754" flipV="1">
            <a:off x="7945018" y="3387505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0172" flipV="1">
            <a:off x="8343204" y="2985118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" name="Rectangle 135"/>
          <p:cNvSpPr/>
          <p:nvPr/>
        </p:nvSpPr>
        <p:spPr>
          <a:xfrm>
            <a:off x="7885759" y="438638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137" name="Rectangle 136"/>
          <p:cNvSpPr/>
          <p:nvPr/>
        </p:nvSpPr>
        <p:spPr>
          <a:xfrm>
            <a:off x="7730268" y="438638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138" name="Rectangle 137"/>
          <p:cNvSpPr/>
          <p:nvPr/>
        </p:nvSpPr>
        <p:spPr>
          <a:xfrm>
            <a:off x="7730268" y="438638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15</a:t>
            </a:r>
            <a:endParaRPr lang="en-GB" dirty="0"/>
          </a:p>
        </p:txBody>
      </p:sp>
      <p:sp>
        <p:nvSpPr>
          <p:cNvPr id="139" name="Rectangle 138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140" name="Rectangle 139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25</a:t>
            </a:r>
            <a:endParaRPr lang="en-GB" dirty="0"/>
          </a:p>
        </p:txBody>
      </p:sp>
      <p:sp>
        <p:nvSpPr>
          <p:cNvPr id="141" name="Rectangle 140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142" name="Rectangle 141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35</a:t>
            </a:r>
            <a:endParaRPr lang="en-GB" dirty="0"/>
          </a:p>
        </p:txBody>
      </p:sp>
      <p:sp>
        <p:nvSpPr>
          <p:cNvPr id="143" name="Rectangle 142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p:sp>
        <p:nvSpPr>
          <p:cNvPr id="144" name="Rectangle 143"/>
          <p:cNvSpPr/>
          <p:nvPr/>
        </p:nvSpPr>
        <p:spPr>
          <a:xfrm>
            <a:off x="7674163" y="43863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45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514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" dur="2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7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3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6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25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2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5" dur="25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4666" y="698997"/>
            <a:ext cx="8195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dirty="0">
                <a:latin typeface="Comic Sans MS" panose="030F0702030302020204" pitchFamily="66" charset="0"/>
              </a:rPr>
              <a:t>Which one doesn’t belong?</a:t>
            </a:r>
            <a:endParaRPr lang="en-GB" sz="1600" dirty="0"/>
          </a:p>
        </p:txBody>
      </p:sp>
      <p:grpSp>
        <p:nvGrpSpPr>
          <p:cNvPr id="6" name="Group 5"/>
          <p:cNvGrpSpPr/>
          <p:nvPr/>
        </p:nvGrpSpPr>
        <p:grpSpPr>
          <a:xfrm>
            <a:off x="1757218" y="2587847"/>
            <a:ext cx="706582" cy="706582"/>
            <a:chOff x="1579418" y="2646218"/>
            <a:chExt cx="706582" cy="706582"/>
          </a:xfrm>
        </p:grpSpPr>
        <p:sp>
          <p:nvSpPr>
            <p:cNvPr id="4" name="Oval 3"/>
            <p:cNvSpPr/>
            <p:nvPr/>
          </p:nvSpPr>
          <p:spPr>
            <a:xfrm>
              <a:off x="1579418" y="2646218"/>
              <a:ext cx="706582" cy="70658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1745673" y="2812473"/>
              <a:ext cx="374072" cy="3740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/>
          <p:cNvGrpSpPr/>
          <p:nvPr/>
        </p:nvGrpSpPr>
        <p:grpSpPr>
          <a:xfrm rot="686616">
            <a:off x="1972018" y="1845669"/>
            <a:ext cx="1424949" cy="1211083"/>
            <a:chOff x="1710485" y="1788426"/>
            <a:chExt cx="1424949" cy="1211083"/>
          </a:xfrm>
        </p:grpSpPr>
        <p:pic>
          <p:nvPicPr>
            <p:cNvPr id="1026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203565" y="2504065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59021" flipV="1">
              <a:off x="1939907" y="2151876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08595" flipV="1">
              <a:off x="1492272" y="2006639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 rot="15250193">
            <a:off x="706694" y="2029828"/>
            <a:ext cx="1424949" cy="1211083"/>
            <a:chOff x="1710485" y="1788426"/>
            <a:chExt cx="1424949" cy="1211083"/>
          </a:xfrm>
        </p:grpSpPr>
        <p:pic>
          <p:nvPicPr>
            <p:cNvPr id="14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203565" y="2504065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59021" flipV="1">
              <a:off x="1939907" y="2151876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08595" flipV="1">
              <a:off x="1492272" y="2006639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/>
          <p:cNvGrpSpPr/>
          <p:nvPr/>
        </p:nvGrpSpPr>
        <p:grpSpPr>
          <a:xfrm rot="10398347">
            <a:off x="1278838" y="3261335"/>
            <a:ext cx="1161291" cy="931869"/>
            <a:chOff x="1710485" y="1788426"/>
            <a:chExt cx="1161291" cy="931869"/>
          </a:xfrm>
        </p:grpSpPr>
        <p:pic>
          <p:nvPicPr>
            <p:cNvPr id="19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59021" flipV="1">
              <a:off x="1939907" y="2151876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08595" flipV="1">
              <a:off x="1492272" y="2006639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0360" flipV="1">
            <a:off x="2212149" y="3153727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4604274" y="2587847"/>
            <a:ext cx="706582" cy="706582"/>
            <a:chOff x="1579418" y="2646218"/>
            <a:chExt cx="706582" cy="706582"/>
          </a:xfrm>
        </p:grpSpPr>
        <p:sp>
          <p:nvSpPr>
            <p:cNvPr id="27" name="Oval 26"/>
            <p:cNvSpPr/>
            <p:nvPr/>
          </p:nvSpPr>
          <p:spPr>
            <a:xfrm>
              <a:off x="1579418" y="2646218"/>
              <a:ext cx="706582" cy="70658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1745673" y="2812473"/>
              <a:ext cx="374072" cy="3740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0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6365" flipV="1">
            <a:off x="5261483" y="2742296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5637" flipV="1">
            <a:off x="5020898" y="2154671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50193" flipV="1">
            <a:off x="4077286" y="2052849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27482" flipV="1">
            <a:off x="3744119" y="2673908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57368" flipV="1">
            <a:off x="4109746" y="3348672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4836267" y="3378786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/>
          <p:cNvGrpSpPr/>
          <p:nvPr/>
        </p:nvGrpSpPr>
        <p:grpSpPr>
          <a:xfrm>
            <a:off x="7451329" y="2587847"/>
            <a:ext cx="706582" cy="706582"/>
            <a:chOff x="1579418" y="2646218"/>
            <a:chExt cx="706582" cy="706582"/>
          </a:xfrm>
        </p:grpSpPr>
        <p:sp>
          <p:nvSpPr>
            <p:cNvPr id="42" name="Oval 41"/>
            <p:cNvSpPr/>
            <p:nvPr/>
          </p:nvSpPr>
          <p:spPr>
            <a:xfrm>
              <a:off x="1579418" y="2646218"/>
              <a:ext cx="706582" cy="70658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>
              <a:off x="1745673" y="2812473"/>
              <a:ext cx="374072" cy="3740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720" flipV="1">
            <a:off x="8070429" y="2636228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7529" flipV="1">
            <a:off x="7868605" y="2131063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67103" flipV="1">
            <a:off x="7384343" y="1939127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13194" flipV="1">
            <a:off x="6821397" y="2205611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58788" flipV="1">
            <a:off x="6665815" y="2806479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/>
          <p:cNvGrpSpPr/>
          <p:nvPr/>
        </p:nvGrpSpPr>
        <p:grpSpPr>
          <a:xfrm rot="10398347">
            <a:off x="6946265" y="3222525"/>
            <a:ext cx="1161291" cy="931869"/>
            <a:chOff x="1710485" y="1788426"/>
            <a:chExt cx="1161291" cy="931869"/>
          </a:xfrm>
        </p:grpSpPr>
        <p:pic>
          <p:nvPicPr>
            <p:cNvPr id="53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59021" flipV="1">
              <a:off x="1939907" y="2151876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 descr="Petal clipar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08595" flipV="1">
              <a:off x="1492272" y="2006639"/>
              <a:ext cx="931869" cy="495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5" name="Picture 2" descr="Petal clipa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0360" flipV="1">
            <a:off x="7906260" y="3153727"/>
            <a:ext cx="931869" cy="4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393984" y="4386380"/>
            <a:ext cx="13628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odd</a:t>
            </a:r>
            <a:endParaRPr lang="en-GB" dirty="0"/>
          </a:p>
        </p:txBody>
      </p:sp>
      <p:sp>
        <p:nvSpPr>
          <p:cNvPr id="44" name="Rectangle 43"/>
          <p:cNvSpPr/>
          <p:nvPr/>
        </p:nvSpPr>
        <p:spPr>
          <a:xfrm>
            <a:off x="6270691" y="4105492"/>
            <a:ext cx="32239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Not a </a:t>
            </a:r>
          </a:p>
          <a:p>
            <a:pPr algn="ctr"/>
            <a:r>
              <a:rPr lang="en-GB" sz="4000" dirty="0">
                <a:latin typeface="Comic Sans MS" panose="030F0702030302020204" pitchFamily="66" charset="0"/>
              </a:rPr>
              <a:t>multiple of 3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/>
              <p:cNvSpPr/>
              <p:nvPr/>
            </p:nvSpPr>
            <p:spPr>
              <a:xfrm>
                <a:off x="4290555" y="4371526"/>
                <a:ext cx="133402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8</a:t>
                </a:r>
                <a:endParaRPr lang="en-GB" dirty="0"/>
              </a:p>
            </p:txBody>
          </p:sp>
        </mc:Choice>
        <mc:Fallback xmlns="">
          <p:sp>
            <p:nvSpPr>
              <p:cNvPr id="48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555" y="4371526"/>
                <a:ext cx="1334020" cy="923330"/>
              </a:xfrm>
              <a:prstGeom prst="rect">
                <a:avLst/>
              </a:prstGeom>
              <a:blipFill>
                <a:blip r:embed="rId6"/>
                <a:stretch>
                  <a:fillRect t="-19079" r="-23744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Picture 4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8933" y="4392718"/>
            <a:ext cx="747045" cy="747045"/>
          </a:xfrm>
          <a:prstGeom prst="rect">
            <a:avLst/>
          </a:prstGeom>
        </p:spPr>
      </p:pic>
      <p:sp>
        <p:nvSpPr>
          <p:cNvPr id="56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3639297" y="45354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465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0" grpId="1"/>
      <p:bldP spid="40" grpId="2"/>
      <p:bldP spid="44" grpId="0"/>
      <p:bldP spid="44" grpId="1"/>
      <p:bldP spid="44" grpId="2"/>
      <p:bldP spid="48" grpId="0"/>
      <p:bldP spid="48" grpId="1"/>
      <p:bldP spid="48" grpId="2"/>
      <p:bldP spid="56" grpId="0"/>
      <p:bldP spid="5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884666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38</a:t>
            </a:r>
            <a:endParaRPr lang="en-GB" dirty="0"/>
          </a:p>
        </p:txBody>
      </p:sp>
      <p:pic>
        <p:nvPicPr>
          <p:cNvPr id="55" name="Picture 2" descr="Shop,store,sale,shopping,building - free image from needpix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69" y="1267684"/>
            <a:ext cx="2447858" cy="190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025" y="1409700"/>
            <a:ext cx="384754" cy="4252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6193" y="3690074"/>
            <a:ext cx="1182727" cy="18228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893517" y="698997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4908427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28</a:t>
            </a:r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884666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28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2893517" y="162848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4908427" y="162848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18</a:t>
            </a:r>
            <a:endParaRPr lang="en-GB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038" y="3690074"/>
            <a:ext cx="1182727" cy="182286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020637" y="1628481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884666" y="255181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18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2893517" y="255181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/>
          <p:cNvSpPr/>
          <p:nvPr/>
        </p:nvSpPr>
        <p:spPr>
          <a:xfrm>
            <a:off x="4908427" y="2551811"/>
            <a:ext cx="8146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 8</a:t>
            </a:r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5020637" y="2548734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61883" y="3691480"/>
            <a:ext cx="1182727" cy="1820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778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  <p:bldP spid="11" grpId="0" animBg="1"/>
      <p:bldP spid="11" grpId="1" animBg="1"/>
      <p:bldP spid="40" grpId="0"/>
      <p:bldP spid="44" grpId="0"/>
      <p:bldP spid="49" grpId="0"/>
      <p:bldP spid="50" grpId="0"/>
      <p:bldP spid="51" grpId="0"/>
      <p:bldP spid="52" grpId="0" animBg="1"/>
      <p:bldP spid="5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884666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43</a:t>
            </a:r>
            <a:endParaRPr lang="en-GB" dirty="0"/>
          </a:p>
        </p:txBody>
      </p:sp>
      <p:pic>
        <p:nvPicPr>
          <p:cNvPr id="55" name="Picture 2" descr="Shop,store,sale,shopping,building - free image from needpix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69" y="1267684"/>
            <a:ext cx="2447858" cy="190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025" y="1409700"/>
            <a:ext cx="384754" cy="4252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893517" y="698997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4908427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33</a:t>
            </a:r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884666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2893517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4908427" y="1628481"/>
            <a:ext cx="10214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  3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009197" y="1628481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884666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2893517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/>
          <p:cNvSpPr/>
          <p:nvPr/>
        </p:nvSpPr>
        <p:spPr>
          <a:xfrm>
            <a:off x="4908427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23</a:t>
            </a:r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5002123" y="2548734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009197" y="711305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924342" y="3702132"/>
            <a:ext cx="197644" cy="14001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2016809" y="4909424"/>
            <a:ext cx="195263" cy="1928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1187069" y="3702132"/>
            <a:ext cx="197644" cy="14001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1452987" y="3702132"/>
            <a:ext cx="197644" cy="140017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1715714" y="3702132"/>
            <a:ext cx="197644" cy="14001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2016809" y="4591924"/>
            <a:ext cx="195263" cy="19288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2016809" y="4276489"/>
            <a:ext cx="195263" cy="192883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884666" y="3702132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715714" y="3702132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413311" y="3702132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1147393" y="3702132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80688" y="4272730"/>
            <a:ext cx="747045" cy="747045"/>
          </a:xfrm>
          <a:prstGeom prst="rect">
            <a:avLst/>
          </a:prstGeom>
        </p:spPr>
      </p:pic>
      <p:sp>
        <p:nvSpPr>
          <p:cNvPr id="54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361052" y="44154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723783" y="414805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3754834" y="414805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4834" y="4148051"/>
                <a:ext cx="859531" cy="92333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Rectangle 57"/>
          <p:cNvSpPr/>
          <p:nvPr/>
        </p:nvSpPr>
        <p:spPr>
          <a:xfrm>
            <a:off x="4732634" y="414805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5769744" y="414805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744" y="4148051"/>
                <a:ext cx="859531" cy="92333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6862255" y="4144974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/>
          <p:cNvSpPr/>
          <p:nvPr/>
        </p:nvSpPr>
        <p:spPr>
          <a:xfrm>
            <a:off x="6850890" y="4151128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09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  <p:bldP spid="11" grpId="0" animBg="1"/>
      <p:bldP spid="11" grpId="1" animBg="1"/>
      <p:bldP spid="40" grpId="0"/>
      <p:bldP spid="44" grpId="0"/>
      <p:bldP spid="49" grpId="0"/>
      <p:bldP spid="50" grpId="0"/>
      <p:bldP spid="51" grpId="0"/>
      <p:bldP spid="52" grpId="0" animBg="1"/>
      <p:bldP spid="52" grpId="1" animBg="1"/>
      <p:bldP spid="25" grpId="0" animBg="1"/>
      <p:bldP spid="25" grpId="1" animBg="1"/>
      <p:bldP spid="54" grpId="0"/>
      <p:bldP spid="54" grpId="1"/>
      <p:bldP spid="56" grpId="0"/>
      <p:bldP spid="57" grpId="0"/>
      <p:bldP spid="58" grpId="0"/>
      <p:bldP spid="59" grpId="0"/>
      <p:bldP spid="60" grpId="0" animBg="1"/>
      <p:bldP spid="60" grpId="1" animBg="1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884666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57</a:t>
            </a:r>
            <a:endParaRPr lang="en-GB" dirty="0"/>
          </a:p>
        </p:txBody>
      </p:sp>
      <p:pic>
        <p:nvPicPr>
          <p:cNvPr id="55" name="Picture 2" descr="Shop,store,sale,shopping,building - free image from needpix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69" y="1267684"/>
            <a:ext cx="2447858" cy="190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025" y="1409700"/>
            <a:ext cx="384754" cy="4252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893517" y="698997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4908427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47</a:t>
            </a:r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884666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2893517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4908427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37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5005085" y="1637712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884666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2893517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/>
          <p:cNvSpPr/>
          <p:nvPr/>
        </p:nvSpPr>
        <p:spPr>
          <a:xfrm>
            <a:off x="4908427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27</a:t>
            </a:r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5005085" y="2557965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005085" y="720536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6854946" y="3273914"/>
            <a:ext cx="197644" cy="14001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4481206"/>
            <a:ext cx="195263" cy="1928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7117673" y="3273914"/>
            <a:ext cx="197644" cy="14001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7383591" y="3273914"/>
            <a:ext cx="197644" cy="140017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7646318" y="3273914"/>
            <a:ext cx="197644" cy="14001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4076429"/>
            <a:ext cx="195263" cy="19288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3671651"/>
            <a:ext cx="195263" cy="192883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6815270" y="3273914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646318" y="3273914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343915" y="3273914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077997" y="3273914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56188" y="4696943"/>
            <a:ext cx="747045" cy="747045"/>
          </a:xfrm>
          <a:prstGeom prst="rect">
            <a:avLst/>
          </a:prstGeom>
        </p:spPr>
      </p:pic>
      <p:sp>
        <p:nvSpPr>
          <p:cNvPr id="54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536552" y="48396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3" name="Rectangle 52"/>
          <p:cNvSpPr/>
          <p:nvPr/>
        </p:nvSpPr>
        <p:spPr>
          <a:xfrm>
            <a:off x="884666" y="3459756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915717" y="3459756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3459756"/>
                <a:ext cx="859531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Rectangle 62"/>
          <p:cNvSpPr/>
          <p:nvPr/>
        </p:nvSpPr>
        <p:spPr>
          <a:xfrm>
            <a:off x="2893517" y="3459756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3930627" y="3459756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3459756"/>
                <a:ext cx="859531" cy="92333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Rectangle 64"/>
          <p:cNvSpPr/>
          <p:nvPr/>
        </p:nvSpPr>
        <p:spPr>
          <a:xfrm>
            <a:off x="4908427" y="345975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17</a:t>
            </a:r>
            <a:endParaRPr lang="en-GB" dirty="0"/>
          </a:p>
        </p:txBody>
      </p:sp>
      <p:sp>
        <p:nvSpPr>
          <p:cNvPr id="66" name="Rectangle 65"/>
          <p:cNvSpPr/>
          <p:nvPr/>
        </p:nvSpPr>
        <p:spPr>
          <a:xfrm>
            <a:off x="884666" y="438924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1915717" y="4389240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4389240"/>
                <a:ext cx="859531" cy="92333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Rectangle 68"/>
          <p:cNvSpPr/>
          <p:nvPr/>
        </p:nvSpPr>
        <p:spPr>
          <a:xfrm>
            <a:off x="2893517" y="4389240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3930627" y="4389240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4389240"/>
                <a:ext cx="859531" cy="92333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70"/>
          <p:cNvSpPr/>
          <p:nvPr/>
        </p:nvSpPr>
        <p:spPr>
          <a:xfrm>
            <a:off x="4839152" y="4389240"/>
            <a:ext cx="10214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  7</a:t>
            </a:r>
            <a:endParaRPr lang="en-GB" dirty="0"/>
          </a:p>
        </p:txBody>
      </p:sp>
      <p:sp>
        <p:nvSpPr>
          <p:cNvPr id="72" name="Rectangle 71"/>
          <p:cNvSpPr/>
          <p:nvPr/>
        </p:nvSpPr>
        <p:spPr>
          <a:xfrm>
            <a:off x="5005085" y="4389240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ectangle 78"/>
          <p:cNvSpPr/>
          <p:nvPr/>
        </p:nvSpPr>
        <p:spPr>
          <a:xfrm>
            <a:off x="5005085" y="3472064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475" t="27897" r="45054" b="37089"/>
          <a:stretch/>
        </p:blipFill>
        <p:spPr>
          <a:xfrm>
            <a:off x="6552066" y="3273914"/>
            <a:ext cx="197644" cy="1400175"/>
          </a:xfrm>
          <a:prstGeom prst="rect">
            <a:avLst/>
          </a:prstGeom>
        </p:spPr>
      </p:pic>
      <p:cxnSp>
        <p:nvCxnSpPr>
          <p:cNvPr id="81" name="Straight Connector 80"/>
          <p:cNvCxnSpPr/>
          <p:nvPr/>
        </p:nvCxnSpPr>
        <p:spPr>
          <a:xfrm flipH="1">
            <a:off x="6512390" y="3273914"/>
            <a:ext cx="237320" cy="1400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8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4278818"/>
            <a:ext cx="195263" cy="192883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3874040"/>
            <a:ext cx="195263" cy="19288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3469262"/>
            <a:ext cx="195263" cy="192883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3970" t="38862" r="45585" b="49749"/>
          <a:stretch/>
        </p:blipFill>
        <p:spPr>
          <a:xfrm>
            <a:off x="7956553" y="3266873"/>
            <a:ext cx="195263" cy="192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14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  <p:bldP spid="11" grpId="0" animBg="1"/>
      <p:bldP spid="11" grpId="1" animBg="1"/>
      <p:bldP spid="40" grpId="0"/>
      <p:bldP spid="44" grpId="0"/>
      <p:bldP spid="49" grpId="0"/>
      <p:bldP spid="50" grpId="0"/>
      <p:bldP spid="51" grpId="0"/>
      <p:bldP spid="52" grpId="0" animBg="1"/>
      <p:bldP spid="52" grpId="1" animBg="1"/>
      <p:bldP spid="25" grpId="0" animBg="1"/>
      <p:bldP spid="25" grpId="1" animBg="1"/>
      <p:bldP spid="54" grpId="0"/>
      <p:bldP spid="54" grpId="1"/>
      <p:bldP spid="53" grpId="0"/>
      <p:bldP spid="62" grpId="0"/>
      <p:bldP spid="63" grpId="0"/>
      <p:bldP spid="64" grpId="0"/>
      <p:bldP spid="65" grpId="0"/>
      <p:bldP spid="66" grpId="0"/>
      <p:bldP spid="68" grpId="0"/>
      <p:bldP spid="69" grpId="0"/>
      <p:bldP spid="70" grpId="0"/>
      <p:bldP spid="71" grpId="0"/>
      <p:bldP spid="72" grpId="0" animBg="1"/>
      <p:bldP spid="72" grpId="1" animBg="1"/>
      <p:bldP spid="79" grpId="0" animBg="1"/>
      <p:bldP spid="7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884666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35</a:t>
            </a:r>
            <a:endParaRPr lang="en-GB" dirty="0"/>
          </a:p>
        </p:txBody>
      </p:sp>
      <p:pic>
        <p:nvPicPr>
          <p:cNvPr id="55" name="Picture 2" descr="Shop,store,sale,shopping,building - free image from needpix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69" y="1267684"/>
            <a:ext cx="2447858" cy="190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025" y="1409700"/>
            <a:ext cx="384754" cy="4252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698997"/>
                <a:ext cx="859531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893517" y="698997"/>
            <a:ext cx="8146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 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698997"/>
                <a:ext cx="859531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4908427" y="698997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884666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1628481"/>
                <a:ext cx="859531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2893517" y="162848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1628481"/>
                <a:ext cx="859531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4908427" y="162848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884666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717" y="2551811"/>
                <a:ext cx="859531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2893517" y="2551811"/>
            <a:ext cx="1031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27" y="2551811"/>
                <a:ext cx="859531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/>
          <p:cNvSpPr/>
          <p:nvPr/>
        </p:nvSpPr>
        <p:spPr>
          <a:xfrm>
            <a:off x="4970418" y="255181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4982537" y="2548734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3970" t="38862" r="45585" b="49749"/>
          <a:stretch/>
        </p:blipFill>
        <p:spPr>
          <a:xfrm>
            <a:off x="2016809" y="4909424"/>
            <a:ext cx="195263" cy="1928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4475" t="27897" r="45054" b="37089"/>
          <a:stretch/>
        </p:blipFill>
        <p:spPr>
          <a:xfrm>
            <a:off x="1187069" y="3702132"/>
            <a:ext cx="197644" cy="14001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4475" t="27897" r="45054" b="37089"/>
          <a:stretch/>
        </p:blipFill>
        <p:spPr>
          <a:xfrm>
            <a:off x="1452987" y="3702132"/>
            <a:ext cx="197644" cy="140017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44475" t="27897" r="45054" b="37089"/>
          <a:stretch/>
        </p:blipFill>
        <p:spPr>
          <a:xfrm>
            <a:off x="1715714" y="3702132"/>
            <a:ext cx="197644" cy="14001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3970" t="38862" r="45585" b="49749"/>
          <a:stretch/>
        </p:blipFill>
        <p:spPr>
          <a:xfrm>
            <a:off x="2016809" y="4608018"/>
            <a:ext cx="195263" cy="19288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3970" t="38862" r="45585" b="49749"/>
          <a:stretch/>
        </p:blipFill>
        <p:spPr>
          <a:xfrm>
            <a:off x="2016809" y="4306611"/>
            <a:ext cx="195263" cy="19288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80688" y="4272730"/>
            <a:ext cx="747045" cy="747045"/>
          </a:xfrm>
          <a:prstGeom prst="rect">
            <a:avLst/>
          </a:prstGeom>
        </p:spPr>
      </p:pic>
      <p:sp>
        <p:nvSpPr>
          <p:cNvPr id="54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361052" y="44154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3970" t="38862" r="45585" b="49749"/>
          <a:stretch/>
        </p:blipFill>
        <p:spPr>
          <a:xfrm>
            <a:off x="2016809" y="4005204"/>
            <a:ext cx="195263" cy="19288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3970" t="38862" r="45585" b="49749"/>
          <a:stretch/>
        </p:blipFill>
        <p:spPr>
          <a:xfrm>
            <a:off x="2016809" y="3703797"/>
            <a:ext cx="195263" cy="192883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>
          <a:xfrm>
            <a:off x="4982537" y="1613096"/>
            <a:ext cx="906722" cy="9294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496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  <p:bldP spid="40" grpId="0"/>
      <p:bldP spid="44" grpId="0"/>
      <p:bldP spid="49" grpId="0"/>
      <p:bldP spid="50" grpId="0"/>
      <p:bldP spid="51" grpId="0"/>
      <p:bldP spid="52" grpId="0" animBg="1"/>
      <p:bldP spid="52" grpId="1" animBg="1"/>
      <p:bldP spid="54" grpId="0"/>
      <p:bldP spid="54" grpId="1"/>
      <p:bldP spid="63" grpId="0" animBg="1"/>
      <p:bldP spid="6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030" y="2705100"/>
            <a:ext cx="2109505" cy="24955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14" y="1545575"/>
            <a:ext cx="3388689" cy="3865969"/>
          </a:xfrm>
          <a:prstGeom prst="rect">
            <a:avLst/>
          </a:prstGeom>
        </p:spPr>
      </p:pic>
      <p:sp>
        <p:nvSpPr>
          <p:cNvPr id="67" name="Rectangle 66"/>
          <p:cNvSpPr/>
          <p:nvPr/>
        </p:nvSpPr>
        <p:spPr>
          <a:xfrm>
            <a:off x="1340916" y="4720157"/>
            <a:ext cx="1544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15 cm</a:t>
            </a:r>
            <a:endParaRPr lang="en-GB" sz="1200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122" y="868730"/>
            <a:ext cx="4120574" cy="470093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51986" y="741122"/>
            <a:ext cx="8533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Rosie has </a:t>
            </a:r>
            <a:r>
              <a:rPr lang="en-GB" sz="3200">
                <a:latin typeface="Comic Sans MS" panose="030F0702030302020204" pitchFamily="66" charset="0"/>
              </a:rPr>
              <a:t>used 10 </a:t>
            </a:r>
            <a:r>
              <a:rPr lang="en-GB" sz="3200" dirty="0">
                <a:latin typeface="Comic Sans MS" panose="030F0702030302020204" pitchFamily="66" charset="0"/>
              </a:rPr>
              <a:t>cm rods and 1 cm cubes to measure the length of these flowers. How long is each flower?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663736" y="3478560"/>
            <a:ext cx="144000" cy="14449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Rectangle 75"/>
          <p:cNvSpPr/>
          <p:nvPr/>
        </p:nvSpPr>
        <p:spPr>
          <a:xfrm>
            <a:off x="6663736" y="2033642"/>
            <a:ext cx="144000" cy="14449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/>
          <p:cNvSpPr/>
          <p:nvPr/>
        </p:nvSpPr>
        <p:spPr>
          <a:xfrm>
            <a:off x="6663736" y="1889642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/>
          <p:cNvSpPr/>
          <p:nvPr/>
        </p:nvSpPr>
        <p:spPr>
          <a:xfrm>
            <a:off x="1173942" y="3296899"/>
            <a:ext cx="144000" cy="14449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/>
          <p:cNvSpPr/>
          <p:nvPr/>
        </p:nvSpPr>
        <p:spPr>
          <a:xfrm>
            <a:off x="1173942" y="3171441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1173942" y="3018170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/>
          <p:cNvSpPr/>
          <p:nvPr/>
        </p:nvSpPr>
        <p:spPr>
          <a:xfrm>
            <a:off x="1173942" y="2864899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1173942" y="2711628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 89"/>
          <p:cNvSpPr/>
          <p:nvPr/>
        </p:nvSpPr>
        <p:spPr>
          <a:xfrm>
            <a:off x="1173942" y="2558357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 90"/>
          <p:cNvSpPr/>
          <p:nvPr/>
        </p:nvSpPr>
        <p:spPr>
          <a:xfrm>
            <a:off x="4014172" y="3296899"/>
            <a:ext cx="144000" cy="14449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Rectangle 91"/>
          <p:cNvSpPr/>
          <p:nvPr/>
        </p:nvSpPr>
        <p:spPr>
          <a:xfrm>
            <a:off x="4014172" y="3171441"/>
            <a:ext cx="144000" cy="1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ectangle 92"/>
          <p:cNvSpPr/>
          <p:nvPr/>
        </p:nvSpPr>
        <p:spPr>
          <a:xfrm>
            <a:off x="4066223" y="4741817"/>
            <a:ext cx="14622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11 cm</a:t>
            </a:r>
            <a:endParaRPr lang="en-GB" sz="1200" dirty="0">
              <a:solidFill>
                <a:srgbClr val="0070C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211381" y="4741817"/>
            <a:ext cx="1544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21 cm</a:t>
            </a:r>
            <a:endParaRPr lang="en-GB" sz="12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26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93" grpId="0"/>
      <p:bldP spid="9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1.3|1.2|0.4|1.3|1.5|0.4|1.2|4.8|0.3|2.3|0.9|0.8|1|1.1|0.5|1|1|0.4|1|1.1|0.3|0.9|0.9|0.3|0.9|4.5|5.6|0.9|0.7|0.4|0.9|0.8|0.4|0.9|2.9|0.4|1.4|0.8|0.4|0.9|0.8|0.3|0.9|0.9|0.4|0.8|0.9|0.3|0.9|0.9|0.3|0.9|7.9|2.4|0.7|0.8|0.4|0.9|0.8|0.3|1|3.1|0.4|0.7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9.1|5.4|4.1|5.7|0.6|8.1|1.3|7.2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2|5.2|0.6|6.4|1.5|3.5|4.4|3.2|0.5|1.9|0.8|5.8|2.3|3.3|2.2|0.5|1.4|1.7|3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6.6|1.5|7.6|6.2|0.6|2.2|3.5|0.7|1.8|0.5|6.7|4.7|0.5|2.2|2.2|1.1|1.2|1|4.6|6.2|0.5|2.1|3.8|1.3|13.6|1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8.2|17.1|8.4|3.8|2.3|2|3.9|1|2.3|0.9|3.8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7.8|14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|4|4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chemeClr val="accent2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625E2B-C0A4-422C-8715-F969D409437E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cee99ee9-287b-4f9a-957c-ba5ae7375c9a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522d4c35-b548-4432-90ae-af4376e1c4b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5444</TotalTime>
  <Words>161</Words>
  <Application>Microsoft Office PowerPoint</Application>
  <PresentationFormat>A4 Paper (210x297 mm)</PresentationFormat>
  <Paragraphs>115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91</cp:revision>
  <dcterms:created xsi:type="dcterms:W3CDTF">2019-10-15T10:24:11Z</dcterms:created>
  <dcterms:modified xsi:type="dcterms:W3CDTF">2021-03-22T16:09:02Z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