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1" r:id="rId2"/>
    <p:sldId id="286" r:id="rId3"/>
    <p:sldId id="290" r:id="rId4"/>
    <p:sldId id="287" r:id="rId5"/>
    <p:sldId id="288" r:id="rId6"/>
    <p:sldId id="289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>
          <p15:clr>
            <a:srgbClr val="A4A3A4"/>
          </p15:clr>
        </p15:guide>
        <p15:guide id="3" orient="horz" pos="25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7942"/>
    <a:srgbClr val="FFD579"/>
    <a:srgbClr val="1F3864"/>
    <a:srgbClr val="76D6FF"/>
    <a:srgbClr val="7A81FF"/>
    <a:srgbClr val="FF2913"/>
    <a:srgbClr val="FF8AD8"/>
    <a:srgbClr val="D883FF"/>
    <a:srgbClr val="FF7E79"/>
    <a:srgbClr val="F6D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53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04" y="200"/>
      </p:cViewPr>
      <p:guideLst>
        <p:guide pos="3120"/>
        <p:guide orient="horz" pos="25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11/02/2021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505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34"/>
    </mc:Choice>
    <mc:Fallback xmlns="">
      <p:transition spd="slow" advTm="1153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96BFBEDA-647E-5644-9762-0A0A8C341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73" y="1994622"/>
            <a:ext cx="1828800" cy="1854200"/>
          </a:xfrm>
          <a:prstGeom prst="rect">
            <a:avLst/>
          </a:prstGeom>
        </p:spPr>
      </p:pic>
      <p:pic>
        <p:nvPicPr>
          <p:cNvPr id="4" name="Picture 3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77D940D-9596-0744-A16B-DA5F13AAA6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946" y="1994622"/>
            <a:ext cx="1828800" cy="1854200"/>
          </a:xfrm>
          <a:prstGeom prst="rect">
            <a:avLst/>
          </a:prstGeom>
        </p:spPr>
      </p:pic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23820E7-B289-6948-A90A-5ABBACE472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73" y="3186113"/>
            <a:ext cx="1828800" cy="1854200"/>
          </a:xfrm>
          <a:prstGeom prst="rect">
            <a:avLst/>
          </a:prstGeom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33B7709-85A7-2D4B-86EA-C02DCA6ADF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946" y="3186113"/>
            <a:ext cx="1828800" cy="1854200"/>
          </a:xfrm>
          <a:prstGeom prst="rect">
            <a:avLst/>
          </a:prstGeom>
        </p:spPr>
      </p:pic>
      <p:pic>
        <p:nvPicPr>
          <p:cNvPr id="7" name="Picture 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EB38857-71CE-3040-8870-B88B0DF29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73" y="4530003"/>
            <a:ext cx="1828800" cy="1854200"/>
          </a:xfrm>
          <a:prstGeom prst="rect">
            <a:avLst/>
          </a:prstGeom>
        </p:spPr>
      </p:pic>
      <p:pic>
        <p:nvPicPr>
          <p:cNvPr id="8" name="Picture 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94647D9-C2AD-6243-96F9-B652D5592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946" y="4530003"/>
            <a:ext cx="1828800" cy="1854200"/>
          </a:xfrm>
          <a:prstGeom prst="rect">
            <a:avLst/>
          </a:prstGeom>
        </p:spPr>
      </p:pic>
      <p:pic>
        <p:nvPicPr>
          <p:cNvPr id="9" name="Picture 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41C06AA-B686-9A48-988A-104F3069DA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709" y="3075277"/>
            <a:ext cx="1828800" cy="1854200"/>
          </a:xfrm>
          <a:prstGeom prst="rect">
            <a:avLst/>
          </a:prstGeom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DC4FCD7-2AFC-0E42-9CF0-BD8F99E07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982" y="3075277"/>
            <a:ext cx="1828800" cy="1854200"/>
          </a:xfrm>
          <a:prstGeom prst="rect">
            <a:avLst/>
          </a:prstGeom>
        </p:spPr>
      </p:pic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DB3C365-D9D6-8342-867B-969452233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709" y="4419167"/>
            <a:ext cx="1828800" cy="1854200"/>
          </a:xfrm>
          <a:prstGeom prst="rect">
            <a:avLst/>
          </a:prstGeom>
        </p:spPr>
      </p:pic>
      <p:pic>
        <p:nvPicPr>
          <p:cNvPr id="12" name="Picture 1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F9D935E-A2BF-3747-B313-527164D76A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982" y="4419167"/>
            <a:ext cx="1828800" cy="1854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65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645"/>
    </mc:Choice>
    <mc:Fallback xmlns="">
      <p:transition spd="slow" advTm="34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96BFBEDA-647E-5644-9762-0A0A8C341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73" y="1994622"/>
            <a:ext cx="1828800" cy="1854200"/>
          </a:xfrm>
          <a:prstGeom prst="rect">
            <a:avLst/>
          </a:prstGeom>
        </p:spPr>
      </p:pic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23820E7-B289-6948-A90A-5ABBACE472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73" y="3186113"/>
            <a:ext cx="1828800" cy="1854200"/>
          </a:xfrm>
          <a:prstGeom prst="rect">
            <a:avLst/>
          </a:prstGeom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33B7709-85A7-2D4B-86EA-C02DCA6ADF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946" y="3186113"/>
            <a:ext cx="1828800" cy="1854200"/>
          </a:xfrm>
          <a:prstGeom prst="rect">
            <a:avLst/>
          </a:prstGeom>
        </p:spPr>
      </p:pic>
      <p:pic>
        <p:nvPicPr>
          <p:cNvPr id="7" name="Picture 6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EB38857-71CE-3040-8870-B88B0DF29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73" y="4530003"/>
            <a:ext cx="1828800" cy="1854200"/>
          </a:xfrm>
          <a:prstGeom prst="rect">
            <a:avLst/>
          </a:prstGeom>
        </p:spPr>
      </p:pic>
      <p:pic>
        <p:nvPicPr>
          <p:cNvPr id="8" name="Picture 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94647D9-C2AD-6243-96F9-B652D5592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946" y="4530003"/>
            <a:ext cx="1828800" cy="1854200"/>
          </a:xfrm>
          <a:prstGeom prst="rect">
            <a:avLst/>
          </a:prstGeom>
        </p:spPr>
      </p:pic>
      <p:pic>
        <p:nvPicPr>
          <p:cNvPr id="9" name="Picture 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41C06AA-B686-9A48-988A-104F3069DA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709" y="3075277"/>
            <a:ext cx="1828800" cy="1854200"/>
          </a:xfrm>
          <a:prstGeom prst="rect">
            <a:avLst/>
          </a:prstGeom>
        </p:spPr>
      </p:pic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DB3C365-D9D6-8342-867B-969452233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709" y="4419167"/>
            <a:ext cx="1828800" cy="1854200"/>
          </a:xfrm>
          <a:prstGeom prst="rect">
            <a:avLst/>
          </a:prstGeom>
        </p:spPr>
      </p:pic>
      <p:pic>
        <p:nvPicPr>
          <p:cNvPr id="12" name="Picture 1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F9D935E-A2BF-3747-B313-527164D76A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982" y="4419167"/>
            <a:ext cx="1828800" cy="1854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80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894"/>
    </mc:Choice>
    <mc:Fallback xmlns="">
      <p:transition spd="slow" advTm="27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text, pool ball, clipart&#10;&#10;Description automatically generated">
            <a:extLst>
              <a:ext uri="{FF2B5EF4-FFF2-40B4-BE49-F238E27FC236}">
                <a16:creationId xmlns:a16="http://schemas.microsoft.com/office/drawing/2014/main" id="{D1E2DD41-8BDA-BF4A-8ED8-6A4B960DB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71" y="5371512"/>
            <a:ext cx="2187901" cy="15956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C5144D-CE19-3545-A8FD-9DFF314A72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826075" y="3697536"/>
            <a:ext cx="4005063" cy="165726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09A32AC-72E6-4649-BD59-8423E17D08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074864" y="3697536"/>
            <a:ext cx="4005063" cy="1657268"/>
          </a:xfrm>
          <a:prstGeom prst="rect">
            <a:avLst/>
          </a:prstGeom>
        </p:spPr>
      </p:pic>
      <p:sp>
        <p:nvSpPr>
          <p:cNvPr id="3" name="Triangle 2">
            <a:extLst>
              <a:ext uri="{FF2B5EF4-FFF2-40B4-BE49-F238E27FC236}">
                <a16:creationId xmlns:a16="http://schemas.microsoft.com/office/drawing/2014/main" id="{1D4F1F0E-48CD-A542-8B4A-3CCE4C67B768}"/>
              </a:ext>
            </a:extLst>
          </p:cNvPr>
          <p:cNvSpPr/>
          <p:nvPr/>
        </p:nvSpPr>
        <p:spPr>
          <a:xfrm>
            <a:off x="3127584" y="5846150"/>
            <a:ext cx="616815" cy="531737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riangle 19">
            <a:extLst>
              <a:ext uri="{FF2B5EF4-FFF2-40B4-BE49-F238E27FC236}">
                <a16:creationId xmlns:a16="http://schemas.microsoft.com/office/drawing/2014/main" id="{9A3EB5A4-548E-A848-8034-A9D79770FA96}"/>
              </a:ext>
            </a:extLst>
          </p:cNvPr>
          <p:cNvSpPr/>
          <p:nvPr/>
        </p:nvSpPr>
        <p:spPr>
          <a:xfrm>
            <a:off x="3121394" y="5085008"/>
            <a:ext cx="616815" cy="531737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iangle 21">
            <a:extLst>
              <a:ext uri="{FF2B5EF4-FFF2-40B4-BE49-F238E27FC236}">
                <a16:creationId xmlns:a16="http://schemas.microsoft.com/office/drawing/2014/main" id="{CA2B97A1-76E5-D74F-9758-E7EF984BD733}"/>
              </a:ext>
            </a:extLst>
          </p:cNvPr>
          <p:cNvSpPr/>
          <p:nvPr/>
        </p:nvSpPr>
        <p:spPr>
          <a:xfrm>
            <a:off x="3121393" y="4260301"/>
            <a:ext cx="616815" cy="531737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riangle 22">
            <a:extLst>
              <a:ext uri="{FF2B5EF4-FFF2-40B4-BE49-F238E27FC236}">
                <a16:creationId xmlns:a16="http://schemas.microsoft.com/office/drawing/2014/main" id="{5BCF8F4C-7600-6E45-8F7C-EB787F0752EB}"/>
              </a:ext>
            </a:extLst>
          </p:cNvPr>
          <p:cNvSpPr/>
          <p:nvPr/>
        </p:nvSpPr>
        <p:spPr>
          <a:xfrm>
            <a:off x="3121392" y="3467377"/>
            <a:ext cx="616815" cy="531737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riangle 23">
            <a:extLst>
              <a:ext uri="{FF2B5EF4-FFF2-40B4-BE49-F238E27FC236}">
                <a16:creationId xmlns:a16="http://schemas.microsoft.com/office/drawing/2014/main" id="{CBCC5C31-4430-C949-AA36-044E37CF2F1F}"/>
              </a:ext>
            </a:extLst>
          </p:cNvPr>
          <p:cNvSpPr/>
          <p:nvPr/>
        </p:nvSpPr>
        <p:spPr>
          <a:xfrm>
            <a:off x="3121392" y="2706235"/>
            <a:ext cx="616815" cy="531737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iangle 24">
            <a:extLst>
              <a:ext uri="{FF2B5EF4-FFF2-40B4-BE49-F238E27FC236}">
                <a16:creationId xmlns:a16="http://schemas.microsoft.com/office/drawing/2014/main" id="{3DBDE2F5-4691-8B4B-934A-A66744E327D3}"/>
              </a:ext>
            </a:extLst>
          </p:cNvPr>
          <p:cNvSpPr/>
          <p:nvPr/>
        </p:nvSpPr>
        <p:spPr>
          <a:xfrm>
            <a:off x="3883124" y="5846150"/>
            <a:ext cx="616815" cy="531737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iangle 25">
            <a:extLst>
              <a:ext uri="{FF2B5EF4-FFF2-40B4-BE49-F238E27FC236}">
                <a16:creationId xmlns:a16="http://schemas.microsoft.com/office/drawing/2014/main" id="{D8CF17F4-B5B3-BD4A-BC57-193E57503F66}"/>
              </a:ext>
            </a:extLst>
          </p:cNvPr>
          <p:cNvSpPr/>
          <p:nvPr/>
        </p:nvSpPr>
        <p:spPr>
          <a:xfrm>
            <a:off x="3876934" y="5085008"/>
            <a:ext cx="616815" cy="531737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riangle 26">
            <a:extLst>
              <a:ext uri="{FF2B5EF4-FFF2-40B4-BE49-F238E27FC236}">
                <a16:creationId xmlns:a16="http://schemas.microsoft.com/office/drawing/2014/main" id="{22909B91-509A-6E4C-95C0-4421509EC48C}"/>
              </a:ext>
            </a:extLst>
          </p:cNvPr>
          <p:cNvSpPr/>
          <p:nvPr/>
        </p:nvSpPr>
        <p:spPr>
          <a:xfrm>
            <a:off x="3876933" y="4260301"/>
            <a:ext cx="616815" cy="531737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riangle 27">
            <a:extLst>
              <a:ext uri="{FF2B5EF4-FFF2-40B4-BE49-F238E27FC236}">
                <a16:creationId xmlns:a16="http://schemas.microsoft.com/office/drawing/2014/main" id="{AB232CBF-32B1-8E4B-B206-D4853986C43A}"/>
              </a:ext>
            </a:extLst>
          </p:cNvPr>
          <p:cNvSpPr/>
          <p:nvPr/>
        </p:nvSpPr>
        <p:spPr>
          <a:xfrm>
            <a:off x="3876932" y="3467377"/>
            <a:ext cx="616815" cy="531737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5CDBC5E-B668-814E-9604-C9761E59B32E}"/>
              </a:ext>
            </a:extLst>
          </p:cNvPr>
          <p:cNvSpPr/>
          <p:nvPr/>
        </p:nvSpPr>
        <p:spPr>
          <a:xfrm>
            <a:off x="5358808" y="2653182"/>
            <a:ext cx="627322" cy="62732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F57A61A-1614-C844-B1F0-4C7CACE3370C}"/>
              </a:ext>
            </a:extLst>
          </p:cNvPr>
          <p:cNvSpPr/>
          <p:nvPr/>
        </p:nvSpPr>
        <p:spPr>
          <a:xfrm>
            <a:off x="5358808" y="3429000"/>
            <a:ext cx="627322" cy="62732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0BD1925-4FAA-CC43-A95E-71A40C771FAB}"/>
              </a:ext>
            </a:extLst>
          </p:cNvPr>
          <p:cNvSpPr/>
          <p:nvPr/>
        </p:nvSpPr>
        <p:spPr>
          <a:xfrm>
            <a:off x="5358808" y="4212508"/>
            <a:ext cx="627322" cy="62732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7367431-0535-BF42-92CF-EC5A6D29C6D8}"/>
              </a:ext>
            </a:extLst>
          </p:cNvPr>
          <p:cNvSpPr/>
          <p:nvPr/>
        </p:nvSpPr>
        <p:spPr>
          <a:xfrm>
            <a:off x="5358808" y="4996016"/>
            <a:ext cx="627322" cy="62732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E9EC8BE-99AB-9949-A176-4CE4A754EEC7}"/>
              </a:ext>
            </a:extLst>
          </p:cNvPr>
          <p:cNvSpPr/>
          <p:nvPr/>
        </p:nvSpPr>
        <p:spPr>
          <a:xfrm>
            <a:off x="5358808" y="5798357"/>
            <a:ext cx="627322" cy="62732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D076D07-267E-3545-93FD-F0BBF4C81D07}"/>
              </a:ext>
            </a:extLst>
          </p:cNvPr>
          <p:cNvSpPr/>
          <p:nvPr/>
        </p:nvSpPr>
        <p:spPr>
          <a:xfrm>
            <a:off x="6132419" y="4212508"/>
            <a:ext cx="627322" cy="62732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2AA4E0F-D635-714D-A5D5-3783E46437EF}"/>
              </a:ext>
            </a:extLst>
          </p:cNvPr>
          <p:cNvSpPr/>
          <p:nvPr/>
        </p:nvSpPr>
        <p:spPr>
          <a:xfrm>
            <a:off x="6132419" y="4996016"/>
            <a:ext cx="627322" cy="62732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952ACB7-01C5-FE47-BD11-A4EDF9F2052C}"/>
              </a:ext>
            </a:extLst>
          </p:cNvPr>
          <p:cNvSpPr/>
          <p:nvPr/>
        </p:nvSpPr>
        <p:spPr>
          <a:xfrm>
            <a:off x="6132419" y="5798357"/>
            <a:ext cx="627322" cy="62732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B157466B-EDED-3742-A121-0E25B0D83C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208" y="5238296"/>
            <a:ext cx="1856970" cy="1728903"/>
          </a:xfrm>
          <a:prstGeom prst="rect">
            <a:avLst/>
          </a:prstGeom>
        </p:spPr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0F6E87F4-7A42-B648-93F7-83F29F84DA20}"/>
              </a:ext>
            </a:extLst>
          </p:cNvPr>
          <p:cNvSpPr/>
          <p:nvPr/>
        </p:nvSpPr>
        <p:spPr>
          <a:xfrm>
            <a:off x="6141458" y="2662411"/>
            <a:ext cx="627322" cy="62732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E0D1A93-DF94-BE44-AAE2-60860241DD25}"/>
              </a:ext>
            </a:extLst>
          </p:cNvPr>
          <p:cNvSpPr/>
          <p:nvPr/>
        </p:nvSpPr>
        <p:spPr>
          <a:xfrm>
            <a:off x="6141458" y="3445919"/>
            <a:ext cx="627322" cy="62732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67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213"/>
    </mc:Choice>
    <mc:Fallback xmlns="">
      <p:transition spd="slow" advTm="2382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2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8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1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4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7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9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2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5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20" grpId="0" animBg="1"/>
      <p:bldP spid="20" grpId="1" animBg="1"/>
      <p:bldP spid="20" grpId="2" animBg="1"/>
      <p:bldP spid="20" grpId="3" animBg="1"/>
      <p:bldP spid="22" grpId="0" animBg="1"/>
      <p:bldP spid="22" grpId="1" animBg="1"/>
      <p:bldP spid="22" grpId="2" animBg="1"/>
      <p:bldP spid="22" grpId="3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5" grpId="0" animBg="1"/>
      <p:bldP spid="5" grpId="1" animBg="1"/>
      <p:bldP spid="5" grpId="2" animBg="1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8" grpId="0" animBg="1"/>
      <p:bldP spid="3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66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77"/>
    </mc:Choice>
    <mc:Fallback xmlns="">
      <p:transition spd="slow" advTm="34977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189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5.7|3.6|12.8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4.4|3.1|1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31.1|8.6|1.3|4.6|8.2|2.1|5.7|21.8|7.4|1.3|19.8|13.2|1.2|14.5|16.1|6.5|4.3|11.5|33.2|1.4|9.9|4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0</Words>
  <Application>Microsoft Macintosh PowerPoint</Application>
  <PresentationFormat>A4 Paper (210x297 mm)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80</cp:revision>
  <dcterms:created xsi:type="dcterms:W3CDTF">2020-12-14T12:06:57Z</dcterms:created>
  <dcterms:modified xsi:type="dcterms:W3CDTF">2021-02-11T13:05:15Z</dcterms:modified>
</cp:coreProperties>
</file>