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2" r:id="rId3"/>
    <p:sldId id="288" r:id="rId4"/>
    <p:sldId id="286" r:id="rId5"/>
    <p:sldId id="289" r:id="rId6"/>
    <p:sldId id="291" r:id="rId7"/>
    <p:sldId id="294" r:id="rId8"/>
    <p:sldId id="295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1F3864"/>
    <a:srgbClr val="76D6FF"/>
    <a:srgbClr val="7A81FF"/>
    <a:srgbClr val="FF2913"/>
    <a:srgbClr val="FF8AD8"/>
    <a:srgbClr val="D883FF"/>
    <a:srgbClr val="FF7E79"/>
    <a:srgbClr val="F6DA8D"/>
    <a:srgbClr val="F8D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53" autoAdjust="0"/>
    <p:restoredTop sz="94660"/>
  </p:normalViewPr>
  <p:slideViewPr>
    <p:cSldViewPr snapToGrid="0">
      <p:cViewPr varScale="1">
        <p:scale>
          <a:sx n="93" d="100"/>
          <a:sy n="93" d="100"/>
        </p:scale>
        <p:origin x="1104" y="208"/>
      </p:cViewPr>
      <p:guideLst>
        <p:guide pos="3120"/>
        <p:guide orient="horz" pos="2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26/02/2021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C20424-E167-6343-B337-A66E41E8286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140200" y="-153375"/>
            <a:ext cx="5765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76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60"/>
    </mc:Choice>
    <mc:Fallback xmlns="">
      <p:transition spd="slow" advTm="1406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E56BCD2F-B239-2A41-850B-CF2614ACB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94" y="5168351"/>
            <a:ext cx="1576281" cy="1467572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520A4F6-DF1A-9146-B474-51F16CB42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189" y="3039535"/>
            <a:ext cx="1787048" cy="1748199"/>
          </a:xfrm>
          <a:prstGeom prst="rect">
            <a:avLst/>
          </a:prstGeom>
        </p:spPr>
      </p:pic>
      <p:pic>
        <p:nvPicPr>
          <p:cNvPr id="14" name="Picture 13" descr="A green rectangl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B7DD0755-B205-D545-8358-565859D5D9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67" y="2977548"/>
            <a:ext cx="1787048" cy="1748199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7D385CA-ADE6-F641-9268-B71757C966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25" y="3039534"/>
            <a:ext cx="1777336" cy="1748199"/>
          </a:xfrm>
          <a:prstGeom prst="rect">
            <a:avLst/>
          </a:prstGeom>
        </p:spPr>
      </p:pic>
      <p:pic>
        <p:nvPicPr>
          <p:cNvPr id="16" name="Picture 15" descr="A picture containing text, sign, outdoor, dark&#10;&#10;Description automatically generated">
            <a:extLst>
              <a:ext uri="{FF2B5EF4-FFF2-40B4-BE49-F238E27FC236}">
                <a16:creationId xmlns:a16="http://schemas.microsoft.com/office/drawing/2014/main" id="{C3F840AB-1580-4643-AD5E-8FC696616A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985" y="3039536"/>
            <a:ext cx="1777336" cy="1748199"/>
          </a:xfrm>
          <a:prstGeom prst="rect">
            <a:avLst/>
          </a:prstGeom>
        </p:spPr>
      </p:pic>
      <p:pic>
        <p:nvPicPr>
          <p:cNvPr id="17" name="Picture 16" descr="A white letter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E2AB4150-FF4D-F849-8BC2-40636F45E7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007" y="3039536"/>
            <a:ext cx="1777336" cy="1748199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823AB421-C051-3640-B784-9329162AA6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" y="2962862"/>
            <a:ext cx="1777336" cy="175791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8240CAB2-E438-7B4E-B5D3-DD2D46EC5B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94" y="2830764"/>
            <a:ext cx="1777336" cy="1757912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FCE9BF80-629D-EC47-9CA3-14869D6F4D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935" y="2954578"/>
            <a:ext cx="1777336" cy="1748199"/>
          </a:xfrm>
          <a:prstGeom prst="rect">
            <a:avLst/>
          </a:prstGeom>
        </p:spPr>
      </p:pic>
      <p:pic>
        <p:nvPicPr>
          <p:cNvPr id="21" name="Picture 2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595F67E-9718-5C42-9B6C-42C2190FEE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09" y="2975713"/>
            <a:ext cx="1777336" cy="1748199"/>
          </a:xfrm>
          <a:prstGeom prst="rect">
            <a:avLst/>
          </a:prstGeom>
        </p:spPr>
      </p:pic>
      <p:pic>
        <p:nvPicPr>
          <p:cNvPr id="22" name="Picture 21" descr="A white square with a number on it&#10;&#10;Description automatically generated with low confidence">
            <a:extLst>
              <a:ext uri="{FF2B5EF4-FFF2-40B4-BE49-F238E27FC236}">
                <a16:creationId xmlns:a16="http://schemas.microsoft.com/office/drawing/2014/main" id="{5B7FD7B8-A336-184A-BA49-ADA1D0C3D26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48" y="2830764"/>
            <a:ext cx="1777336" cy="17579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429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544"/>
    </mc:Choice>
    <mc:Fallback xmlns="">
      <p:transition spd="slow" advTm="72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C49C21B7-E3DA-9342-BAC8-B9C040E39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04" y="3692052"/>
            <a:ext cx="9365910" cy="157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600"/>
    </mc:Choice>
    <mc:Fallback xmlns="">
      <p:transition spd="slow" advTm="426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FD289A69-5302-AD46-8B0E-C8369550D4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6" t="2489" r="5983" b="2447"/>
          <a:stretch/>
        </p:blipFill>
        <p:spPr>
          <a:xfrm rot="16200000">
            <a:off x="1773085" y="-190339"/>
            <a:ext cx="1678038" cy="412299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6924B45-73C0-3E44-9904-D0FBCAE199F6}"/>
              </a:ext>
            </a:extLst>
          </p:cNvPr>
          <p:cNvSpPr/>
          <p:nvPr/>
        </p:nvSpPr>
        <p:spPr>
          <a:xfrm>
            <a:off x="690113" y="1173193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14C4526-A07A-5141-BD61-2619276417AF}"/>
              </a:ext>
            </a:extLst>
          </p:cNvPr>
          <p:cNvSpPr/>
          <p:nvPr/>
        </p:nvSpPr>
        <p:spPr>
          <a:xfrm>
            <a:off x="1498120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F5F4A0-ADA0-F644-B34F-558FAF8DFD5F}"/>
              </a:ext>
            </a:extLst>
          </p:cNvPr>
          <p:cNvSpPr/>
          <p:nvPr/>
        </p:nvSpPr>
        <p:spPr>
          <a:xfrm>
            <a:off x="2306127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C873554-3924-C642-877E-3107702B22B2}"/>
              </a:ext>
            </a:extLst>
          </p:cNvPr>
          <p:cNvSpPr/>
          <p:nvPr/>
        </p:nvSpPr>
        <p:spPr>
          <a:xfrm>
            <a:off x="3114134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215DDBF-8331-4C44-93DF-89CCC39821CD}"/>
              </a:ext>
            </a:extLst>
          </p:cNvPr>
          <p:cNvSpPr/>
          <p:nvPr/>
        </p:nvSpPr>
        <p:spPr>
          <a:xfrm>
            <a:off x="3922141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4BBD9DB-5B0E-6D43-B17D-A69247D96E94}"/>
              </a:ext>
            </a:extLst>
          </p:cNvPr>
          <p:cNvSpPr/>
          <p:nvPr/>
        </p:nvSpPr>
        <p:spPr>
          <a:xfrm>
            <a:off x="690113" y="1979406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1598DA7-C9EB-2143-A6E5-E5B7AE78DF10}"/>
              </a:ext>
            </a:extLst>
          </p:cNvPr>
          <p:cNvSpPr/>
          <p:nvPr/>
        </p:nvSpPr>
        <p:spPr>
          <a:xfrm>
            <a:off x="1498120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7AA1045-BB30-5B48-AFD2-4905104B2B6E}"/>
              </a:ext>
            </a:extLst>
          </p:cNvPr>
          <p:cNvSpPr/>
          <p:nvPr/>
        </p:nvSpPr>
        <p:spPr>
          <a:xfrm>
            <a:off x="2306127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6B6F2D3-DC8B-814B-9BBB-D00A2C5502B0}"/>
              </a:ext>
            </a:extLst>
          </p:cNvPr>
          <p:cNvSpPr/>
          <p:nvPr/>
        </p:nvSpPr>
        <p:spPr>
          <a:xfrm>
            <a:off x="3114134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6C51DD8-7457-3441-A222-0F40A4690464}"/>
              </a:ext>
            </a:extLst>
          </p:cNvPr>
          <p:cNvSpPr/>
          <p:nvPr/>
        </p:nvSpPr>
        <p:spPr>
          <a:xfrm>
            <a:off x="3922141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55C7CD5-5BD1-8446-AAF6-FC510B363669}"/>
              </a:ext>
            </a:extLst>
          </p:cNvPr>
          <p:cNvGrpSpPr/>
          <p:nvPr/>
        </p:nvGrpSpPr>
        <p:grpSpPr>
          <a:xfrm>
            <a:off x="0" y="3587749"/>
            <a:ext cx="9730836" cy="1930400"/>
            <a:chOff x="0" y="3587749"/>
            <a:chExt cx="9730836" cy="1930400"/>
          </a:xfrm>
        </p:grpSpPr>
        <p:pic>
          <p:nvPicPr>
            <p:cNvPr id="22" name="Picture 21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E831F2A5-0292-1A49-BB1C-BE2FB4DBFB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t="-7440" r="41321" b="-15329"/>
            <a:stretch/>
          </p:blipFill>
          <p:spPr>
            <a:xfrm>
              <a:off x="0" y="3587749"/>
              <a:ext cx="5495852" cy="1930400"/>
            </a:xfrm>
            <a:prstGeom prst="ellipse">
              <a:avLst/>
            </a:prstGeom>
          </p:spPr>
        </p:pic>
        <p:pic>
          <p:nvPicPr>
            <p:cNvPr id="23" name="Picture 22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1039E7AE-20B0-E448-9124-A186B153DC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63" t="1" r="1" b="-9089"/>
            <a:stretch/>
          </p:blipFill>
          <p:spPr>
            <a:xfrm>
              <a:off x="5821822" y="3708005"/>
              <a:ext cx="3909014" cy="1715288"/>
            </a:xfrm>
            <a:prstGeom prst="ellipse">
              <a:avLst/>
            </a:prstGeom>
          </p:spPr>
        </p:pic>
        <p:pic>
          <p:nvPicPr>
            <p:cNvPr id="25" name="Picture 24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A31FE3D6-0E62-0C43-8293-3C36FBBA26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04" t="4442" r="5960"/>
            <a:stretch/>
          </p:blipFill>
          <p:spPr>
            <a:xfrm>
              <a:off x="5481178" y="3776284"/>
              <a:ext cx="340644" cy="1502529"/>
            </a:xfrm>
            <a:prstGeom prst="rect">
              <a:avLst/>
            </a:prstGeom>
          </p:spPr>
        </p:pic>
      </p:grpSp>
      <p:pic>
        <p:nvPicPr>
          <p:cNvPr id="9" name="Picture 8" descr="A picture containing text, silhouette, vector graphics&#10;&#10;Description automatically generated">
            <a:extLst>
              <a:ext uri="{FF2B5EF4-FFF2-40B4-BE49-F238E27FC236}">
                <a16:creationId xmlns:a16="http://schemas.microsoft.com/office/drawing/2014/main" id="{FEA1B594-50EC-244D-9F1D-D8B656EE6B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977" y="972925"/>
            <a:ext cx="7547494" cy="66036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07"/>
    </mc:Choice>
    <mc:Fallback xmlns="">
      <p:transition spd="slow" advTm="88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19AD35A-28DA-4746-8129-3FF0427F9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6" t="2489" r="5983" b="2447"/>
          <a:stretch/>
        </p:blipFill>
        <p:spPr>
          <a:xfrm rot="16200000">
            <a:off x="1773085" y="-190339"/>
            <a:ext cx="1678038" cy="412299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B46EE84-E915-7144-BC24-DEA888C03417}"/>
              </a:ext>
            </a:extLst>
          </p:cNvPr>
          <p:cNvSpPr/>
          <p:nvPr/>
        </p:nvSpPr>
        <p:spPr>
          <a:xfrm>
            <a:off x="690113" y="1173193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BEBDE9-39FD-7748-B83F-396F25EDAF88}"/>
              </a:ext>
            </a:extLst>
          </p:cNvPr>
          <p:cNvSpPr/>
          <p:nvPr/>
        </p:nvSpPr>
        <p:spPr>
          <a:xfrm>
            <a:off x="1498120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1509E03-1F25-A349-AC16-8CFFC1E80771}"/>
              </a:ext>
            </a:extLst>
          </p:cNvPr>
          <p:cNvSpPr/>
          <p:nvPr/>
        </p:nvSpPr>
        <p:spPr>
          <a:xfrm>
            <a:off x="2306127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36E74E-AC50-0142-ABF3-950B8493A08D}"/>
              </a:ext>
            </a:extLst>
          </p:cNvPr>
          <p:cNvSpPr/>
          <p:nvPr/>
        </p:nvSpPr>
        <p:spPr>
          <a:xfrm>
            <a:off x="3114134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8A1F35E-6541-3D4C-BA7D-D9A5C06D4B0A}"/>
              </a:ext>
            </a:extLst>
          </p:cNvPr>
          <p:cNvSpPr/>
          <p:nvPr/>
        </p:nvSpPr>
        <p:spPr>
          <a:xfrm>
            <a:off x="3922141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836BF1D-70A4-DE4D-B4B5-6B08BEB9F6EC}"/>
              </a:ext>
            </a:extLst>
          </p:cNvPr>
          <p:cNvSpPr/>
          <p:nvPr/>
        </p:nvSpPr>
        <p:spPr>
          <a:xfrm>
            <a:off x="690113" y="1979406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6E88E3A-BC1C-854F-BBA9-FA0E3E9A2D19}"/>
              </a:ext>
            </a:extLst>
          </p:cNvPr>
          <p:cNvSpPr/>
          <p:nvPr/>
        </p:nvSpPr>
        <p:spPr>
          <a:xfrm>
            <a:off x="1498120" y="1979405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587AAD-A938-E04C-B980-75A9834567C3}"/>
              </a:ext>
            </a:extLst>
          </p:cNvPr>
          <p:cNvSpPr/>
          <p:nvPr/>
        </p:nvSpPr>
        <p:spPr>
          <a:xfrm>
            <a:off x="2306127" y="1979405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004A955-6B85-BE42-A75D-527424A7E812}"/>
              </a:ext>
            </a:extLst>
          </p:cNvPr>
          <p:cNvSpPr/>
          <p:nvPr/>
        </p:nvSpPr>
        <p:spPr>
          <a:xfrm>
            <a:off x="3114134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B73C668-C963-6943-ACC9-AF0D0B486DC4}"/>
              </a:ext>
            </a:extLst>
          </p:cNvPr>
          <p:cNvSpPr/>
          <p:nvPr/>
        </p:nvSpPr>
        <p:spPr>
          <a:xfrm>
            <a:off x="3922141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8263DDA-9CEA-A648-B149-0BD575B52241}"/>
              </a:ext>
            </a:extLst>
          </p:cNvPr>
          <p:cNvGrpSpPr/>
          <p:nvPr/>
        </p:nvGrpSpPr>
        <p:grpSpPr>
          <a:xfrm>
            <a:off x="-80766" y="3428999"/>
            <a:ext cx="9738703" cy="2314075"/>
            <a:chOff x="-80766" y="3428999"/>
            <a:chExt cx="9738703" cy="2314075"/>
          </a:xfrm>
        </p:grpSpPr>
        <p:pic>
          <p:nvPicPr>
            <p:cNvPr id="24" name="Picture 23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C895E4ED-BCD6-D947-8622-3CE00A8C6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-19555" r="25780" b="-27614"/>
            <a:stretch/>
          </p:blipFill>
          <p:spPr>
            <a:xfrm>
              <a:off x="-80766" y="3428999"/>
              <a:ext cx="6951466" cy="2314075"/>
            </a:xfrm>
            <a:prstGeom prst="ellipse">
              <a:avLst/>
            </a:prstGeom>
          </p:spPr>
        </p:pic>
        <p:pic>
          <p:nvPicPr>
            <p:cNvPr id="21" name="Picture 20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38380D66-84D7-A848-ACC7-09DECF55FE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78" t="6687"/>
            <a:stretch/>
          </p:blipFill>
          <p:spPr>
            <a:xfrm>
              <a:off x="7211344" y="3814385"/>
              <a:ext cx="2446593" cy="1467226"/>
            </a:xfrm>
            <a:prstGeom prst="ellipse">
              <a:avLst/>
            </a:prstGeom>
          </p:spPr>
        </p:pic>
        <p:pic>
          <p:nvPicPr>
            <p:cNvPr id="25" name="Picture 24" descr="A picture containing pool ball&#10;&#10;Description automatically generated">
              <a:extLst>
                <a:ext uri="{FF2B5EF4-FFF2-40B4-BE49-F238E27FC236}">
                  <a16:creationId xmlns:a16="http://schemas.microsoft.com/office/drawing/2014/main" id="{3B6D3DA1-7F25-614F-9897-7A8F3A3B83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04" t="4442" r="5960"/>
            <a:stretch/>
          </p:blipFill>
          <p:spPr>
            <a:xfrm>
              <a:off x="6870700" y="3801685"/>
              <a:ext cx="340644" cy="1502529"/>
            </a:xfrm>
            <a:prstGeom prst="rect">
              <a:avLst/>
            </a:prstGeom>
          </p:spPr>
        </p:pic>
      </p:grpSp>
      <p:pic>
        <p:nvPicPr>
          <p:cNvPr id="10" name="Picture 9" descr="A picture containing text, silhouette, vector graphics&#10;&#10;Description automatically generated">
            <a:extLst>
              <a:ext uri="{FF2B5EF4-FFF2-40B4-BE49-F238E27FC236}">
                <a16:creationId xmlns:a16="http://schemas.microsoft.com/office/drawing/2014/main" id="{89E7D99E-5CD7-AF45-A6B4-44605221B6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324" y="2074565"/>
            <a:ext cx="5313300" cy="49468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355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871"/>
    </mc:Choice>
    <mc:Fallback xmlns="">
      <p:transition spd="slow" advTm="67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2" grpId="1" animBg="1"/>
      <p:bldP spid="23" grpId="0" animBg="1"/>
      <p:bldP spid="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- up of some windows&#10;&#10;Description automatically generated with low confidence">
            <a:extLst>
              <a:ext uri="{FF2B5EF4-FFF2-40B4-BE49-F238E27FC236}">
                <a16:creationId xmlns:a16="http://schemas.microsoft.com/office/drawing/2014/main" id="{719AD35A-28DA-4746-8129-3FF0427F9E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6" t="2489" r="5983" b="2447"/>
          <a:stretch/>
        </p:blipFill>
        <p:spPr>
          <a:xfrm rot="16200000">
            <a:off x="1773085" y="-190339"/>
            <a:ext cx="1678038" cy="412299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B46EE84-E915-7144-BC24-DEA888C03417}"/>
              </a:ext>
            </a:extLst>
          </p:cNvPr>
          <p:cNvSpPr/>
          <p:nvPr/>
        </p:nvSpPr>
        <p:spPr>
          <a:xfrm>
            <a:off x="690113" y="1173193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6BEBDE9-39FD-7748-B83F-396F25EDAF88}"/>
              </a:ext>
            </a:extLst>
          </p:cNvPr>
          <p:cNvSpPr/>
          <p:nvPr/>
        </p:nvSpPr>
        <p:spPr>
          <a:xfrm>
            <a:off x="1498120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1509E03-1F25-A349-AC16-8CFFC1E80771}"/>
              </a:ext>
            </a:extLst>
          </p:cNvPr>
          <p:cNvSpPr/>
          <p:nvPr/>
        </p:nvSpPr>
        <p:spPr>
          <a:xfrm>
            <a:off x="2306127" y="1173192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36E74E-AC50-0142-ABF3-950B8493A08D}"/>
              </a:ext>
            </a:extLst>
          </p:cNvPr>
          <p:cNvSpPr/>
          <p:nvPr/>
        </p:nvSpPr>
        <p:spPr>
          <a:xfrm>
            <a:off x="3114134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8A1F35E-6541-3D4C-BA7D-D9A5C06D4B0A}"/>
              </a:ext>
            </a:extLst>
          </p:cNvPr>
          <p:cNvSpPr/>
          <p:nvPr/>
        </p:nvSpPr>
        <p:spPr>
          <a:xfrm>
            <a:off x="3922141" y="1173191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836BF1D-70A4-DE4D-B4B5-6B08BEB9F6EC}"/>
              </a:ext>
            </a:extLst>
          </p:cNvPr>
          <p:cNvSpPr/>
          <p:nvPr/>
        </p:nvSpPr>
        <p:spPr>
          <a:xfrm>
            <a:off x="690113" y="1979406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6E88E3A-BC1C-854F-BBA9-FA0E3E9A2D19}"/>
              </a:ext>
            </a:extLst>
          </p:cNvPr>
          <p:cNvSpPr/>
          <p:nvPr/>
        </p:nvSpPr>
        <p:spPr>
          <a:xfrm>
            <a:off x="1498120" y="1979405"/>
            <a:ext cx="603849" cy="60384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587AAD-A938-E04C-B980-75A9834567C3}"/>
              </a:ext>
            </a:extLst>
          </p:cNvPr>
          <p:cNvSpPr/>
          <p:nvPr/>
        </p:nvSpPr>
        <p:spPr>
          <a:xfrm>
            <a:off x="2306127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004A955-6B85-BE42-A75D-527424A7E812}"/>
              </a:ext>
            </a:extLst>
          </p:cNvPr>
          <p:cNvSpPr/>
          <p:nvPr/>
        </p:nvSpPr>
        <p:spPr>
          <a:xfrm>
            <a:off x="3114134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B73C668-C963-6943-ACC9-AF0D0B486DC4}"/>
              </a:ext>
            </a:extLst>
          </p:cNvPr>
          <p:cNvSpPr/>
          <p:nvPr/>
        </p:nvSpPr>
        <p:spPr>
          <a:xfrm>
            <a:off x="3922141" y="1979405"/>
            <a:ext cx="603849" cy="603849"/>
          </a:xfrm>
          <a:prstGeom prst="ellipse">
            <a:avLst/>
          </a:prstGeom>
          <a:solidFill>
            <a:srgbClr val="FFFF00">
              <a:alpha val="1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CA73A474-6697-CE49-AE2C-F9A28BC422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41" r="33388" b="-16136"/>
          <a:stretch/>
        </p:blipFill>
        <p:spPr>
          <a:xfrm>
            <a:off x="0" y="3531338"/>
            <a:ext cx="6238875" cy="1943100"/>
          </a:xfrm>
          <a:prstGeom prst="ellipse">
            <a:avLst/>
          </a:prstGeom>
        </p:spPr>
      </p:pic>
      <p:pic>
        <p:nvPicPr>
          <p:cNvPr id="24" name="Picture 23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8824E3D3-75CD-B241-A541-999882054F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04" t="4442" r="5960"/>
          <a:stretch/>
        </p:blipFill>
        <p:spPr>
          <a:xfrm>
            <a:off x="6238875" y="3723702"/>
            <a:ext cx="340644" cy="1502529"/>
          </a:xfrm>
          <a:prstGeom prst="rect">
            <a:avLst/>
          </a:prstGeom>
        </p:spPr>
      </p:pic>
      <p:pic>
        <p:nvPicPr>
          <p:cNvPr id="21" name="Picture 20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0934B66F-7CA0-6F49-991C-EAC5B9B75C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5" t="4442" r="2844"/>
          <a:stretch/>
        </p:blipFill>
        <p:spPr>
          <a:xfrm>
            <a:off x="6447932" y="3723701"/>
            <a:ext cx="2909006" cy="1502529"/>
          </a:xfrm>
          <a:prstGeom prst="ellipse">
            <a:avLst/>
          </a:prstGeom>
        </p:spPr>
      </p:pic>
      <p:pic>
        <p:nvPicPr>
          <p:cNvPr id="10" name="Picture 9" descr="A picture containing text, silhouette, vector graphics&#10;&#10;Description automatically generated">
            <a:extLst>
              <a:ext uri="{FF2B5EF4-FFF2-40B4-BE49-F238E27FC236}">
                <a16:creationId xmlns:a16="http://schemas.microsoft.com/office/drawing/2014/main" id="{89E7D99E-5CD7-AF45-A6B4-44605221B6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810" y="1668609"/>
            <a:ext cx="5728309" cy="53332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781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99"/>
    </mc:Choice>
    <mc:Fallback xmlns="">
      <p:transition spd="slow" advTm="900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- up of some toothbrushes&#10;&#10;Description automatically generated with low confidence">
            <a:extLst>
              <a:ext uri="{FF2B5EF4-FFF2-40B4-BE49-F238E27FC236}">
                <a16:creationId xmlns:a16="http://schemas.microsoft.com/office/drawing/2014/main" id="{2834008F-721E-A049-B6B9-BC53E09B88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" t="10169" r="2133" b="8248"/>
          <a:stretch/>
        </p:blipFill>
        <p:spPr>
          <a:xfrm>
            <a:off x="526942" y="2355744"/>
            <a:ext cx="4289639" cy="28206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363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89"/>
    </mc:Choice>
    <mc:Fallback xmlns="">
      <p:transition spd="slow" advTm="42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8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5"/>
    </mc:Choice>
    <mc:Fallback xmlns="">
      <p:transition spd="slow" advTm="1094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8|13.7|1.4|1.5|1.5|1.4|1.4|8.7|1.6|1.3|1.2|1.4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3.1|26.3|7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|2.6|25.1|7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1.4|29.1|24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0</Words>
  <Application>Microsoft Macintosh PowerPoint</Application>
  <PresentationFormat>A4 Paper (210x297 mm)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Cooper</dc:creator>
  <cp:lastModifiedBy>Charlotte Cooper</cp:lastModifiedBy>
  <cp:revision>84</cp:revision>
  <dcterms:created xsi:type="dcterms:W3CDTF">2020-12-14T12:06:57Z</dcterms:created>
  <dcterms:modified xsi:type="dcterms:W3CDTF">2021-02-26T11:05:53Z</dcterms:modified>
</cp:coreProperties>
</file>