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15"/>
  </p:notesMasterIdLst>
  <p:handoutMasterIdLst>
    <p:handoutMasterId r:id="rId16"/>
  </p:handoutMasterIdLst>
  <p:sldIdLst>
    <p:sldId id="274" r:id="rId5"/>
    <p:sldId id="259" r:id="rId6"/>
    <p:sldId id="275" r:id="rId7"/>
    <p:sldId id="282" r:id="rId8"/>
    <p:sldId id="277" r:id="rId9"/>
    <p:sldId id="278" r:id="rId10"/>
    <p:sldId id="276" r:id="rId11"/>
    <p:sldId id="279" r:id="rId12"/>
    <p:sldId id="280" r:id="rId13"/>
    <p:sldId id="281" r:id="rId1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3" userDrawn="1">
          <p15:clr>
            <a:srgbClr val="A4A3A4"/>
          </p15:clr>
        </p15:guide>
        <p15:guide id="2" pos="5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  <a:srgbClr val="FF2F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91"/>
    <p:restoredTop sz="94665"/>
  </p:normalViewPr>
  <p:slideViewPr>
    <p:cSldViewPr snapToGrid="0" snapToObjects="1">
      <p:cViewPr varScale="1">
        <p:scale>
          <a:sx n="107" d="100"/>
          <a:sy n="107" d="100"/>
        </p:scale>
        <p:origin x="1200" y="60"/>
      </p:cViewPr>
      <p:guideLst>
        <p:guide orient="horz" pos="1593"/>
        <p:guide pos="5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5796EAD0-523A-47B9-A091-8BCD2E61F6CC}"/>
    <pc:docChg chg="custSel modSld">
      <pc:chgData name="James Clegg" userId="c6df1435-7a36-4b38-be4d-16e68e91152f" providerId="ADAL" clId="{5796EAD0-523A-47B9-A091-8BCD2E61F6CC}" dt="2021-03-19T14:30:58.276" v="10"/>
      <pc:docMkLst>
        <pc:docMk/>
      </pc:docMkLst>
      <pc:sldChg chg="delSp modTransition delAnim">
        <pc:chgData name="James Clegg" userId="c6df1435-7a36-4b38-be4d-16e68e91152f" providerId="ADAL" clId="{5796EAD0-523A-47B9-A091-8BCD2E61F6CC}" dt="2021-03-19T14:30:58.276" v="10"/>
        <pc:sldMkLst>
          <pc:docMk/>
          <pc:sldMk cId="3299310921" sldId="259"/>
        </pc:sldMkLst>
        <pc:picChg chg="del">
          <ac:chgData name="James Clegg" userId="c6df1435-7a36-4b38-be4d-16e68e91152f" providerId="ADAL" clId="{5796EAD0-523A-47B9-A091-8BCD2E61F6CC}" dt="2021-03-19T14:30:25.310" v="1" actId="478"/>
          <ac:picMkLst>
            <pc:docMk/>
            <pc:sldMk cId="3299310921" sldId="259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796EAD0-523A-47B9-A091-8BCD2E61F6CC}" dt="2021-03-19T14:30:58.276" v="10"/>
        <pc:sldMkLst>
          <pc:docMk/>
          <pc:sldMk cId="593140160" sldId="274"/>
        </pc:sldMkLst>
        <pc:picChg chg="del">
          <ac:chgData name="James Clegg" userId="c6df1435-7a36-4b38-be4d-16e68e91152f" providerId="ADAL" clId="{5796EAD0-523A-47B9-A091-8BCD2E61F6CC}" dt="2021-03-19T14:30:21.060" v="0" actId="478"/>
          <ac:picMkLst>
            <pc:docMk/>
            <pc:sldMk cId="593140160" sldId="274"/>
            <ac:picMk id="4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796EAD0-523A-47B9-A091-8BCD2E61F6CC}" dt="2021-03-19T14:30:58.276" v="10"/>
        <pc:sldMkLst>
          <pc:docMk/>
          <pc:sldMk cId="400012194" sldId="275"/>
        </pc:sldMkLst>
        <pc:picChg chg="del">
          <ac:chgData name="James Clegg" userId="c6df1435-7a36-4b38-be4d-16e68e91152f" providerId="ADAL" clId="{5796EAD0-523A-47B9-A091-8BCD2E61F6CC}" dt="2021-03-19T14:30:28.410" v="2" actId="478"/>
          <ac:picMkLst>
            <pc:docMk/>
            <pc:sldMk cId="400012194" sldId="275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796EAD0-523A-47B9-A091-8BCD2E61F6CC}" dt="2021-03-19T14:30:58.276" v="10"/>
        <pc:sldMkLst>
          <pc:docMk/>
          <pc:sldMk cId="3839055105" sldId="276"/>
        </pc:sldMkLst>
        <pc:picChg chg="del">
          <ac:chgData name="James Clegg" userId="c6df1435-7a36-4b38-be4d-16e68e91152f" providerId="ADAL" clId="{5796EAD0-523A-47B9-A091-8BCD2E61F6CC}" dt="2021-03-19T14:30:43.668" v="6" actId="478"/>
          <ac:picMkLst>
            <pc:docMk/>
            <pc:sldMk cId="3839055105" sldId="276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796EAD0-523A-47B9-A091-8BCD2E61F6CC}" dt="2021-03-19T14:30:58.276" v="10"/>
        <pc:sldMkLst>
          <pc:docMk/>
          <pc:sldMk cId="1487577350" sldId="277"/>
        </pc:sldMkLst>
        <pc:picChg chg="del">
          <ac:chgData name="James Clegg" userId="c6df1435-7a36-4b38-be4d-16e68e91152f" providerId="ADAL" clId="{5796EAD0-523A-47B9-A091-8BCD2E61F6CC}" dt="2021-03-19T14:30:36.229" v="4" actId="478"/>
          <ac:picMkLst>
            <pc:docMk/>
            <pc:sldMk cId="1487577350" sldId="277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796EAD0-523A-47B9-A091-8BCD2E61F6CC}" dt="2021-03-19T14:30:58.276" v="10"/>
        <pc:sldMkLst>
          <pc:docMk/>
          <pc:sldMk cId="501103630" sldId="278"/>
        </pc:sldMkLst>
        <pc:picChg chg="del">
          <ac:chgData name="James Clegg" userId="c6df1435-7a36-4b38-be4d-16e68e91152f" providerId="ADAL" clId="{5796EAD0-523A-47B9-A091-8BCD2E61F6CC}" dt="2021-03-19T14:30:39.683" v="5" actId="478"/>
          <ac:picMkLst>
            <pc:docMk/>
            <pc:sldMk cId="501103630" sldId="278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796EAD0-523A-47B9-A091-8BCD2E61F6CC}" dt="2021-03-19T14:30:58.276" v="10"/>
        <pc:sldMkLst>
          <pc:docMk/>
          <pc:sldMk cId="3868862521" sldId="279"/>
        </pc:sldMkLst>
        <pc:picChg chg="del">
          <ac:chgData name="James Clegg" userId="c6df1435-7a36-4b38-be4d-16e68e91152f" providerId="ADAL" clId="{5796EAD0-523A-47B9-A091-8BCD2E61F6CC}" dt="2021-03-19T14:30:46.387" v="7" actId="478"/>
          <ac:picMkLst>
            <pc:docMk/>
            <pc:sldMk cId="3868862521" sldId="27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796EAD0-523A-47B9-A091-8BCD2E61F6CC}" dt="2021-03-19T14:30:58.276" v="10"/>
        <pc:sldMkLst>
          <pc:docMk/>
          <pc:sldMk cId="2316359974" sldId="280"/>
        </pc:sldMkLst>
        <pc:picChg chg="del">
          <ac:chgData name="James Clegg" userId="c6df1435-7a36-4b38-be4d-16e68e91152f" providerId="ADAL" clId="{5796EAD0-523A-47B9-A091-8BCD2E61F6CC}" dt="2021-03-19T14:30:49.700" v="8" actId="478"/>
          <ac:picMkLst>
            <pc:docMk/>
            <pc:sldMk cId="2316359974" sldId="280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796EAD0-523A-47B9-A091-8BCD2E61F6CC}" dt="2021-03-19T14:30:58.276" v="10"/>
        <pc:sldMkLst>
          <pc:docMk/>
          <pc:sldMk cId="2334525238" sldId="281"/>
        </pc:sldMkLst>
        <pc:picChg chg="del">
          <ac:chgData name="James Clegg" userId="c6df1435-7a36-4b38-be4d-16e68e91152f" providerId="ADAL" clId="{5796EAD0-523A-47B9-A091-8BCD2E61F6CC}" dt="2021-03-19T14:30:52.316" v="9" actId="478"/>
          <ac:picMkLst>
            <pc:docMk/>
            <pc:sldMk cId="2334525238" sldId="28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796EAD0-523A-47B9-A091-8BCD2E61F6CC}" dt="2021-03-19T14:30:58.276" v="10"/>
        <pc:sldMkLst>
          <pc:docMk/>
          <pc:sldMk cId="552143" sldId="282"/>
        </pc:sldMkLst>
        <pc:picChg chg="del">
          <ac:chgData name="James Clegg" userId="c6df1435-7a36-4b38-be4d-16e68e91152f" providerId="ADAL" clId="{5796EAD0-523A-47B9-A091-8BCD2E61F6CC}" dt="2021-03-19T14:30:31.558" v="3" actId="478"/>
          <ac:picMkLst>
            <pc:docMk/>
            <pc:sldMk cId="552143" sldId="282"/>
            <ac:picMk id="3" creationId="{00000000-0000-0000-0000-000000000000}"/>
          </ac:picMkLst>
        </pc:picChg>
      </pc:sldChg>
    </pc:docChg>
  </pc:docChgLst>
  <pc:docChgLst>
    <pc:chgData name="James Clegg" userId="c6df1435-7a36-4b38-be4d-16e68e91152f" providerId="ADAL" clId="{844E6C00-1FE6-40BB-A949-6B7B17B7F446}"/>
    <pc:docChg chg="custSel modSld">
      <pc:chgData name="James Clegg" userId="c6df1435-7a36-4b38-be4d-16e68e91152f" providerId="ADAL" clId="{844E6C00-1FE6-40BB-A949-6B7B17B7F446}" dt="2021-03-19T14:19:37.505" v="3" actId="478"/>
      <pc:docMkLst>
        <pc:docMk/>
      </pc:docMkLst>
      <pc:sldChg chg="addSp delSp">
        <pc:chgData name="James Clegg" userId="c6df1435-7a36-4b38-be4d-16e68e91152f" providerId="ADAL" clId="{844E6C00-1FE6-40BB-A949-6B7B17B7F446}" dt="2021-03-19T14:19:37.505" v="3" actId="478"/>
        <pc:sldMkLst>
          <pc:docMk/>
          <pc:sldMk cId="593140160" sldId="274"/>
        </pc:sldMkLst>
        <pc:spChg chg="del">
          <ac:chgData name="James Clegg" userId="c6df1435-7a36-4b38-be4d-16e68e91152f" providerId="ADAL" clId="{844E6C00-1FE6-40BB-A949-6B7B17B7F446}" dt="2021-03-19T14:19:30.774" v="0" actId="478"/>
          <ac:spMkLst>
            <pc:docMk/>
            <pc:sldMk cId="593140160" sldId="274"/>
            <ac:spMk id="2" creationId="{E2A0C338-7F11-3748-9DE2-512E40B58333}"/>
          </ac:spMkLst>
        </pc:sp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10" creationId="{B3E72DED-7D0E-7949-9D41-5AA0ECD908C5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11" creationId="{2C5A7854-7554-E549-875B-324A2FA44DA0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12" creationId="{E7E60D42-D0A2-0547-AB57-6DD12A987AB9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13" creationId="{B730499D-A4AD-1443-8322-BF31FF7FA5DA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14" creationId="{40EB0082-FD33-2E45-A3FA-0CADEF89A0B6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15" creationId="{11E3013A-9E2B-DB48-A911-01DE9738E84D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16" creationId="{76A95B11-9A39-E04B-8B6D-B1586730D62D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17" creationId="{ED2255CF-5F86-3542-B188-4FB0AE32D621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18" creationId="{4CCF452B-BDD5-5E4C-A362-FB9E9E5313E9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19" creationId="{BBFC330A-5A8C-EC4E-AB59-4204BCA163F5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20" creationId="{9234A3BD-4A86-B74A-B709-07297D03C208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21" creationId="{B473050E-8531-3E40-826B-2EFC27300112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22" creationId="{F4A68640-A0D8-8E4B-921E-9BCCC1711C02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23" creationId="{B9C3365F-FB45-3145-AD8F-144B079D501C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24" creationId="{4606DEE2-803F-2046-A720-01B69C05E243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25" creationId="{366C0C77-3C5F-0949-A05E-C8E1941B2C0A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26" creationId="{25350AF3-0EEF-8C43-8FD8-299857718B60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27" creationId="{2BADDB06-91D1-A142-9725-EFD1E088C5A5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28" creationId="{CCDE41FA-22A2-BC42-9384-CD5A3B1F0606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29" creationId="{C88FFFFA-C639-8D42-A5D0-CD9111A88064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30" creationId="{798FD79D-D7B0-7C4A-A115-DDF4F88EB6A1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31" creationId="{D61E70CD-D96B-AE4C-9428-781E86CE87CA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32" creationId="{BB867254-5058-E947-81D3-CBCBFABBB98F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33" creationId="{AD2ACF98-B2BD-D647-8636-13B7EBFA205F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34" creationId="{98EFEC29-68CE-074A-A22E-01772F7D9616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35" creationId="{D17C59F0-8DE9-3D4C-81A4-10673BF29102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36" creationId="{F729B590-53AB-9C40-87E1-6A7CED17A507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37" creationId="{393BD716-A114-A84D-848E-EFB2AA0F6B1A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38" creationId="{37FB2251-789E-7E41-AB02-36C5A51F75DA}"/>
          </ac:picMkLst>
        </pc:picChg>
        <pc:picChg chg="del">
          <ac:chgData name="James Clegg" userId="c6df1435-7a36-4b38-be4d-16e68e91152f" providerId="ADAL" clId="{844E6C00-1FE6-40BB-A949-6B7B17B7F446}" dt="2021-03-19T14:19:30.774" v="0" actId="478"/>
          <ac:picMkLst>
            <pc:docMk/>
            <pc:sldMk cId="593140160" sldId="274"/>
            <ac:picMk id="39" creationId="{EE1F01A9-78C1-2345-BFC9-E091A50E2BF4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46" creationId="{E9D9739F-E8AF-7A48-A487-F531AD62ACFC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47" creationId="{F938AF03-E9F7-8646-8378-A19EBEDC38E2}"/>
          </ac:picMkLst>
        </pc:picChg>
        <pc:picChg chg="del">
          <ac:chgData name="James Clegg" userId="c6df1435-7a36-4b38-be4d-16e68e91152f" providerId="ADAL" clId="{844E6C00-1FE6-40BB-A949-6B7B17B7F446}" dt="2021-03-19T14:19:34.511" v="2" actId="478"/>
          <ac:picMkLst>
            <pc:docMk/>
            <pc:sldMk cId="593140160" sldId="274"/>
            <ac:picMk id="48" creationId="{2EEF016A-C082-144E-9DEF-A5D4953F8E50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49" creationId="{668208E1-FDC3-4D48-9BF0-A1B973ED2DA3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50" creationId="{1BE8D69D-04B1-A445-A943-CFDAEB920953}"/>
          </ac:picMkLst>
        </pc:picChg>
        <pc:picChg chg="del">
          <ac:chgData name="James Clegg" userId="c6df1435-7a36-4b38-be4d-16e68e91152f" providerId="ADAL" clId="{844E6C00-1FE6-40BB-A949-6B7B17B7F446}" dt="2021-03-19T14:19:34.511" v="2" actId="478"/>
          <ac:picMkLst>
            <pc:docMk/>
            <pc:sldMk cId="593140160" sldId="274"/>
            <ac:picMk id="51" creationId="{F723BCF2-8359-E640-863D-139F530940D8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52" creationId="{834E6EB8-6F56-8548-AD74-A1151447190A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53" creationId="{E4532DFB-1B91-E34C-984E-65D2850379CA}"/>
          </ac:picMkLst>
        </pc:picChg>
        <pc:picChg chg="del">
          <ac:chgData name="James Clegg" userId="c6df1435-7a36-4b38-be4d-16e68e91152f" providerId="ADAL" clId="{844E6C00-1FE6-40BB-A949-6B7B17B7F446}" dt="2021-03-19T14:19:34.511" v="2" actId="478"/>
          <ac:picMkLst>
            <pc:docMk/>
            <pc:sldMk cId="593140160" sldId="274"/>
            <ac:picMk id="54" creationId="{0B963A04-3083-CA47-93A7-2BF374D654A4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55" creationId="{28D38373-1AE6-3547-AAC4-5C1793377AA2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56" creationId="{5C32DEF1-2229-6F42-A8EF-F171E2E46143}"/>
          </ac:picMkLst>
        </pc:picChg>
        <pc:picChg chg="del">
          <ac:chgData name="James Clegg" userId="c6df1435-7a36-4b38-be4d-16e68e91152f" providerId="ADAL" clId="{844E6C00-1FE6-40BB-A949-6B7B17B7F446}" dt="2021-03-19T14:19:34.511" v="2" actId="478"/>
          <ac:picMkLst>
            <pc:docMk/>
            <pc:sldMk cId="593140160" sldId="274"/>
            <ac:picMk id="57" creationId="{43D21D6D-5BAE-484E-8213-756D9EACA9AC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58" creationId="{CB65E5F3-7EEE-CC4F-BF8A-A09D4B8B6422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59" creationId="{E9C05D9A-095E-5542-A900-77925E32E529}"/>
          </ac:picMkLst>
        </pc:picChg>
        <pc:picChg chg="del">
          <ac:chgData name="James Clegg" userId="c6df1435-7a36-4b38-be4d-16e68e91152f" providerId="ADAL" clId="{844E6C00-1FE6-40BB-A949-6B7B17B7F446}" dt="2021-03-19T14:19:34.511" v="2" actId="478"/>
          <ac:picMkLst>
            <pc:docMk/>
            <pc:sldMk cId="593140160" sldId="274"/>
            <ac:picMk id="60" creationId="{1EB040A4-2704-634C-8712-E2E12D86BFE7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61" creationId="{B95A039A-54DF-8946-92CC-6BF882FE6548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62" creationId="{2749B2E1-BC4B-FF49-B15B-D14E925D9F4B}"/>
          </ac:picMkLst>
        </pc:picChg>
        <pc:picChg chg="del">
          <ac:chgData name="James Clegg" userId="c6df1435-7a36-4b38-be4d-16e68e91152f" providerId="ADAL" clId="{844E6C00-1FE6-40BB-A949-6B7B17B7F446}" dt="2021-03-19T14:19:34.511" v="2" actId="478"/>
          <ac:picMkLst>
            <pc:docMk/>
            <pc:sldMk cId="593140160" sldId="274"/>
            <ac:picMk id="63" creationId="{A2134CEB-43A5-3342-B6A2-343A61ED3A9E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64" creationId="{7F717139-EAA1-7344-880E-C30A8C7B9623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65" creationId="{332BECD4-4DE6-0A4A-AC5A-702F8C924678}"/>
          </ac:picMkLst>
        </pc:picChg>
        <pc:picChg chg="del">
          <ac:chgData name="James Clegg" userId="c6df1435-7a36-4b38-be4d-16e68e91152f" providerId="ADAL" clId="{844E6C00-1FE6-40BB-A949-6B7B17B7F446}" dt="2021-03-19T14:19:34.511" v="2" actId="478"/>
          <ac:picMkLst>
            <pc:docMk/>
            <pc:sldMk cId="593140160" sldId="274"/>
            <ac:picMk id="66" creationId="{5B4C854F-5C68-3446-B4AA-99BE25479D0C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67" creationId="{A2435C8C-24D7-6C46-8CCD-0E8D1FE29D72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68" creationId="{A95DFB69-C85A-A74D-9890-C5C906CE7DEB}"/>
          </ac:picMkLst>
        </pc:picChg>
        <pc:picChg chg="del">
          <ac:chgData name="James Clegg" userId="c6df1435-7a36-4b38-be4d-16e68e91152f" providerId="ADAL" clId="{844E6C00-1FE6-40BB-A949-6B7B17B7F446}" dt="2021-03-19T14:19:34.511" v="2" actId="478"/>
          <ac:picMkLst>
            <pc:docMk/>
            <pc:sldMk cId="593140160" sldId="274"/>
            <ac:picMk id="69" creationId="{20B0419A-9E24-234A-852E-F9C10B583864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70" creationId="{0E43617D-0CEB-EA4C-95A5-3A44628314A6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71" creationId="{308C0FD5-A224-794A-95D7-1C19A85CD8EB}"/>
          </ac:picMkLst>
        </pc:picChg>
        <pc:picChg chg="del">
          <ac:chgData name="James Clegg" userId="c6df1435-7a36-4b38-be4d-16e68e91152f" providerId="ADAL" clId="{844E6C00-1FE6-40BB-A949-6B7B17B7F446}" dt="2021-03-19T14:19:34.511" v="2" actId="478"/>
          <ac:picMkLst>
            <pc:docMk/>
            <pc:sldMk cId="593140160" sldId="274"/>
            <ac:picMk id="72" creationId="{C2CF83A2-3815-E54B-B2BD-F189BEEB9D51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73" creationId="{3AFBEF36-DA2E-AF4C-AC51-3953F643FD22}"/>
          </ac:picMkLst>
        </pc:picChg>
        <pc:picChg chg="del">
          <ac:chgData name="James Clegg" userId="c6df1435-7a36-4b38-be4d-16e68e91152f" providerId="ADAL" clId="{844E6C00-1FE6-40BB-A949-6B7B17B7F446}" dt="2021-03-19T14:19:37.505" v="3" actId="478"/>
          <ac:picMkLst>
            <pc:docMk/>
            <pc:sldMk cId="593140160" sldId="274"/>
            <ac:picMk id="74" creationId="{89267223-2A5C-CD40-9811-2C2A866481C4}"/>
          </ac:picMkLst>
        </pc:picChg>
        <pc:picChg chg="del">
          <ac:chgData name="James Clegg" userId="c6df1435-7a36-4b38-be4d-16e68e91152f" providerId="ADAL" clId="{844E6C00-1FE6-40BB-A949-6B7B17B7F446}" dt="2021-03-19T14:19:34.511" v="2" actId="478"/>
          <ac:picMkLst>
            <pc:docMk/>
            <pc:sldMk cId="593140160" sldId="274"/>
            <ac:picMk id="75" creationId="{139626BF-0A05-A546-B950-D02146B4956D}"/>
          </ac:picMkLst>
        </pc:picChg>
        <pc:picChg chg="add">
          <ac:chgData name="James Clegg" userId="c6df1435-7a36-4b38-be4d-16e68e91152f" providerId="ADAL" clId="{844E6C00-1FE6-40BB-A949-6B7B17B7F446}" dt="2021-03-19T14:19:31.052" v="1"/>
          <ac:picMkLst>
            <pc:docMk/>
            <pc:sldMk cId="593140160" sldId="274"/>
            <ac:picMk id="76" creationId="{6999CDB0-E1B0-479F-B005-6BF845FDCAD6}"/>
          </ac:picMkLst>
        </pc:picChg>
        <pc:picChg chg="add">
          <ac:chgData name="James Clegg" userId="c6df1435-7a36-4b38-be4d-16e68e91152f" providerId="ADAL" clId="{844E6C00-1FE6-40BB-A949-6B7B17B7F446}" dt="2021-03-19T14:19:31.052" v="1"/>
          <ac:picMkLst>
            <pc:docMk/>
            <pc:sldMk cId="593140160" sldId="274"/>
            <ac:picMk id="77" creationId="{E5BA884B-D891-4DE2-965B-6C2436C6C48C}"/>
          </ac:picMkLst>
        </pc:picChg>
        <pc:picChg chg="add">
          <ac:chgData name="James Clegg" userId="c6df1435-7a36-4b38-be4d-16e68e91152f" providerId="ADAL" clId="{844E6C00-1FE6-40BB-A949-6B7B17B7F446}" dt="2021-03-19T14:19:31.052" v="1"/>
          <ac:picMkLst>
            <pc:docMk/>
            <pc:sldMk cId="593140160" sldId="274"/>
            <ac:picMk id="78" creationId="{48E06BF7-B22F-42A7-994D-78EF0811C870}"/>
          </ac:picMkLst>
        </pc:picChg>
        <pc:picChg chg="add">
          <ac:chgData name="James Clegg" userId="c6df1435-7a36-4b38-be4d-16e68e91152f" providerId="ADAL" clId="{844E6C00-1FE6-40BB-A949-6B7B17B7F446}" dt="2021-03-19T14:19:31.052" v="1"/>
          <ac:picMkLst>
            <pc:docMk/>
            <pc:sldMk cId="593140160" sldId="274"/>
            <ac:picMk id="79" creationId="{28A409AC-A215-46A9-9863-6184E26BB657}"/>
          </ac:picMkLst>
        </pc:picChg>
        <pc:picChg chg="add">
          <ac:chgData name="James Clegg" userId="c6df1435-7a36-4b38-be4d-16e68e91152f" providerId="ADAL" clId="{844E6C00-1FE6-40BB-A949-6B7B17B7F446}" dt="2021-03-19T14:19:31.052" v="1"/>
          <ac:picMkLst>
            <pc:docMk/>
            <pc:sldMk cId="593140160" sldId="274"/>
            <ac:picMk id="80" creationId="{DD5B5924-3C52-40EC-BBEC-489D16CA7D3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3/19/2021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3/19/2021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447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85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5.png"/><Relationship Id="rId5" Type="http://schemas.openxmlformats.org/officeDocument/2006/relationships/image" Target="../media/image26.emf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9.png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10" Type="http://schemas.openxmlformats.org/officeDocument/2006/relationships/image" Target="../media/image90.png"/><Relationship Id="rId4" Type="http://schemas.openxmlformats.org/officeDocument/2006/relationships/image" Target="../media/image10.png"/><Relationship Id="rId9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5.png"/><Relationship Id="rId3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7.png"/><Relationship Id="rId1" Type="http://schemas.openxmlformats.org/officeDocument/2006/relationships/tags" Target="../tags/tag3.xml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4" Type="http://schemas.openxmlformats.org/officeDocument/2006/relationships/image" Target="../media/image10.png"/><Relationship Id="rId9" Type="http://schemas.openxmlformats.org/officeDocument/2006/relationships/image" Target="../media/image11.png"/><Relationship Id="rId1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5" Type="http://schemas.openxmlformats.org/officeDocument/2006/relationships/image" Target="../media/image10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10" Type="http://schemas.openxmlformats.org/officeDocument/2006/relationships/image" Target="../media/image25.png"/><Relationship Id="rId4" Type="http://schemas.openxmlformats.org/officeDocument/2006/relationships/image" Target="../media/image23.png"/><Relationship Id="rId9" Type="http://schemas.openxmlformats.org/officeDocument/2006/relationships/image" Target="../media/image18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5">
            <a:extLst>
              <a:ext uri="{FF2B5EF4-FFF2-40B4-BE49-F238E27FC236}">
                <a16:creationId xmlns:a16="http://schemas.microsoft.com/office/drawing/2014/main" id="{6999CDB0-E1B0-479F-B005-6BF845FDC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93" y="1522818"/>
            <a:ext cx="8882642" cy="3432345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E5BA884B-D891-4DE2-965B-6C2436C6C4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568" y="312247"/>
            <a:ext cx="2024704" cy="2099561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48E06BF7-B22F-42A7-994D-78EF0811C8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73312">
            <a:off x="7767073" y="821990"/>
            <a:ext cx="1755981" cy="1820903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28A409AC-A215-46A9-9863-6184E26BB6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71442">
            <a:off x="1016666" y="3816742"/>
            <a:ext cx="1630919" cy="1691217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DD5B5924-3C52-40EC-BBEC-489D16CA7D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75431">
            <a:off x="474784" y="3883102"/>
            <a:ext cx="1443761" cy="149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76973B-064B-E34C-9485-1AC8A1752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031" y="783239"/>
            <a:ext cx="1005590" cy="1776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89EB74-6465-CB48-B1D6-AE5E441E9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670" y="1095788"/>
            <a:ext cx="1006738" cy="14646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A47B38-25CC-B04E-B1F1-815C3B148E1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348457" y="641035"/>
            <a:ext cx="1144040" cy="1938311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E77764-DBC8-B14D-AF3C-9F9855D39BD0}"/>
              </a:ext>
            </a:extLst>
          </p:cNvPr>
          <p:cNvSpPr txBox="1"/>
          <p:nvPr/>
        </p:nvSpPr>
        <p:spPr>
          <a:xfrm>
            <a:off x="894036" y="2579346"/>
            <a:ext cx="2449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80p per 100 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2AC3F0E-45AC-D645-812E-E6E92A644268}"/>
              </a:ext>
            </a:extLst>
          </p:cNvPr>
          <p:cNvSpPr txBox="1"/>
          <p:nvPr/>
        </p:nvSpPr>
        <p:spPr>
          <a:xfrm>
            <a:off x="3973697" y="2579346"/>
            <a:ext cx="2371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80p per 90 g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6C02597-EEE1-C84A-9AB1-F22ABA03E9FD}"/>
              </a:ext>
            </a:extLst>
          </p:cNvPr>
          <p:cNvSpPr txBox="1"/>
          <p:nvPr/>
        </p:nvSpPr>
        <p:spPr>
          <a:xfrm>
            <a:off x="7108425" y="2579346"/>
            <a:ext cx="1898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76p per 100 g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71AE5EC-9B2E-7643-8B2A-071C966CD8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0901" y="641034"/>
            <a:ext cx="1139152" cy="1938311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F2765E9-F2C5-1A4B-8C9F-F57151BC807C}"/>
              </a:ext>
            </a:extLst>
          </p:cNvPr>
          <p:cNvSpPr txBox="1"/>
          <p:nvPr/>
        </p:nvSpPr>
        <p:spPr>
          <a:xfrm>
            <a:off x="3558802" y="3916360"/>
            <a:ext cx="5509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XL EGG is best value for money.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52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5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-0.01967 L -0.52148 0.38195 " pathEditMode="relative" ptsTypes="AA">
                                      <p:cBhvr>
                                        <p:cTn id="2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0198" y="4577717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83042" y="472040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16EC63A-D5C9-F241-BD4D-D243DAB43D09}"/>
              </a:ext>
            </a:extLst>
          </p:cNvPr>
          <p:cNvGrpSpPr/>
          <p:nvPr/>
        </p:nvGrpSpPr>
        <p:grpSpPr>
          <a:xfrm>
            <a:off x="1076619" y="2470789"/>
            <a:ext cx="1612092" cy="958211"/>
            <a:chOff x="1397876" y="2930617"/>
            <a:chExt cx="1612092" cy="958211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16F51ED2-8018-B64F-82E1-22BB2836B7A0}"/>
                </a:ext>
              </a:extLst>
            </p:cNvPr>
            <p:cNvSpPr/>
            <p:nvPr/>
          </p:nvSpPr>
          <p:spPr>
            <a:xfrm>
              <a:off x="1971510" y="3001920"/>
              <a:ext cx="464821" cy="265214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6FDCAA8A-CA11-2047-89BC-D2F70B7289F6}"/>
                </a:ext>
              </a:extLst>
            </p:cNvPr>
            <p:cNvSpPr/>
            <p:nvPr/>
          </p:nvSpPr>
          <p:spPr>
            <a:xfrm>
              <a:off x="1764301" y="2930617"/>
              <a:ext cx="879839" cy="142605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84D56869-8FE4-BC40-B695-B3E9948AC197}"/>
                </a:ext>
              </a:extLst>
            </p:cNvPr>
            <p:cNvSpPr/>
            <p:nvPr/>
          </p:nvSpPr>
          <p:spPr>
            <a:xfrm>
              <a:off x="1397876" y="3202919"/>
              <a:ext cx="1612092" cy="685909"/>
            </a:xfrm>
            <a:prstGeom prst="roundRect">
              <a:avLst>
                <a:gd name="adj" fmla="val 862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EFB3B937-D9A5-9548-B382-02DEDE57F685}"/>
                </a:ext>
              </a:extLst>
            </p:cNvPr>
            <p:cNvSpPr/>
            <p:nvPr/>
          </p:nvSpPr>
          <p:spPr>
            <a:xfrm>
              <a:off x="1478324" y="3267134"/>
              <a:ext cx="1451195" cy="557478"/>
            </a:xfrm>
            <a:prstGeom prst="roundRect">
              <a:avLst>
                <a:gd name="adj" fmla="val 6063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5B85B55-9BD0-904D-9671-5901E4E99090}"/>
              </a:ext>
            </a:extLst>
          </p:cNvPr>
          <p:cNvSpPr txBox="1"/>
          <p:nvPr/>
        </p:nvSpPr>
        <p:spPr>
          <a:xfrm>
            <a:off x="2266502" y="2988376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  <a:latin typeface="KG Red Hands" panose="02000505000000020004" pitchFamily="2" charset="0"/>
              </a:rPr>
              <a:t>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B38F8B9-24C5-9B45-9D92-F938A5263725}"/>
              </a:ext>
            </a:extLst>
          </p:cNvPr>
          <p:cNvSpPr txBox="1"/>
          <p:nvPr/>
        </p:nvSpPr>
        <p:spPr>
          <a:xfrm>
            <a:off x="1501865" y="2888478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797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FB01F9B-F9E8-E447-8900-58803B9BDD78}"/>
              </a:ext>
            </a:extLst>
          </p:cNvPr>
          <p:cNvGrpSpPr/>
          <p:nvPr/>
        </p:nvGrpSpPr>
        <p:grpSpPr>
          <a:xfrm>
            <a:off x="3146327" y="2470789"/>
            <a:ext cx="1612092" cy="958211"/>
            <a:chOff x="1397876" y="2930617"/>
            <a:chExt cx="1612092" cy="958211"/>
          </a:xfrm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CF58BBFE-5D32-4342-9DD0-B6784C251133}"/>
                </a:ext>
              </a:extLst>
            </p:cNvPr>
            <p:cNvSpPr/>
            <p:nvPr/>
          </p:nvSpPr>
          <p:spPr>
            <a:xfrm>
              <a:off x="1971510" y="3001920"/>
              <a:ext cx="464821" cy="265214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797109FE-AC36-1F4A-8960-5D1AF9EA8D83}"/>
                </a:ext>
              </a:extLst>
            </p:cNvPr>
            <p:cNvSpPr/>
            <p:nvPr/>
          </p:nvSpPr>
          <p:spPr>
            <a:xfrm>
              <a:off x="1764301" y="2930617"/>
              <a:ext cx="879839" cy="142605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BC392612-2C8C-C644-956D-F2A5E858C2C8}"/>
                </a:ext>
              </a:extLst>
            </p:cNvPr>
            <p:cNvSpPr/>
            <p:nvPr/>
          </p:nvSpPr>
          <p:spPr>
            <a:xfrm>
              <a:off x="1397876" y="3202919"/>
              <a:ext cx="1612092" cy="685909"/>
            </a:xfrm>
            <a:prstGeom prst="roundRect">
              <a:avLst>
                <a:gd name="adj" fmla="val 862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BDEF27B7-136E-4143-865A-1F7F14B4C382}"/>
                </a:ext>
              </a:extLst>
            </p:cNvPr>
            <p:cNvSpPr/>
            <p:nvPr/>
          </p:nvSpPr>
          <p:spPr>
            <a:xfrm>
              <a:off x="1478324" y="3267134"/>
              <a:ext cx="1451195" cy="557478"/>
            </a:xfrm>
            <a:prstGeom prst="roundRect">
              <a:avLst>
                <a:gd name="adj" fmla="val 6063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67341D1D-FC57-DC45-A520-5CB4CCD4975B}"/>
              </a:ext>
            </a:extLst>
          </p:cNvPr>
          <p:cNvSpPr txBox="1"/>
          <p:nvPr/>
        </p:nvSpPr>
        <p:spPr>
          <a:xfrm>
            <a:off x="4336210" y="2988376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  <a:latin typeface="KG Red Hands" panose="02000505000000020004" pitchFamily="2" charset="0"/>
              </a:rPr>
              <a:t>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362872A-24E4-C54B-887E-E4E855853DB2}"/>
              </a:ext>
            </a:extLst>
          </p:cNvPr>
          <p:cNvSpPr txBox="1"/>
          <p:nvPr/>
        </p:nvSpPr>
        <p:spPr>
          <a:xfrm>
            <a:off x="3571573" y="2888478"/>
            <a:ext cx="809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624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CC969F8-A2AA-1747-A1E5-625495B75F3F}"/>
              </a:ext>
            </a:extLst>
          </p:cNvPr>
          <p:cNvGrpSpPr/>
          <p:nvPr/>
        </p:nvGrpSpPr>
        <p:grpSpPr>
          <a:xfrm>
            <a:off x="5221568" y="2470789"/>
            <a:ext cx="1612092" cy="958211"/>
            <a:chOff x="1397876" y="2930617"/>
            <a:chExt cx="1612092" cy="958211"/>
          </a:xfrm>
        </p:grpSpPr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F7C86308-468E-BC48-9CE6-E8AD1D7B0BA8}"/>
                </a:ext>
              </a:extLst>
            </p:cNvPr>
            <p:cNvSpPr/>
            <p:nvPr/>
          </p:nvSpPr>
          <p:spPr>
            <a:xfrm>
              <a:off x="1971510" y="3001920"/>
              <a:ext cx="464821" cy="265214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B1AFC561-DD86-9C4B-AA35-6DDF61D0686D}"/>
                </a:ext>
              </a:extLst>
            </p:cNvPr>
            <p:cNvSpPr/>
            <p:nvPr/>
          </p:nvSpPr>
          <p:spPr>
            <a:xfrm>
              <a:off x="1764301" y="2930617"/>
              <a:ext cx="879839" cy="142605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CEF98DDF-5C2D-5E4D-96DE-33F3291C66B3}"/>
                </a:ext>
              </a:extLst>
            </p:cNvPr>
            <p:cNvSpPr/>
            <p:nvPr/>
          </p:nvSpPr>
          <p:spPr>
            <a:xfrm>
              <a:off x="1397876" y="3202919"/>
              <a:ext cx="1612092" cy="685909"/>
            </a:xfrm>
            <a:prstGeom prst="roundRect">
              <a:avLst>
                <a:gd name="adj" fmla="val 862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2875D491-FEA3-A341-A8BC-EFD078FFE713}"/>
                </a:ext>
              </a:extLst>
            </p:cNvPr>
            <p:cNvSpPr/>
            <p:nvPr/>
          </p:nvSpPr>
          <p:spPr>
            <a:xfrm>
              <a:off x="1478324" y="3267134"/>
              <a:ext cx="1451195" cy="557478"/>
            </a:xfrm>
            <a:prstGeom prst="roundRect">
              <a:avLst>
                <a:gd name="adj" fmla="val 6063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4B419CB4-E55F-1B43-831C-9FC7A354E207}"/>
              </a:ext>
            </a:extLst>
          </p:cNvPr>
          <p:cNvSpPr txBox="1"/>
          <p:nvPr/>
        </p:nvSpPr>
        <p:spPr>
          <a:xfrm>
            <a:off x="6411451" y="2988376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  <a:latin typeface="KG Red Hands" panose="02000505000000020004" pitchFamily="2" charset="0"/>
              </a:rPr>
              <a:t>g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74DC763-63CB-3A41-A7C1-DF99400783FB}"/>
              </a:ext>
            </a:extLst>
          </p:cNvPr>
          <p:cNvSpPr txBox="1"/>
          <p:nvPr/>
        </p:nvSpPr>
        <p:spPr>
          <a:xfrm>
            <a:off x="5646814" y="2888478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385</a:t>
            </a:r>
          </a:p>
        </p:txBody>
      </p:sp>
      <p:pic>
        <p:nvPicPr>
          <p:cNvPr id="44" name="Picture 43" descr="Icon&#10;&#10;Description automatically generated with low confidence">
            <a:extLst>
              <a:ext uri="{FF2B5EF4-FFF2-40B4-BE49-F238E27FC236}">
                <a16:creationId xmlns:a16="http://schemas.microsoft.com/office/drawing/2014/main" id="{0D25CB48-624D-304F-BFA2-78407C6F5F5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7440" y="1381494"/>
            <a:ext cx="1689100" cy="1231900"/>
          </a:xfrm>
          <a:prstGeom prst="rect">
            <a:avLst/>
          </a:prstGeom>
        </p:spPr>
      </p:pic>
      <p:pic>
        <p:nvPicPr>
          <p:cNvPr id="45" name="Picture 44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555503" y="1718323"/>
            <a:ext cx="1195342" cy="871791"/>
          </a:xfrm>
          <a:prstGeom prst="rect">
            <a:avLst/>
          </a:prstGeom>
        </p:spPr>
      </p:pic>
      <p:pic>
        <p:nvPicPr>
          <p:cNvPr id="46" name="Picture 45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70703" y="1381494"/>
            <a:ext cx="1689100" cy="1231900"/>
          </a:xfrm>
          <a:prstGeom prst="rect">
            <a:avLst/>
          </a:prstGeom>
        </p:spPr>
      </p:pic>
      <p:pic>
        <p:nvPicPr>
          <p:cNvPr id="47" name="Picture 46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F851745-ADB5-2F42-9A90-D5F46EA712E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4382369">
            <a:off x="3933491" y="2008711"/>
            <a:ext cx="624840" cy="712846"/>
          </a:xfrm>
          <a:prstGeom prst="rect">
            <a:avLst/>
          </a:prstGeom>
        </p:spPr>
      </p:pic>
      <p:pic>
        <p:nvPicPr>
          <p:cNvPr id="48" name="Picture 47" descr="Icon&#10;&#10;Description automatically generated with low confidence">
            <a:extLst>
              <a:ext uri="{FF2B5EF4-FFF2-40B4-BE49-F238E27FC236}">
                <a16:creationId xmlns:a16="http://schemas.microsoft.com/office/drawing/2014/main" id="{9491B11F-656B-2B49-829C-1E4B26661CD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98596" y="1718322"/>
            <a:ext cx="1195342" cy="871791"/>
          </a:xfrm>
          <a:prstGeom prst="rect">
            <a:avLst/>
          </a:prstGeom>
        </p:spPr>
      </p:pic>
      <p:pic>
        <p:nvPicPr>
          <p:cNvPr id="49" name="Picture 48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963196" y="1995677"/>
            <a:ext cx="624840" cy="712846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53081B4B-967E-A643-958E-477ABC28E307}"/>
              </a:ext>
            </a:extLst>
          </p:cNvPr>
          <p:cNvGrpSpPr/>
          <p:nvPr/>
        </p:nvGrpSpPr>
        <p:grpSpPr>
          <a:xfrm>
            <a:off x="7307741" y="2460683"/>
            <a:ext cx="1612092" cy="958211"/>
            <a:chOff x="1397876" y="2930617"/>
            <a:chExt cx="1612092" cy="958211"/>
          </a:xfrm>
        </p:grpSpPr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EEBEE387-437F-6845-ABFC-F6F8EC1B703D}"/>
                </a:ext>
              </a:extLst>
            </p:cNvPr>
            <p:cNvSpPr/>
            <p:nvPr/>
          </p:nvSpPr>
          <p:spPr>
            <a:xfrm>
              <a:off x="1971510" y="3001920"/>
              <a:ext cx="464821" cy="265214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6FB41B24-C9FE-B149-8A32-7639F8273FF5}"/>
                </a:ext>
              </a:extLst>
            </p:cNvPr>
            <p:cNvSpPr/>
            <p:nvPr/>
          </p:nvSpPr>
          <p:spPr>
            <a:xfrm>
              <a:off x="1764301" y="2930617"/>
              <a:ext cx="879839" cy="142605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AF8340A6-03AF-9D4F-87CB-2992E4ABB477}"/>
                </a:ext>
              </a:extLst>
            </p:cNvPr>
            <p:cNvSpPr/>
            <p:nvPr/>
          </p:nvSpPr>
          <p:spPr>
            <a:xfrm>
              <a:off x="1397876" y="3202919"/>
              <a:ext cx="1612092" cy="685909"/>
            </a:xfrm>
            <a:prstGeom prst="roundRect">
              <a:avLst>
                <a:gd name="adj" fmla="val 862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14D716DB-0062-B845-9EE0-60032120D129}"/>
                </a:ext>
              </a:extLst>
            </p:cNvPr>
            <p:cNvSpPr/>
            <p:nvPr/>
          </p:nvSpPr>
          <p:spPr>
            <a:xfrm>
              <a:off x="1478324" y="3267134"/>
              <a:ext cx="1451195" cy="557478"/>
            </a:xfrm>
            <a:prstGeom prst="roundRect">
              <a:avLst>
                <a:gd name="adj" fmla="val 6063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07805E9D-8861-0A47-B611-ACDBBCD1E730}"/>
              </a:ext>
            </a:extLst>
          </p:cNvPr>
          <p:cNvSpPr txBox="1"/>
          <p:nvPr/>
        </p:nvSpPr>
        <p:spPr>
          <a:xfrm>
            <a:off x="8497624" y="2978270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  <a:latin typeface="KG Red Hands" panose="02000505000000020004" pitchFamily="2" charset="0"/>
              </a:rPr>
              <a:t>g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23DD783-6AF8-8D48-BE4A-A95C2A707CAC}"/>
              </a:ext>
            </a:extLst>
          </p:cNvPr>
          <p:cNvSpPr txBox="1"/>
          <p:nvPr/>
        </p:nvSpPr>
        <p:spPr>
          <a:xfrm>
            <a:off x="7732987" y="2878372"/>
            <a:ext cx="790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???</a:t>
            </a:r>
          </a:p>
        </p:txBody>
      </p:sp>
      <p:pic>
        <p:nvPicPr>
          <p:cNvPr id="61" name="Picture 60" descr="Icon&#10;&#10;Description automatically generated with low confidence">
            <a:extLst>
              <a:ext uri="{FF2B5EF4-FFF2-40B4-BE49-F238E27FC236}">
                <a16:creationId xmlns:a16="http://schemas.microsoft.com/office/drawing/2014/main" id="{56EB89B0-58C4-DE49-B955-5A250CCBD61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067572" y="1381494"/>
            <a:ext cx="1689100" cy="1231900"/>
          </a:xfrm>
          <a:prstGeom prst="rect">
            <a:avLst/>
          </a:prstGeom>
        </p:spPr>
      </p:pic>
      <p:pic>
        <p:nvPicPr>
          <p:cNvPr id="62" name="Picture 61" descr="Icon&#10;&#10;Description automatically generated with low confidence">
            <a:extLst>
              <a:ext uri="{FF2B5EF4-FFF2-40B4-BE49-F238E27FC236}">
                <a16:creationId xmlns:a16="http://schemas.microsoft.com/office/drawing/2014/main" id="{35B1000A-99E6-0E4E-ABB9-CFA0B59F732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7805635" y="1718323"/>
            <a:ext cx="1195342" cy="871791"/>
          </a:xfrm>
          <a:prstGeom prst="rect">
            <a:avLst/>
          </a:prstGeom>
        </p:spPr>
      </p:pic>
      <p:pic>
        <p:nvPicPr>
          <p:cNvPr id="63" name="Picture 62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B1A47A49-47B6-8649-929C-085F62650F8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8014133" y="1355089"/>
            <a:ext cx="624840" cy="7128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up 112">
            <a:extLst>
              <a:ext uri="{FF2B5EF4-FFF2-40B4-BE49-F238E27FC236}">
                <a16:creationId xmlns:a16="http://schemas.microsoft.com/office/drawing/2014/main" id="{3BAC11CD-A46B-E14B-8B69-5D084E88B100}"/>
              </a:ext>
            </a:extLst>
          </p:cNvPr>
          <p:cNvGrpSpPr/>
          <p:nvPr/>
        </p:nvGrpSpPr>
        <p:grpSpPr>
          <a:xfrm>
            <a:off x="795138" y="519347"/>
            <a:ext cx="8183537" cy="2073911"/>
            <a:chOff x="969840" y="1507489"/>
            <a:chExt cx="8183537" cy="2073911"/>
          </a:xfrm>
        </p:grpSpPr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4FCA5FCB-B313-1649-9BD3-A77D5D2D1F97}"/>
                </a:ext>
              </a:extLst>
            </p:cNvPr>
            <p:cNvGrpSpPr/>
            <p:nvPr/>
          </p:nvGrpSpPr>
          <p:grpSpPr>
            <a:xfrm>
              <a:off x="1229019" y="2623189"/>
              <a:ext cx="1612092" cy="958211"/>
              <a:chOff x="1397876" y="2930617"/>
              <a:chExt cx="1612092" cy="958211"/>
            </a:xfrm>
          </p:grpSpPr>
          <p:sp>
            <p:nvSpPr>
              <p:cNvPr id="147" name="Rounded Rectangle 146">
                <a:extLst>
                  <a:ext uri="{FF2B5EF4-FFF2-40B4-BE49-F238E27FC236}">
                    <a16:creationId xmlns:a16="http://schemas.microsoft.com/office/drawing/2014/main" id="{2EDB1374-5A6A-7342-A591-28201BD584C2}"/>
                  </a:ext>
                </a:extLst>
              </p:cNvPr>
              <p:cNvSpPr/>
              <p:nvPr/>
            </p:nvSpPr>
            <p:spPr>
              <a:xfrm>
                <a:off x="1971510" y="3001920"/>
                <a:ext cx="464821" cy="265214"/>
              </a:xfrm>
              <a:prstGeom prst="roundRect">
                <a:avLst>
                  <a:gd name="adj" fmla="val 0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8" name="Rounded Rectangle 147">
                <a:extLst>
                  <a:ext uri="{FF2B5EF4-FFF2-40B4-BE49-F238E27FC236}">
                    <a16:creationId xmlns:a16="http://schemas.microsoft.com/office/drawing/2014/main" id="{BCB6D9DF-01D9-DC41-B6BB-D9C536FCF970}"/>
                  </a:ext>
                </a:extLst>
              </p:cNvPr>
              <p:cNvSpPr/>
              <p:nvPr/>
            </p:nvSpPr>
            <p:spPr>
              <a:xfrm>
                <a:off x="1764301" y="2930617"/>
                <a:ext cx="879839" cy="142605"/>
              </a:xfrm>
              <a:prstGeom prst="roundRect">
                <a:avLst>
                  <a:gd name="adj" fmla="val 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9" name="Rounded Rectangle 148">
                <a:extLst>
                  <a:ext uri="{FF2B5EF4-FFF2-40B4-BE49-F238E27FC236}">
                    <a16:creationId xmlns:a16="http://schemas.microsoft.com/office/drawing/2014/main" id="{E26140BC-B9D4-A146-839B-1FA7799A7912}"/>
                  </a:ext>
                </a:extLst>
              </p:cNvPr>
              <p:cNvSpPr/>
              <p:nvPr/>
            </p:nvSpPr>
            <p:spPr>
              <a:xfrm>
                <a:off x="1397876" y="3202919"/>
                <a:ext cx="1612092" cy="685909"/>
              </a:xfrm>
              <a:prstGeom prst="roundRect">
                <a:avLst>
                  <a:gd name="adj" fmla="val 8623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0" name="Rounded Rectangle 149">
                <a:extLst>
                  <a:ext uri="{FF2B5EF4-FFF2-40B4-BE49-F238E27FC236}">
                    <a16:creationId xmlns:a16="http://schemas.microsoft.com/office/drawing/2014/main" id="{16119665-F82E-3D48-BC58-05DB6651A245}"/>
                  </a:ext>
                </a:extLst>
              </p:cNvPr>
              <p:cNvSpPr/>
              <p:nvPr/>
            </p:nvSpPr>
            <p:spPr>
              <a:xfrm>
                <a:off x="1478324" y="3267134"/>
                <a:ext cx="1451195" cy="557478"/>
              </a:xfrm>
              <a:prstGeom prst="roundRect">
                <a:avLst>
                  <a:gd name="adj" fmla="val 6063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E908C79A-4A05-9E45-932E-B1AFBC3AB3D7}"/>
                </a:ext>
              </a:extLst>
            </p:cNvPr>
            <p:cNvSpPr txBox="1"/>
            <p:nvPr/>
          </p:nvSpPr>
          <p:spPr>
            <a:xfrm>
              <a:off x="2418902" y="3140776"/>
              <a:ext cx="341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g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B1E10A0E-9C68-1544-AB8D-252AB1D1AEC2}"/>
                </a:ext>
              </a:extLst>
            </p:cNvPr>
            <p:cNvSpPr txBox="1"/>
            <p:nvPr/>
          </p:nvSpPr>
          <p:spPr>
            <a:xfrm>
              <a:off x="1654265" y="3040878"/>
              <a:ext cx="7681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2400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797</a:t>
              </a: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6F97D0AC-0251-6147-8001-FEC032CD3BA4}"/>
                </a:ext>
              </a:extLst>
            </p:cNvPr>
            <p:cNvGrpSpPr/>
            <p:nvPr/>
          </p:nvGrpSpPr>
          <p:grpSpPr>
            <a:xfrm>
              <a:off x="3298727" y="2623189"/>
              <a:ext cx="1612092" cy="958211"/>
              <a:chOff x="1397876" y="2930617"/>
              <a:chExt cx="1612092" cy="958211"/>
            </a:xfrm>
          </p:grpSpPr>
          <p:sp>
            <p:nvSpPr>
              <p:cNvPr id="143" name="Rounded Rectangle 142">
                <a:extLst>
                  <a:ext uri="{FF2B5EF4-FFF2-40B4-BE49-F238E27FC236}">
                    <a16:creationId xmlns:a16="http://schemas.microsoft.com/office/drawing/2014/main" id="{DB049A32-6F6E-784F-904C-082CDF520233}"/>
                  </a:ext>
                </a:extLst>
              </p:cNvPr>
              <p:cNvSpPr/>
              <p:nvPr/>
            </p:nvSpPr>
            <p:spPr>
              <a:xfrm>
                <a:off x="1971510" y="3001920"/>
                <a:ext cx="464821" cy="265214"/>
              </a:xfrm>
              <a:prstGeom prst="roundRect">
                <a:avLst>
                  <a:gd name="adj" fmla="val 0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4" name="Rounded Rectangle 143">
                <a:extLst>
                  <a:ext uri="{FF2B5EF4-FFF2-40B4-BE49-F238E27FC236}">
                    <a16:creationId xmlns:a16="http://schemas.microsoft.com/office/drawing/2014/main" id="{36939A65-7C88-5B4E-982C-34B95D4D0A02}"/>
                  </a:ext>
                </a:extLst>
              </p:cNvPr>
              <p:cNvSpPr/>
              <p:nvPr/>
            </p:nvSpPr>
            <p:spPr>
              <a:xfrm>
                <a:off x="1764301" y="2930617"/>
                <a:ext cx="879839" cy="142605"/>
              </a:xfrm>
              <a:prstGeom prst="roundRect">
                <a:avLst>
                  <a:gd name="adj" fmla="val 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5" name="Rounded Rectangle 144">
                <a:extLst>
                  <a:ext uri="{FF2B5EF4-FFF2-40B4-BE49-F238E27FC236}">
                    <a16:creationId xmlns:a16="http://schemas.microsoft.com/office/drawing/2014/main" id="{585CAB47-6F30-1442-87FC-7E845BBEC339}"/>
                  </a:ext>
                </a:extLst>
              </p:cNvPr>
              <p:cNvSpPr/>
              <p:nvPr/>
            </p:nvSpPr>
            <p:spPr>
              <a:xfrm>
                <a:off x="1397876" y="3202919"/>
                <a:ext cx="1612092" cy="685909"/>
              </a:xfrm>
              <a:prstGeom prst="roundRect">
                <a:avLst>
                  <a:gd name="adj" fmla="val 8623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6" name="Rounded Rectangle 145">
                <a:extLst>
                  <a:ext uri="{FF2B5EF4-FFF2-40B4-BE49-F238E27FC236}">
                    <a16:creationId xmlns:a16="http://schemas.microsoft.com/office/drawing/2014/main" id="{F16A629E-0D0B-6949-905C-CD24D2DE9BFE}"/>
                  </a:ext>
                </a:extLst>
              </p:cNvPr>
              <p:cNvSpPr/>
              <p:nvPr/>
            </p:nvSpPr>
            <p:spPr>
              <a:xfrm>
                <a:off x="1478324" y="3267134"/>
                <a:ext cx="1451195" cy="557478"/>
              </a:xfrm>
              <a:prstGeom prst="roundRect">
                <a:avLst>
                  <a:gd name="adj" fmla="val 6063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3DBA4EBA-AF08-B441-9A8C-291D4344AE7C}"/>
                </a:ext>
              </a:extLst>
            </p:cNvPr>
            <p:cNvSpPr txBox="1"/>
            <p:nvPr/>
          </p:nvSpPr>
          <p:spPr>
            <a:xfrm>
              <a:off x="4488610" y="3140776"/>
              <a:ext cx="341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g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9E59B47A-2B75-E442-AC1B-61A13A63E302}"/>
                </a:ext>
              </a:extLst>
            </p:cNvPr>
            <p:cNvSpPr txBox="1"/>
            <p:nvPr/>
          </p:nvSpPr>
          <p:spPr>
            <a:xfrm>
              <a:off x="3723973" y="3040878"/>
              <a:ext cx="8098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2400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624</a:t>
              </a:r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D5C40045-E1B7-8541-8D06-B79FE4D86896}"/>
                </a:ext>
              </a:extLst>
            </p:cNvPr>
            <p:cNvGrpSpPr/>
            <p:nvPr/>
          </p:nvGrpSpPr>
          <p:grpSpPr>
            <a:xfrm>
              <a:off x="5373968" y="2623189"/>
              <a:ext cx="1612092" cy="958211"/>
              <a:chOff x="1397876" y="2930617"/>
              <a:chExt cx="1612092" cy="958211"/>
            </a:xfrm>
          </p:grpSpPr>
          <p:sp>
            <p:nvSpPr>
              <p:cNvPr id="139" name="Rounded Rectangle 138">
                <a:extLst>
                  <a:ext uri="{FF2B5EF4-FFF2-40B4-BE49-F238E27FC236}">
                    <a16:creationId xmlns:a16="http://schemas.microsoft.com/office/drawing/2014/main" id="{47998586-79B7-564C-9F9A-8E771F19DAE6}"/>
                  </a:ext>
                </a:extLst>
              </p:cNvPr>
              <p:cNvSpPr/>
              <p:nvPr/>
            </p:nvSpPr>
            <p:spPr>
              <a:xfrm>
                <a:off x="1971510" y="3001920"/>
                <a:ext cx="464821" cy="265214"/>
              </a:xfrm>
              <a:prstGeom prst="roundRect">
                <a:avLst>
                  <a:gd name="adj" fmla="val 0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0" name="Rounded Rectangle 139">
                <a:extLst>
                  <a:ext uri="{FF2B5EF4-FFF2-40B4-BE49-F238E27FC236}">
                    <a16:creationId xmlns:a16="http://schemas.microsoft.com/office/drawing/2014/main" id="{BD757AF3-12F4-4240-8BA5-C182381CEAAE}"/>
                  </a:ext>
                </a:extLst>
              </p:cNvPr>
              <p:cNvSpPr/>
              <p:nvPr/>
            </p:nvSpPr>
            <p:spPr>
              <a:xfrm>
                <a:off x="1764301" y="2930617"/>
                <a:ext cx="879839" cy="142605"/>
              </a:xfrm>
              <a:prstGeom prst="roundRect">
                <a:avLst>
                  <a:gd name="adj" fmla="val 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1" name="Rounded Rectangle 140">
                <a:extLst>
                  <a:ext uri="{FF2B5EF4-FFF2-40B4-BE49-F238E27FC236}">
                    <a16:creationId xmlns:a16="http://schemas.microsoft.com/office/drawing/2014/main" id="{84150C88-A3BF-1849-AE4E-F7C04C210832}"/>
                  </a:ext>
                </a:extLst>
              </p:cNvPr>
              <p:cNvSpPr/>
              <p:nvPr/>
            </p:nvSpPr>
            <p:spPr>
              <a:xfrm>
                <a:off x="1397876" y="3202919"/>
                <a:ext cx="1612092" cy="685909"/>
              </a:xfrm>
              <a:prstGeom prst="roundRect">
                <a:avLst>
                  <a:gd name="adj" fmla="val 8623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2" name="Rounded Rectangle 141">
                <a:extLst>
                  <a:ext uri="{FF2B5EF4-FFF2-40B4-BE49-F238E27FC236}">
                    <a16:creationId xmlns:a16="http://schemas.microsoft.com/office/drawing/2014/main" id="{6678E21A-BC5B-6546-8C99-AF1A5D5596C5}"/>
                  </a:ext>
                </a:extLst>
              </p:cNvPr>
              <p:cNvSpPr/>
              <p:nvPr/>
            </p:nvSpPr>
            <p:spPr>
              <a:xfrm>
                <a:off x="1478324" y="3267134"/>
                <a:ext cx="1451195" cy="557478"/>
              </a:xfrm>
              <a:prstGeom prst="roundRect">
                <a:avLst>
                  <a:gd name="adj" fmla="val 6063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F0FB634C-474D-324A-BFA3-F7B84D9CA8C5}"/>
                </a:ext>
              </a:extLst>
            </p:cNvPr>
            <p:cNvSpPr txBox="1"/>
            <p:nvPr/>
          </p:nvSpPr>
          <p:spPr>
            <a:xfrm>
              <a:off x="6563851" y="3140776"/>
              <a:ext cx="341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g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0AAFE61C-056E-B64C-B717-309EA2BFB32E}"/>
                </a:ext>
              </a:extLst>
            </p:cNvPr>
            <p:cNvSpPr txBox="1"/>
            <p:nvPr/>
          </p:nvSpPr>
          <p:spPr>
            <a:xfrm>
              <a:off x="5799214" y="3040878"/>
              <a:ext cx="7825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2400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385</a:t>
              </a:r>
            </a:p>
          </p:txBody>
        </p:sp>
        <p:pic>
          <p:nvPicPr>
            <p:cNvPr id="123" name="Picture 122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A21BF6B1-06E0-6D4A-A426-09E1014219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969840" y="1533894"/>
              <a:ext cx="1689100" cy="1231900"/>
            </a:xfrm>
            <a:prstGeom prst="rect">
              <a:avLst/>
            </a:prstGeom>
          </p:spPr>
        </p:pic>
        <p:pic>
          <p:nvPicPr>
            <p:cNvPr id="124" name="Picture 123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4355ADCA-43BC-F443-9F52-BD9855B30A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1707903" y="1870723"/>
              <a:ext cx="1195342" cy="871791"/>
            </a:xfrm>
            <a:prstGeom prst="rect">
              <a:avLst/>
            </a:prstGeom>
          </p:spPr>
        </p:pic>
        <p:pic>
          <p:nvPicPr>
            <p:cNvPr id="125" name="Picture 124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DE452858-6EDC-814F-9728-27B54D7D8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123103" y="1533894"/>
              <a:ext cx="1689100" cy="1231900"/>
            </a:xfrm>
            <a:prstGeom prst="rect">
              <a:avLst/>
            </a:prstGeom>
          </p:spPr>
        </p:pic>
        <p:pic>
          <p:nvPicPr>
            <p:cNvPr id="126" name="Picture 12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DFADA41-5309-2C4F-B696-F2321E36D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FF00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4382369">
              <a:off x="4085891" y="2161111"/>
              <a:ext cx="624840" cy="712846"/>
            </a:xfrm>
            <a:prstGeom prst="rect">
              <a:avLst/>
            </a:prstGeom>
          </p:spPr>
        </p:pic>
        <p:pic>
          <p:nvPicPr>
            <p:cNvPr id="127" name="Picture 126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AF5997F3-6317-FF44-BB5A-BF211E3A5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50996" y="1870722"/>
              <a:ext cx="1195342" cy="871791"/>
            </a:xfrm>
            <a:prstGeom prst="rect">
              <a:avLst/>
            </a:prstGeom>
          </p:spPr>
        </p:pic>
        <p:pic>
          <p:nvPicPr>
            <p:cNvPr id="128" name="Picture 12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1EA696C-C5FC-134A-90C1-8CF22D4080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FF00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6115596" y="2148077"/>
              <a:ext cx="624840" cy="712846"/>
            </a:xfrm>
            <a:prstGeom prst="rect">
              <a:avLst/>
            </a:prstGeom>
          </p:spPr>
        </p:pic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A9A0F73E-BB1F-0A49-8A5B-784B33BA61FF}"/>
                </a:ext>
              </a:extLst>
            </p:cNvPr>
            <p:cNvGrpSpPr/>
            <p:nvPr/>
          </p:nvGrpSpPr>
          <p:grpSpPr>
            <a:xfrm>
              <a:off x="7460141" y="2613083"/>
              <a:ext cx="1612092" cy="958211"/>
              <a:chOff x="1397876" y="2930617"/>
              <a:chExt cx="1612092" cy="958211"/>
            </a:xfrm>
          </p:grpSpPr>
          <p:sp>
            <p:nvSpPr>
              <p:cNvPr id="135" name="Rounded Rectangle 134">
                <a:extLst>
                  <a:ext uri="{FF2B5EF4-FFF2-40B4-BE49-F238E27FC236}">
                    <a16:creationId xmlns:a16="http://schemas.microsoft.com/office/drawing/2014/main" id="{4DF9D3D5-CA41-7D4B-9D24-BE812D9E594E}"/>
                  </a:ext>
                </a:extLst>
              </p:cNvPr>
              <p:cNvSpPr/>
              <p:nvPr/>
            </p:nvSpPr>
            <p:spPr>
              <a:xfrm>
                <a:off x="1971510" y="3001920"/>
                <a:ext cx="464821" cy="265214"/>
              </a:xfrm>
              <a:prstGeom prst="roundRect">
                <a:avLst>
                  <a:gd name="adj" fmla="val 0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6" name="Rounded Rectangle 135">
                <a:extLst>
                  <a:ext uri="{FF2B5EF4-FFF2-40B4-BE49-F238E27FC236}">
                    <a16:creationId xmlns:a16="http://schemas.microsoft.com/office/drawing/2014/main" id="{A2A27D5B-E759-CD4E-93A4-5E47C584B6E5}"/>
                  </a:ext>
                </a:extLst>
              </p:cNvPr>
              <p:cNvSpPr/>
              <p:nvPr/>
            </p:nvSpPr>
            <p:spPr>
              <a:xfrm>
                <a:off x="1764301" y="2930617"/>
                <a:ext cx="879839" cy="142605"/>
              </a:xfrm>
              <a:prstGeom prst="roundRect">
                <a:avLst>
                  <a:gd name="adj" fmla="val 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7" name="Rounded Rectangle 136">
                <a:extLst>
                  <a:ext uri="{FF2B5EF4-FFF2-40B4-BE49-F238E27FC236}">
                    <a16:creationId xmlns:a16="http://schemas.microsoft.com/office/drawing/2014/main" id="{90E355C9-444F-394B-ADA3-162E125B1A3E}"/>
                  </a:ext>
                </a:extLst>
              </p:cNvPr>
              <p:cNvSpPr/>
              <p:nvPr/>
            </p:nvSpPr>
            <p:spPr>
              <a:xfrm>
                <a:off x="1397876" y="3202919"/>
                <a:ext cx="1612092" cy="685909"/>
              </a:xfrm>
              <a:prstGeom prst="roundRect">
                <a:avLst>
                  <a:gd name="adj" fmla="val 8623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8" name="Rounded Rectangle 137">
                <a:extLst>
                  <a:ext uri="{FF2B5EF4-FFF2-40B4-BE49-F238E27FC236}">
                    <a16:creationId xmlns:a16="http://schemas.microsoft.com/office/drawing/2014/main" id="{2238BFEE-CC0D-B049-B991-C5CC7B52D828}"/>
                  </a:ext>
                </a:extLst>
              </p:cNvPr>
              <p:cNvSpPr/>
              <p:nvPr/>
            </p:nvSpPr>
            <p:spPr>
              <a:xfrm>
                <a:off x="1478324" y="3267134"/>
                <a:ext cx="1451195" cy="557478"/>
              </a:xfrm>
              <a:prstGeom prst="roundRect">
                <a:avLst>
                  <a:gd name="adj" fmla="val 6063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1DB51ECC-5A3F-F749-892F-AB3C5605DCAF}"/>
                </a:ext>
              </a:extLst>
            </p:cNvPr>
            <p:cNvSpPr txBox="1"/>
            <p:nvPr/>
          </p:nvSpPr>
          <p:spPr>
            <a:xfrm>
              <a:off x="8650024" y="3130670"/>
              <a:ext cx="341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g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9CE87AC6-F0EE-A140-A284-75FE3D65D9A2}"/>
                </a:ext>
              </a:extLst>
            </p:cNvPr>
            <p:cNvSpPr txBox="1"/>
            <p:nvPr/>
          </p:nvSpPr>
          <p:spPr>
            <a:xfrm>
              <a:off x="7885387" y="3030772"/>
              <a:ext cx="7906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2400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???</a:t>
              </a:r>
            </a:p>
          </p:txBody>
        </p:sp>
        <p:pic>
          <p:nvPicPr>
            <p:cNvPr id="132" name="Picture 131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8651E480-45F4-E140-9871-EE20B0F63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219972" y="1533894"/>
              <a:ext cx="1689100" cy="1231900"/>
            </a:xfrm>
            <a:prstGeom prst="rect">
              <a:avLst/>
            </a:prstGeom>
          </p:spPr>
        </p:pic>
        <p:pic>
          <p:nvPicPr>
            <p:cNvPr id="133" name="Picture 132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F2CBB7E3-25A5-7242-ABAB-D99994165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7958035" y="1870723"/>
              <a:ext cx="1195342" cy="871791"/>
            </a:xfrm>
            <a:prstGeom prst="rect">
              <a:avLst/>
            </a:prstGeom>
          </p:spPr>
        </p:pic>
        <p:pic>
          <p:nvPicPr>
            <p:cNvPr id="134" name="Picture 13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A1EFA0EC-7460-AB41-85BD-2181FF242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FF00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8166533" y="1507489"/>
              <a:ext cx="624840" cy="712846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16EC63A-D5C9-F241-BD4D-D243DAB43D09}"/>
              </a:ext>
            </a:extLst>
          </p:cNvPr>
          <p:cNvGrpSpPr/>
          <p:nvPr/>
        </p:nvGrpSpPr>
        <p:grpSpPr>
          <a:xfrm>
            <a:off x="1054317" y="1645598"/>
            <a:ext cx="1612092" cy="958211"/>
            <a:chOff x="1397876" y="2930617"/>
            <a:chExt cx="1612092" cy="958211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16F51ED2-8018-B64F-82E1-22BB2836B7A0}"/>
                </a:ext>
              </a:extLst>
            </p:cNvPr>
            <p:cNvSpPr/>
            <p:nvPr/>
          </p:nvSpPr>
          <p:spPr>
            <a:xfrm>
              <a:off x="1971510" y="3001920"/>
              <a:ext cx="464821" cy="265214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6FDCAA8A-CA11-2047-89BC-D2F70B7289F6}"/>
                </a:ext>
              </a:extLst>
            </p:cNvPr>
            <p:cNvSpPr/>
            <p:nvPr/>
          </p:nvSpPr>
          <p:spPr>
            <a:xfrm>
              <a:off x="1764301" y="2930617"/>
              <a:ext cx="879839" cy="142605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84D56869-8FE4-BC40-B695-B3E9948AC197}"/>
                </a:ext>
              </a:extLst>
            </p:cNvPr>
            <p:cNvSpPr/>
            <p:nvPr/>
          </p:nvSpPr>
          <p:spPr>
            <a:xfrm>
              <a:off x="1397876" y="3202919"/>
              <a:ext cx="1612092" cy="685909"/>
            </a:xfrm>
            <a:prstGeom prst="roundRect">
              <a:avLst>
                <a:gd name="adj" fmla="val 862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EFB3B937-D9A5-9548-B382-02DEDE57F685}"/>
                </a:ext>
              </a:extLst>
            </p:cNvPr>
            <p:cNvSpPr/>
            <p:nvPr/>
          </p:nvSpPr>
          <p:spPr>
            <a:xfrm>
              <a:off x="1478324" y="3267134"/>
              <a:ext cx="1451195" cy="557478"/>
            </a:xfrm>
            <a:prstGeom prst="roundRect">
              <a:avLst>
                <a:gd name="adj" fmla="val 6063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5B85B55-9BD0-904D-9671-5901E4E99090}"/>
              </a:ext>
            </a:extLst>
          </p:cNvPr>
          <p:cNvSpPr txBox="1"/>
          <p:nvPr/>
        </p:nvSpPr>
        <p:spPr>
          <a:xfrm>
            <a:off x="2244200" y="2163185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  <a:latin typeface="KG Red Hands" panose="02000505000000020004" pitchFamily="2" charset="0"/>
              </a:rPr>
              <a:t>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B38F8B9-24C5-9B45-9D92-F938A5263725}"/>
              </a:ext>
            </a:extLst>
          </p:cNvPr>
          <p:cNvSpPr txBox="1"/>
          <p:nvPr/>
        </p:nvSpPr>
        <p:spPr>
          <a:xfrm>
            <a:off x="1479563" y="2063287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797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FB01F9B-F9E8-E447-8900-58803B9BDD78}"/>
              </a:ext>
            </a:extLst>
          </p:cNvPr>
          <p:cNvGrpSpPr/>
          <p:nvPr/>
        </p:nvGrpSpPr>
        <p:grpSpPr>
          <a:xfrm>
            <a:off x="3124025" y="1645598"/>
            <a:ext cx="1612092" cy="958211"/>
            <a:chOff x="1397876" y="2930617"/>
            <a:chExt cx="1612092" cy="958211"/>
          </a:xfrm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CF58BBFE-5D32-4342-9DD0-B6784C251133}"/>
                </a:ext>
              </a:extLst>
            </p:cNvPr>
            <p:cNvSpPr/>
            <p:nvPr/>
          </p:nvSpPr>
          <p:spPr>
            <a:xfrm>
              <a:off x="1971510" y="3001920"/>
              <a:ext cx="464821" cy="265214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797109FE-AC36-1F4A-8960-5D1AF9EA8D83}"/>
                </a:ext>
              </a:extLst>
            </p:cNvPr>
            <p:cNvSpPr/>
            <p:nvPr/>
          </p:nvSpPr>
          <p:spPr>
            <a:xfrm>
              <a:off x="1764301" y="2930617"/>
              <a:ext cx="879839" cy="142605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BC392612-2C8C-C644-956D-F2A5E858C2C8}"/>
                </a:ext>
              </a:extLst>
            </p:cNvPr>
            <p:cNvSpPr/>
            <p:nvPr/>
          </p:nvSpPr>
          <p:spPr>
            <a:xfrm>
              <a:off x="1397876" y="3202919"/>
              <a:ext cx="1612092" cy="685909"/>
            </a:xfrm>
            <a:prstGeom prst="roundRect">
              <a:avLst>
                <a:gd name="adj" fmla="val 862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BDEF27B7-136E-4143-865A-1F7F14B4C382}"/>
                </a:ext>
              </a:extLst>
            </p:cNvPr>
            <p:cNvSpPr/>
            <p:nvPr/>
          </p:nvSpPr>
          <p:spPr>
            <a:xfrm>
              <a:off x="1478324" y="3267134"/>
              <a:ext cx="1451195" cy="557478"/>
            </a:xfrm>
            <a:prstGeom prst="roundRect">
              <a:avLst>
                <a:gd name="adj" fmla="val 6063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67341D1D-FC57-DC45-A520-5CB4CCD4975B}"/>
              </a:ext>
            </a:extLst>
          </p:cNvPr>
          <p:cNvSpPr txBox="1"/>
          <p:nvPr/>
        </p:nvSpPr>
        <p:spPr>
          <a:xfrm>
            <a:off x="4313908" y="2163185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  <a:latin typeface="KG Red Hands" panose="02000505000000020004" pitchFamily="2" charset="0"/>
              </a:rPr>
              <a:t>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362872A-24E4-C54B-887E-E4E855853DB2}"/>
              </a:ext>
            </a:extLst>
          </p:cNvPr>
          <p:cNvSpPr txBox="1"/>
          <p:nvPr/>
        </p:nvSpPr>
        <p:spPr>
          <a:xfrm>
            <a:off x="3549271" y="2063287"/>
            <a:ext cx="809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624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CC969F8-A2AA-1747-A1E5-625495B75F3F}"/>
              </a:ext>
            </a:extLst>
          </p:cNvPr>
          <p:cNvGrpSpPr/>
          <p:nvPr/>
        </p:nvGrpSpPr>
        <p:grpSpPr>
          <a:xfrm>
            <a:off x="5199266" y="1645598"/>
            <a:ext cx="1612092" cy="958211"/>
            <a:chOff x="1397876" y="2930617"/>
            <a:chExt cx="1612092" cy="958211"/>
          </a:xfrm>
        </p:grpSpPr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F7C86308-468E-BC48-9CE6-E8AD1D7B0BA8}"/>
                </a:ext>
              </a:extLst>
            </p:cNvPr>
            <p:cNvSpPr/>
            <p:nvPr/>
          </p:nvSpPr>
          <p:spPr>
            <a:xfrm>
              <a:off x="1971510" y="3001920"/>
              <a:ext cx="464821" cy="265214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B1AFC561-DD86-9C4B-AA35-6DDF61D0686D}"/>
                </a:ext>
              </a:extLst>
            </p:cNvPr>
            <p:cNvSpPr/>
            <p:nvPr/>
          </p:nvSpPr>
          <p:spPr>
            <a:xfrm>
              <a:off x="1764301" y="2930617"/>
              <a:ext cx="879839" cy="142605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CEF98DDF-5C2D-5E4D-96DE-33F3291C66B3}"/>
                </a:ext>
              </a:extLst>
            </p:cNvPr>
            <p:cNvSpPr/>
            <p:nvPr/>
          </p:nvSpPr>
          <p:spPr>
            <a:xfrm>
              <a:off x="1397876" y="3202919"/>
              <a:ext cx="1612092" cy="685909"/>
            </a:xfrm>
            <a:prstGeom prst="roundRect">
              <a:avLst>
                <a:gd name="adj" fmla="val 862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2875D491-FEA3-A341-A8BC-EFD078FFE713}"/>
                </a:ext>
              </a:extLst>
            </p:cNvPr>
            <p:cNvSpPr/>
            <p:nvPr/>
          </p:nvSpPr>
          <p:spPr>
            <a:xfrm>
              <a:off x="1478324" y="3267134"/>
              <a:ext cx="1451195" cy="557478"/>
            </a:xfrm>
            <a:prstGeom prst="roundRect">
              <a:avLst>
                <a:gd name="adj" fmla="val 6063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4B419CB4-E55F-1B43-831C-9FC7A354E207}"/>
              </a:ext>
            </a:extLst>
          </p:cNvPr>
          <p:cNvSpPr txBox="1"/>
          <p:nvPr/>
        </p:nvSpPr>
        <p:spPr>
          <a:xfrm>
            <a:off x="6389149" y="2163185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  <a:latin typeface="KG Red Hands" panose="02000505000000020004" pitchFamily="2" charset="0"/>
              </a:rPr>
              <a:t>g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74DC763-63CB-3A41-A7C1-DF99400783FB}"/>
              </a:ext>
            </a:extLst>
          </p:cNvPr>
          <p:cNvSpPr txBox="1"/>
          <p:nvPr/>
        </p:nvSpPr>
        <p:spPr>
          <a:xfrm>
            <a:off x="5624512" y="2063287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385</a:t>
            </a:r>
          </a:p>
        </p:txBody>
      </p:sp>
      <p:pic>
        <p:nvPicPr>
          <p:cNvPr id="44" name="Picture 43" descr="Icon&#10;&#10;Description automatically generated with low confidence">
            <a:extLst>
              <a:ext uri="{FF2B5EF4-FFF2-40B4-BE49-F238E27FC236}">
                <a16:creationId xmlns:a16="http://schemas.microsoft.com/office/drawing/2014/main" id="{0D25CB48-624D-304F-BFA2-78407C6F5F5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5138" y="556303"/>
            <a:ext cx="1689100" cy="1231900"/>
          </a:xfrm>
          <a:prstGeom prst="rect">
            <a:avLst/>
          </a:prstGeom>
        </p:spPr>
      </p:pic>
      <p:pic>
        <p:nvPicPr>
          <p:cNvPr id="45" name="Picture 44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533201" y="893132"/>
            <a:ext cx="1195342" cy="871791"/>
          </a:xfrm>
          <a:prstGeom prst="rect">
            <a:avLst/>
          </a:prstGeom>
        </p:spPr>
      </p:pic>
      <p:pic>
        <p:nvPicPr>
          <p:cNvPr id="46" name="Picture 45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48401" y="556303"/>
            <a:ext cx="1689100" cy="1231900"/>
          </a:xfrm>
          <a:prstGeom prst="rect">
            <a:avLst/>
          </a:prstGeom>
        </p:spPr>
      </p:pic>
      <p:pic>
        <p:nvPicPr>
          <p:cNvPr id="47" name="Picture 46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F851745-ADB5-2F42-9A90-D5F46EA712E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4382369">
            <a:off x="3911189" y="1183520"/>
            <a:ext cx="624840" cy="712846"/>
          </a:xfrm>
          <a:prstGeom prst="rect">
            <a:avLst/>
          </a:prstGeom>
        </p:spPr>
      </p:pic>
      <p:pic>
        <p:nvPicPr>
          <p:cNvPr id="48" name="Picture 47" descr="Icon&#10;&#10;Description automatically generated with low confidence">
            <a:extLst>
              <a:ext uri="{FF2B5EF4-FFF2-40B4-BE49-F238E27FC236}">
                <a16:creationId xmlns:a16="http://schemas.microsoft.com/office/drawing/2014/main" id="{9491B11F-656B-2B49-829C-1E4B26661CD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76294" y="893131"/>
            <a:ext cx="1195342" cy="871791"/>
          </a:xfrm>
          <a:prstGeom prst="rect">
            <a:avLst/>
          </a:prstGeom>
        </p:spPr>
      </p:pic>
      <p:pic>
        <p:nvPicPr>
          <p:cNvPr id="49" name="Picture 48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940894" y="1170486"/>
            <a:ext cx="624840" cy="712846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53081B4B-967E-A643-958E-477ABC28E307}"/>
              </a:ext>
            </a:extLst>
          </p:cNvPr>
          <p:cNvGrpSpPr/>
          <p:nvPr/>
        </p:nvGrpSpPr>
        <p:grpSpPr>
          <a:xfrm>
            <a:off x="7287367" y="1635492"/>
            <a:ext cx="1612092" cy="958211"/>
            <a:chOff x="1397876" y="2930617"/>
            <a:chExt cx="1612092" cy="958211"/>
          </a:xfrm>
        </p:grpSpPr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EEBEE387-437F-6845-ABFC-F6F8EC1B703D}"/>
                </a:ext>
              </a:extLst>
            </p:cNvPr>
            <p:cNvSpPr/>
            <p:nvPr/>
          </p:nvSpPr>
          <p:spPr>
            <a:xfrm>
              <a:off x="1971510" y="3001920"/>
              <a:ext cx="464821" cy="265214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6FB41B24-C9FE-B149-8A32-7639F8273FF5}"/>
                </a:ext>
              </a:extLst>
            </p:cNvPr>
            <p:cNvSpPr/>
            <p:nvPr/>
          </p:nvSpPr>
          <p:spPr>
            <a:xfrm>
              <a:off x="1764301" y="2930617"/>
              <a:ext cx="879839" cy="142605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AF8340A6-03AF-9D4F-87CB-2992E4ABB477}"/>
                </a:ext>
              </a:extLst>
            </p:cNvPr>
            <p:cNvSpPr/>
            <p:nvPr/>
          </p:nvSpPr>
          <p:spPr>
            <a:xfrm>
              <a:off x="1397876" y="3202919"/>
              <a:ext cx="1612092" cy="685909"/>
            </a:xfrm>
            <a:prstGeom prst="roundRect">
              <a:avLst>
                <a:gd name="adj" fmla="val 862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14D716DB-0062-B845-9EE0-60032120D129}"/>
                </a:ext>
              </a:extLst>
            </p:cNvPr>
            <p:cNvSpPr/>
            <p:nvPr/>
          </p:nvSpPr>
          <p:spPr>
            <a:xfrm>
              <a:off x="1478324" y="3267134"/>
              <a:ext cx="1451195" cy="557478"/>
            </a:xfrm>
            <a:prstGeom prst="roundRect">
              <a:avLst>
                <a:gd name="adj" fmla="val 6063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07805E9D-8861-0A47-B611-ACDBBCD1E730}"/>
              </a:ext>
            </a:extLst>
          </p:cNvPr>
          <p:cNvSpPr txBox="1"/>
          <p:nvPr/>
        </p:nvSpPr>
        <p:spPr>
          <a:xfrm>
            <a:off x="8475322" y="2153079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  <a:latin typeface="KG Red Hands" panose="02000505000000020004" pitchFamily="2" charset="0"/>
              </a:rPr>
              <a:t>g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23DD783-6AF8-8D48-BE4A-A95C2A707CAC}"/>
              </a:ext>
            </a:extLst>
          </p:cNvPr>
          <p:cNvSpPr txBox="1"/>
          <p:nvPr/>
        </p:nvSpPr>
        <p:spPr>
          <a:xfrm>
            <a:off x="7710685" y="2053181"/>
            <a:ext cx="790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???</a:t>
            </a:r>
          </a:p>
        </p:txBody>
      </p:sp>
      <p:pic>
        <p:nvPicPr>
          <p:cNvPr id="61" name="Picture 60" descr="Icon&#10;&#10;Description automatically generated with low confidence">
            <a:extLst>
              <a:ext uri="{FF2B5EF4-FFF2-40B4-BE49-F238E27FC236}">
                <a16:creationId xmlns:a16="http://schemas.microsoft.com/office/drawing/2014/main" id="{56EB89B0-58C4-DE49-B955-5A250CCBD61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045270" y="556303"/>
            <a:ext cx="1689100" cy="1231900"/>
          </a:xfrm>
          <a:prstGeom prst="rect">
            <a:avLst/>
          </a:prstGeom>
        </p:spPr>
      </p:pic>
      <p:pic>
        <p:nvPicPr>
          <p:cNvPr id="62" name="Picture 61" descr="Icon&#10;&#10;Description automatically generated with low confidence">
            <a:extLst>
              <a:ext uri="{FF2B5EF4-FFF2-40B4-BE49-F238E27FC236}">
                <a16:creationId xmlns:a16="http://schemas.microsoft.com/office/drawing/2014/main" id="{35B1000A-99E6-0E4E-ABB9-CFA0B59F732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7783333" y="893132"/>
            <a:ext cx="1195342" cy="871791"/>
          </a:xfrm>
          <a:prstGeom prst="rect">
            <a:avLst/>
          </a:prstGeom>
        </p:spPr>
      </p:pic>
      <p:pic>
        <p:nvPicPr>
          <p:cNvPr id="63" name="Picture 62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B1A47A49-47B6-8649-929C-085F62650F8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7991831" y="529898"/>
            <a:ext cx="624840" cy="712846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3D31E8DD-49B3-2B42-9027-431A9383BCDD}"/>
              </a:ext>
            </a:extLst>
          </p:cNvPr>
          <p:cNvSpPr txBox="1"/>
          <p:nvPr/>
        </p:nvSpPr>
        <p:spPr>
          <a:xfrm>
            <a:off x="1477659" y="4703051"/>
            <a:ext cx="790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???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CB24A26-E786-CD46-9862-DC6A46468F21}"/>
              </a:ext>
            </a:extLst>
          </p:cNvPr>
          <p:cNvSpPr txBox="1"/>
          <p:nvPr/>
        </p:nvSpPr>
        <p:spPr>
          <a:xfrm>
            <a:off x="6978076" y="3415541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7 9 7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AD23AE3-1054-BC4C-8FFD-5CE5D59C1C06}"/>
              </a:ext>
            </a:extLst>
          </p:cNvPr>
          <p:cNvSpPr txBox="1"/>
          <p:nvPr/>
        </p:nvSpPr>
        <p:spPr>
          <a:xfrm>
            <a:off x="6968387" y="3834291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6 2 4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76305845-E1B8-3046-AEE5-29A12564D158}"/>
                  </a:ext>
                </a:extLst>
              </p:cNvPr>
              <p:cNvSpPr txBox="1"/>
              <p:nvPr/>
            </p:nvSpPr>
            <p:spPr>
              <a:xfrm>
                <a:off x="6469560" y="3821913"/>
                <a:ext cx="5229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400" dirty="0">
                  <a:latin typeface="KG Red Hands" panose="02000505000000020004" pitchFamily="2" charset="0"/>
                </a:endParaRPr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76305845-E1B8-3046-AEE5-29A12564D1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9560" y="3821913"/>
                <a:ext cx="522900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C13F9BA-6F18-FD4D-8B4A-D69DA2C0A3C1}"/>
              </a:ext>
            </a:extLst>
          </p:cNvPr>
          <p:cNvCxnSpPr>
            <a:cxnSpLocks/>
          </p:cNvCxnSpPr>
          <p:nvPr/>
        </p:nvCxnSpPr>
        <p:spPr>
          <a:xfrm>
            <a:off x="6497073" y="4283578"/>
            <a:ext cx="124549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D5BEF1CF-4729-1E4C-BB8D-ECE9855C7530}"/>
              </a:ext>
            </a:extLst>
          </p:cNvPr>
          <p:cNvCxnSpPr>
            <a:cxnSpLocks/>
          </p:cNvCxnSpPr>
          <p:nvPr/>
        </p:nvCxnSpPr>
        <p:spPr>
          <a:xfrm>
            <a:off x="6500012" y="4685649"/>
            <a:ext cx="12566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E0867E7-9226-B94E-BE29-B84C906EC7F0}"/>
              </a:ext>
            </a:extLst>
          </p:cNvPr>
          <p:cNvSpPr txBox="1"/>
          <p:nvPr/>
        </p:nvSpPr>
        <p:spPr>
          <a:xfrm>
            <a:off x="7415042" y="4248418"/>
            <a:ext cx="256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1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EBF122B-89FD-7F49-8A2B-2F084C803085}"/>
              </a:ext>
            </a:extLst>
          </p:cNvPr>
          <p:cNvSpPr txBox="1"/>
          <p:nvPr/>
        </p:nvSpPr>
        <p:spPr>
          <a:xfrm>
            <a:off x="7235824" y="4685570"/>
            <a:ext cx="2215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200" dirty="0">
                <a:latin typeface="KG Red Hands" panose="02000505000000020004" pitchFamily="2" charset="0"/>
              </a:rPr>
              <a:t>1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9800A06C-6C40-3B44-8598-9D2B5E1D8A12}"/>
              </a:ext>
            </a:extLst>
          </p:cNvPr>
          <p:cNvSpPr txBox="1"/>
          <p:nvPr/>
        </p:nvSpPr>
        <p:spPr>
          <a:xfrm>
            <a:off x="7190251" y="4248418"/>
            <a:ext cx="388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2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EAC603BA-247E-E14B-A349-08FEB66081B9}"/>
              </a:ext>
            </a:extLst>
          </p:cNvPr>
          <p:cNvSpPr txBox="1"/>
          <p:nvPr/>
        </p:nvSpPr>
        <p:spPr>
          <a:xfrm>
            <a:off x="6999222" y="4688358"/>
            <a:ext cx="2215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200" dirty="0">
                <a:latin typeface="KG Red Hands" panose="02000505000000020004" pitchFamily="2" charset="0"/>
              </a:rPr>
              <a:t>1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3F037FF-B887-BA40-82A1-64FB20D164EF}"/>
              </a:ext>
            </a:extLst>
          </p:cNvPr>
          <p:cNvSpPr txBox="1"/>
          <p:nvPr/>
        </p:nvSpPr>
        <p:spPr>
          <a:xfrm>
            <a:off x="6963331" y="4248418"/>
            <a:ext cx="399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4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ED634950-6489-C446-967C-A6C175133031}"/>
              </a:ext>
            </a:extLst>
          </p:cNvPr>
          <p:cNvSpPr txBox="1"/>
          <p:nvPr/>
        </p:nvSpPr>
        <p:spPr>
          <a:xfrm>
            <a:off x="6765349" y="4688358"/>
            <a:ext cx="2215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200" dirty="0">
                <a:latin typeface="KG Red Hands" panose="02000505000000020004" pitchFamily="2" charset="0"/>
              </a:rPr>
              <a:t>1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520D6C8A-D35A-5B42-8494-D92E184C3637}"/>
              </a:ext>
            </a:extLst>
          </p:cNvPr>
          <p:cNvSpPr txBox="1"/>
          <p:nvPr/>
        </p:nvSpPr>
        <p:spPr>
          <a:xfrm>
            <a:off x="6765416" y="4248418"/>
            <a:ext cx="256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1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A13EE22E-ADDE-B44E-8CB0-A07A27C2F8C9}"/>
              </a:ext>
            </a:extLst>
          </p:cNvPr>
          <p:cNvSpPr txBox="1"/>
          <p:nvPr/>
        </p:nvSpPr>
        <p:spPr>
          <a:xfrm>
            <a:off x="1456018" y="4703051"/>
            <a:ext cx="833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1,421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174DAB7-F5B7-6B4E-A7B9-B1782EB5992B}"/>
              </a:ext>
            </a:extLst>
          </p:cNvPr>
          <p:cNvSpPr txBox="1"/>
          <p:nvPr/>
        </p:nvSpPr>
        <p:spPr>
          <a:xfrm>
            <a:off x="1516982" y="4686983"/>
            <a:ext cx="790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???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AE16F5A-99F8-EE45-9F5D-CB0BE9A88824}"/>
              </a:ext>
            </a:extLst>
          </p:cNvPr>
          <p:cNvSpPr txBox="1"/>
          <p:nvPr/>
        </p:nvSpPr>
        <p:spPr>
          <a:xfrm>
            <a:off x="6757130" y="3407996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1 4 2 1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2DDEE08-16BD-4C4C-AE6C-94655D3ABE3F}"/>
              </a:ext>
            </a:extLst>
          </p:cNvPr>
          <p:cNvSpPr txBox="1"/>
          <p:nvPr/>
        </p:nvSpPr>
        <p:spPr>
          <a:xfrm>
            <a:off x="6964833" y="3841220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3 8 5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A54F1043-C30A-F642-90D1-AB92AA62A334}"/>
                  </a:ext>
                </a:extLst>
              </p:cNvPr>
              <p:cNvSpPr txBox="1"/>
              <p:nvPr/>
            </p:nvSpPr>
            <p:spPr>
              <a:xfrm>
                <a:off x="6466133" y="3823697"/>
                <a:ext cx="5229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400" dirty="0">
                  <a:latin typeface="KG Red Hands" panose="02000505000000020004" pitchFamily="2" charset="0"/>
                </a:endParaRPr>
              </a:p>
            </p:txBody>
          </p:sp>
        </mc:Choice>
        <mc:Fallback xmlns=""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A54F1043-C30A-F642-90D1-AB92AA62A3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6133" y="3823697"/>
                <a:ext cx="522900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DD69D561-EED7-3141-9F69-06D09D4BA7D4}"/>
              </a:ext>
            </a:extLst>
          </p:cNvPr>
          <p:cNvCxnSpPr>
            <a:cxnSpLocks/>
          </p:cNvCxnSpPr>
          <p:nvPr/>
        </p:nvCxnSpPr>
        <p:spPr>
          <a:xfrm>
            <a:off x="6497073" y="4283578"/>
            <a:ext cx="124549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4A94A03C-2A39-444D-939F-B8D1DF587AC2}"/>
              </a:ext>
            </a:extLst>
          </p:cNvPr>
          <p:cNvCxnSpPr>
            <a:cxnSpLocks/>
          </p:cNvCxnSpPr>
          <p:nvPr/>
        </p:nvCxnSpPr>
        <p:spPr>
          <a:xfrm>
            <a:off x="6500012" y="4685649"/>
            <a:ext cx="12566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4C28CF4D-1B79-BE4B-8D9C-0B59F0381633}"/>
              </a:ext>
            </a:extLst>
          </p:cNvPr>
          <p:cNvSpPr txBox="1"/>
          <p:nvPr/>
        </p:nvSpPr>
        <p:spPr>
          <a:xfrm>
            <a:off x="7415042" y="424841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6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3873F454-F780-3F43-9B56-76361BECC11E}"/>
              </a:ext>
            </a:extLst>
          </p:cNvPr>
          <p:cNvSpPr txBox="1"/>
          <p:nvPr/>
        </p:nvSpPr>
        <p:spPr>
          <a:xfrm>
            <a:off x="7189770" y="4248418"/>
            <a:ext cx="399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F50908B-09C9-F047-96CA-7C123EA89E51}"/>
              </a:ext>
            </a:extLst>
          </p:cNvPr>
          <p:cNvSpPr txBox="1"/>
          <p:nvPr/>
        </p:nvSpPr>
        <p:spPr>
          <a:xfrm>
            <a:off x="7002196" y="4688358"/>
            <a:ext cx="2215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200" dirty="0">
                <a:latin typeface="KG Red Hands" panose="02000505000000020004" pitchFamily="2" charset="0"/>
              </a:rPr>
              <a:t>1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8887994-5BDA-904B-B516-AB88F9E5508F}"/>
              </a:ext>
            </a:extLst>
          </p:cNvPr>
          <p:cNvSpPr txBox="1"/>
          <p:nvPr/>
        </p:nvSpPr>
        <p:spPr>
          <a:xfrm>
            <a:off x="6958388" y="4248418"/>
            <a:ext cx="383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8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70FE76-195F-6144-A336-030C456306A9}"/>
              </a:ext>
            </a:extLst>
          </p:cNvPr>
          <p:cNvSpPr txBox="1"/>
          <p:nvPr/>
        </p:nvSpPr>
        <p:spPr>
          <a:xfrm>
            <a:off x="6755898" y="4248418"/>
            <a:ext cx="256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1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9065CBC7-E14C-6A4A-8CC6-70DD724D3DE5}"/>
              </a:ext>
            </a:extLst>
          </p:cNvPr>
          <p:cNvSpPr txBox="1"/>
          <p:nvPr/>
        </p:nvSpPr>
        <p:spPr>
          <a:xfrm>
            <a:off x="1391097" y="4671113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1,806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C9E5DD9D-0703-784E-9C8E-793E42111521}"/>
                  </a:ext>
                </a:extLst>
              </p:cNvPr>
              <p:cNvSpPr txBox="1"/>
              <p:nvPr/>
            </p:nvSpPr>
            <p:spPr>
              <a:xfrm>
                <a:off x="6080608" y="3675574"/>
                <a:ext cx="161454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GB" sz="2400" dirty="0">
                    <a:latin typeface="KG Red Hands" panose="02000505000000020004" pitchFamily="2" charset="0"/>
                  </a:rPr>
                  <a:t>1,806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latin typeface="KG Red Hands" panose="02000505000000020004" pitchFamily="2" charset="0"/>
                  </a:rPr>
                  <a:t> 2</a:t>
                </a:r>
              </a:p>
            </p:txBody>
          </p:sp>
        </mc:Choice>
        <mc:Fallback xmlns=""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C9E5DD9D-0703-784E-9C8E-793E421115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0608" y="3675574"/>
                <a:ext cx="1614545" cy="461665"/>
              </a:xfrm>
              <a:prstGeom prst="rect">
                <a:avLst/>
              </a:prstGeom>
              <a:blipFill>
                <a:blip r:embed="rId9"/>
                <a:stretch>
                  <a:fillRect l="-5660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9E395050-4D23-AE44-B9D1-B2A1A1B8488E}"/>
                  </a:ext>
                </a:extLst>
              </p:cNvPr>
              <p:cNvSpPr txBox="1"/>
              <p:nvPr/>
            </p:nvSpPr>
            <p:spPr>
              <a:xfrm>
                <a:off x="7364590" y="3675574"/>
                <a:ext cx="11464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KG Red Hands" panose="02000505000000020004" pitchFamily="2" charset="0"/>
                  </a:rPr>
                  <a:t> 903</a:t>
                </a:r>
              </a:p>
            </p:txBody>
          </p:sp>
        </mc:Choice>
        <mc:Fallback xmlns=""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9E395050-4D23-AE44-B9D1-B2A1A1B848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4590" y="3675574"/>
                <a:ext cx="1146468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" name="TextBox 111">
            <a:extLst>
              <a:ext uri="{FF2B5EF4-FFF2-40B4-BE49-F238E27FC236}">
                <a16:creationId xmlns:a16="http://schemas.microsoft.com/office/drawing/2014/main" id="{F11F2F2E-CE06-9D49-A4EC-2D0EED4580F6}"/>
              </a:ext>
            </a:extLst>
          </p:cNvPr>
          <p:cNvSpPr txBox="1"/>
          <p:nvPr/>
        </p:nvSpPr>
        <p:spPr>
          <a:xfrm>
            <a:off x="3550873" y="4695858"/>
            <a:ext cx="808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903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01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8611 " pathEditMode="relative" ptsTypes="AA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8611 " pathEditMode="relative" ptsTypes="AA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8611 " pathEditMode="relative" ptsTypes="AA"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8611 " pathEditMode="relative" ptsTypes="AA">
                                      <p:cBhvr>
                                        <p:cTn id="5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8611 " pathEditMode="relative" ptsTypes="AA">
                                      <p:cBhvr>
                                        <p:cTn id="6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1907 0.30671 " pathEditMode="relative" ptsTypes="AA">
                                      <p:cBhvr>
                                        <p:cTn id="6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1907 0.30671 " pathEditMode="relative" ptsTypes="AA">
                                      <p:cBhvr>
                                        <p:cTn id="6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decel="100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decel="100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decel="100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" decel="100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decel="100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" decel="100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" decel="100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decel="100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" decel="100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" decel="100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" decel="100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" decel="100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8205E-6 2.77556E-17 L -0.38558 0.26806 " pathEditMode="relative" rAng="0" ptsTypes="AA">
                                      <p:cBhvr>
                                        <p:cTn id="21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9" y="13403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7037E-6 L -0.39808 0.28959 " pathEditMode="relative" rAng="0" ptsTypes="AA">
                                      <p:cBhvr>
                                        <p:cTn id="21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4" y="14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" decel="100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" decel="100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" decel="100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" decel="100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" decel="100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" decel="100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" decel="100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" decel="100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" decel="100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" decel="100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" decel="100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" decel="100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-3.33333E-6 L -0.41859 0.38496 " pathEditMode="relative" rAng="0" ptsTypes="AA">
                                      <p:cBhvr>
                                        <p:cTn id="34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29" y="19236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1859 0.38495 " pathEditMode="relative" ptsTypes="AA">
                                      <p:cBhvr>
                                        <p:cTn id="34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1859 0.38495 " pathEditMode="relative" ptsTypes="AA">
                                      <p:cBhvr>
                                        <p:cTn id="34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1859 0.38495 " pathEditMode="relative" ptsTypes="AA">
                                      <p:cBhvr>
                                        <p:cTn id="35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1859 0.38495 " pathEditMode="relative" ptsTypes="AA">
                                      <p:cBhvr>
                                        <p:cTn id="35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1859 0.38495 " pathEditMode="relative" ptsTypes="AA">
                                      <p:cBhvr>
                                        <p:cTn id="35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3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6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2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5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0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3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6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5" grpId="0"/>
      <p:bldP spid="25" grpId="1"/>
      <p:bldP spid="25" grpId="2"/>
      <p:bldP spid="35" grpId="0"/>
      <p:bldP spid="36" grpId="0"/>
      <p:bldP spid="42" grpId="0"/>
      <p:bldP spid="43" grpId="0"/>
      <p:bldP spid="55" grpId="0"/>
      <p:bldP spid="56" grpId="0"/>
      <p:bldP spid="56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2" grpId="0"/>
      <p:bldP spid="102" grpId="1"/>
      <p:bldP spid="104" grpId="0"/>
      <p:bldP spid="104" grpId="1"/>
      <p:bldP spid="105" grpId="0"/>
      <p:bldP spid="105" grpId="1"/>
      <p:bldP spid="106" grpId="0"/>
      <p:bldP spid="106" grpId="1"/>
      <p:bldP spid="108" grpId="0"/>
      <p:bldP spid="108" grpId="1"/>
      <p:bldP spid="109" grpId="0"/>
      <p:bldP spid="110" grpId="0"/>
      <p:bldP spid="111" grpId="0"/>
      <p:bldP spid="1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up 112">
            <a:extLst>
              <a:ext uri="{FF2B5EF4-FFF2-40B4-BE49-F238E27FC236}">
                <a16:creationId xmlns:a16="http://schemas.microsoft.com/office/drawing/2014/main" id="{3BAC11CD-A46B-E14B-8B69-5D084E88B100}"/>
              </a:ext>
            </a:extLst>
          </p:cNvPr>
          <p:cNvGrpSpPr/>
          <p:nvPr/>
        </p:nvGrpSpPr>
        <p:grpSpPr>
          <a:xfrm>
            <a:off x="795138" y="519347"/>
            <a:ext cx="8183537" cy="2073911"/>
            <a:chOff x="969840" y="1507489"/>
            <a:chExt cx="8183537" cy="2073911"/>
          </a:xfrm>
        </p:grpSpPr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4FCA5FCB-B313-1649-9BD3-A77D5D2D1F97}"/>
                </a:ext>
              </a:extLst>
            </p:cNvPr>
            <p:cNvGrpSpPr/>
            <p:nvPr/>
          </p:nvGrpSpPr>
          <p:grpSpPr>
            <a:xfrm>
              <a:off x="1229019" y="2623189"/>
              <a:ext cx="1612092" cy="958211"/>
              <a:chOff x="1397876" y="2930617"/>
              <a:chExt cx="1612092" cy="958211"/>
            </a:xfrm>
          </p:grpSpPr>
          <p:sp>
            <p:nvSpPr>
              <p:cNvPr id="147" name="Rounded Rectangle 146">
                <a:extLst>
                  <a:ext uri="{FF2B5EF4-FFF2-40B4-BE49-F238E27FC236}">
                    <a16:creationId xmlns:a16="http://schemas.microsoft.com/office/drawing/2014/main" id="{2EDB1374-5A6A-7342-A591-28201BD584C2}"/>
                  </a:ext>
                </a:extLst>
              </p:cNvPr>
              <p:cNvSpPr/>
              <p:nvPr/>
            </p:nvSpPr>
            <p:spPr>
              <a:xfrm>
                <a:off x="1971510" y="3001920"/>
                <a:ext cx="464821" cy="265214"/>
              </a:xfrm>
              <a:prstGeom prst="roundRect">
                <a:avLst>
                  <a:gd name="adj" fmla="val 0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8" name="Rounded Rectangle 147">
                <a:extLst>
                  <a:ext uri="{FF2B5EF4-FFF2-40B4-BE49-F238E27FC236}">
                    <a16:creationId xmlns:a16="http://schemas.microsoft.com/office/drawing/2014/main" id="{BCB6D9DF-01D9-DC41-B6BB-D9C536FCF970}"/>
                  </a:ext>
                </a:extLst>
              </p:cNvPr>
              <p:cNvSpPr/>
              <p:nvPr/>
            </p:nvSpPr>
            <p:spPr>
              <a:xfrm>
                <a:off x="1764301" y="2930617"/>
                <a:ext cx="879839" cy="142605"/>
              </a:xfrm>
              <a:prstGeom prst="roundRect">
                <a:avLst>
                  <a:gd name="adj" fmla="val 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9" name="Rounded Rectangle 148">
                <a:extLst>
                  <a:ext uri="{FF2B5EF4-FFF2-40B4-BE49-F238E27FC236}">
                    <a16:creationId xmlns:a16="http://schemas.microsoft.com/office/drawing/2014/main" id="{E26140BC-B9D4-A146-839B-1FA7799A7912}"/>
                  </a:ext>
                </a:extLst>
              </p:cNvPr>
              <p:cNvSpPr/>
              <p:nvPr/>
            </p:nvSpPr>
            <p:spPr>
              <a:xfrm>
                <a:off x="1397876" y="3202919"/>
                <a:ext cx="1612092" cy="685909"/>
              </a:xfrm>
              <a:prstGeom prst="roundRect">
                <a:avLst>
                  <a:gd name="adj" fmla="val 8623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0" name="Rounded Rectangle 149">
                <a:extLst>
                  <a:ext uri="{FF2B5EF4-FFF2-40B4-BE49-F238E27FC236}">
                    <a16:creationId xmlns:a16="http://schemas.microsoft.com/office/drawing/2014/main" id="{16119665-F82E-3D48-BC58-05DB6651A245}"/>
                  </a:ext>
                </a:extLst>
              </p:cNvPr>
              <p:cNvSpPr/>
              <p:nvPr/>
            </p:nvSpPr>
            <p:spPr>
              <a:xfrm>
                <a:off x="1478324" y="3267134"/>
                <a:ext cx="1451195" cy="557478"/>
              </a:xfrm>
              <a:prstGeom prst="roundRect">
                <a:avLst>
                  <a:gd name="adj" fmla="val 6063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E908C79A-4A05-9E45-932E-B1AFBC3AB3D7}"/>
                </a:ext>
              </a:extLst>
            </p:cNvPr>
            <p:cNvSpPr txBox="1"/>
            <p:nvPr/>
          </p:nvSpPr>
          <p:spPr>
            <a:xfrm>
              <a:off x="2418902" y="3140776"/>
              <a:ext cx="341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g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B1E10A0E-9C68-1544-AB8D-252AB1D1AEC2}"/>
                </a:ext>
              </a:extLst>
            </p:cNvPr>
            <p:cNvSpPr txBox="1"/>
            <p:nvPr/>
          </p:nvSpPr>
          <p:spPr>
            <a:xfrm>
              <a:off x="1654265" y="3040878"/>
              <a:ext cx="7681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2400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797</a:t>
              </a:r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6F97D0AC-0251-6147-8001-FEC032CD3BA4}"/>
                </a:ext>
              </a:extLst>
            </p:cNvPr>
            <p:cNvGrpSpPr/>
            <p:nvPr/>
          </p:nvGrpSpPr>
          <p:grpSpPr>
            <a:xfrm>
              <a:off x="3298727" y="2623189"/>
              <a:ext cx="1612092" cy="958211"/>
              <a:chOff x="1397876" y="2930617"/>
              <a:chExt cx="1612092" cy="958211"/>
            </a:xfrm>
          </p:grpSpPr>
          <p:sp>
            <p:nvSpPr>
              <p:cNvPr id="143" name="Rounded Rectangle 142">
                <a:extLst>
                  <a:ext uri="{FF2B5EF4-FFF2-40B4-BE49-F238E27FC236}">
                    <a16:creationId xmlns:a16="http://schemas.microsoft.com/office/drawing/2014/main" id="{DB049A32-6F6E-784F-904C-082CDF520233}"/>
                  </a:ext>
                </a:extLst>
              </p:cNvPr>
              <p:cNvSpPr/>
              <p:nvPr/>
            </p:nvSpPr>
            <p:spPr>
              <a:xfrm>
                <a:off x="1971510" y="3001920"/>
                <a:ext cx="464821" cy="265214"/>
              </a:xfrm>
              <a:prstGeom prst="roundRect">
                <a:avLst>
                  <a:gd name="adj" fmla="val 0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4" name="Rounded Rectangle 143">
                <a:extLst>
                  <a:ext uri="{FF2B5EF4-FFF2-40B4-BE49-F238E27FC236}">
                    <a16:creationId xmlns:a16="http://schemas.microsoft.com/office/drawing/2014/main" id="{36939A65-7C88-5B4E-982C-34B95D4D0A02}"/>
                  </a:ext>
                </a:extLst>
              </p:cNvPr>
              <p:cNvSpPr/>
              <p:nvPr/>
            </p:nvSpPr>
            <p:spPr>
              <a:xfrm>
                <a:off x="1764301" y="2930617"/>
                <a:ext cx="879839" cy="142605"/>
              </a:xfrm>
              <a:prstGeom prst="roundRect">
                <a:avLst>
                  <a:gd name="adj" fmla="val 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5" name="Rounded Rectangle 144">
                <a:extLst>
                  <a:ext uri="{FF2B5EF4-FFF2-40B4-BE49-F238E27FC236}">
                    <a16:creationId xmlns:a16="http://schemas.microsoft.com/office/drawing/2014/main" id="{585CAB47-6F30-1442-87FC-7E845BBEC339}"/>
                  </a:ext>
                </a:extLst>
              </p:cNvPr>
              <p:cNvSpPr/>
              <p:nvPr/>
            </p:nvSpPr>
            <p:spPr>
              <a:xfrm>
                <a:off x="1397876" y="3202919"/>
                <a:ext cx="1612092" cy="685909"/>
              </a:xfrm>
              <a:prstGeom prst="roundRect">
                <a:avLst>
                  <a:gd name="adj" fmla="val 8623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6" name="Rounded Rectangle 145">
                <a:extLst>
                  <a:ext uri="{FF2B5EF4-FFF2-40B4-BE49-F238E27FC236}">
                    <a16:creationId xmlns:a16="http://schemas.microsoft.com/office/drawing/2014/main" id="{F16A629E-0D0B-6949-905C-CD24D2DE9BFE}"/>
                  </a:ext>
                </a:extLst>
              </p:cNvPr>
              <p:cNvSpPr/>
              <p:nvPr/>
            </p:nvSpPr>
            <p:spPr>
              <a:xfrm>
                <a:off x="1478324" y="3267134"/>
                <a:ext cx="1451195" cy="557478"/>
              </a:xfrm>
              <a:prstGeom prst="roundRect">
                <a:avLst>
                  <a:gd name="adj" fmla="val 6063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3DBA4EBA-AF08-B441-9A8C-291D4344AE7C}"/>
                </a:ext>
              </a:extLst>
            </p:cNvPr>
            <p:cNvSpPr txBox="1"/>
            <p:nvPr/>
          </p:nvSpPr>
          <p:spPr>
            <a:xfrm>
              <a:off x="4488610" y="3140776"/>
              <a:ext cx="341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g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9E59B47A-2B75-E442-AC1B-61A13A63E302}"/>
                </a:ext>
              </a:extLst>
            </p:cNvPr>
            <p:cNvSpPr txBox="1"/>
            <p:nvPr/>
          </p:nvSpPr>
          <p:spPr>
            <a:xfrm>
              <a:off x="3723973" y="3040878"/>
              <a:ext cx="8098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2400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624</a:t>
              </a:r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D5C40045-E1B7-8541-8D06-B79FE4D86896}"/>
                </a:ext>
              </a:extLst>
            </p:cNvPr>
            <p:cNvGrpSpPr/>
            <p:nvPr/>
          </p:nvGrpSpPr>
          <p:grpSpPr>
            <a:xfrm>
              <a:off x="5373968" y="2623189"/>
              <a:ext cx="1612092" cy="958211"/>
              <a:chOff x="1397876" y="2930617"/>
              <a:chExt cx="1612092" cy="958211"/>
            </a:xfrm>
          </p:grpSpPr>
          <p:sp>
            <p:nvSpPr>
              <p:cNvPr id="139" name="Rounded Rectangle 138">
                <a:extLst>
                  <a:ext uri="{FF2B5EF4-FFF2-40B4-BE49-F238E27FC236}">
                    <a16:creationId xmlns:a16="http://schemas.microsoft.com/office/drawing/2014/main" id="{47998586-79B7-564C-9F9A-8E771F19DAE6}"/>
                  </a:ext>
                </a:extLst>
              </p:cNvPr>
              <p:cNvSpPr/>
              <p:nvPr/>
            </p:nvSpPr>
            <p:spPr>
              <a:xfrm>
                <a:off x="1971510" y="3001920"/>
                <a:ext cx="464821" cy="265214"/>
              </a:xfrm>
              <a:prstGeom prst="roundRect">
                <a:avLst>
                  <a:gd name="adj" fmla="val 0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0" name="Rounded Rectangle 139">
                <a:extLst>
                  <a:ext uri="{FF2B5EF4-FFF2-40B4-BE49-F238E27FC236}">
                    <a16:creationId xmlns:a16="http://schemas.microsoft.com/office/drawing/2014/main" id="{BD757AF3-12F4-4240-8BA5-C182381CEAAE}"/>
                  </a:ext>
                </a:extLst>
              </p:cNvPr>
              <p:cNvSpPr/>
              <p:nvPr/>
            </p:nvSpPr>
            <p:spPr>
              <a:xfrm>
                <a:off x="1764301" y="2930617"/>
                <a:ext cx="879839" cy="142605"/>
              </a:xfrm>
              <a:prstGeom prst="roundRect">
                <a:avLst>
                  <a:gd name="adj" fmla="val 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1" name="Rounded Rectangle 140">
                <a:extLst>
                  <a:ext uri="{FF2B5EF4-FFF2-40B4-BE49-F238E27FC236}">
                    <a16:creationId xmlns:a16="http://schemas.microsoft.com/office/drawing/2014/main" id="{84150C88-A3BF-1849-AE4E-F7C04C210832}"/>
                  </a:ext>
                </a:extLst>
              </p:cNvPr>
              <p:cNvSpPr/>
              <p:nvPr/>
            </p:nvSpPr>
            <p:spPr>
              <a:xfrm>
                <a:off x="1397876" y="3202919"/>
                <a:ext cx="1612092" cy="685909"/>
              </a:xfrm>
              <a:prstGeom prst="roundRect">
                <a:avLst>
                  <a:gd name="adj" fmla="val 8623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2" name="Rounded Rectangle 141">
                <a:extLst>
                  <a:ext uri="{FF2B5EF4-FFF2-40B4-BE49-F238E27FC236}">
                    <a16:creationId xmlns:a16="http://schemas.microsoft.com/office/drawing/2014/main" id="{6678E21A-BC5B-6546-8C99-AF1A5D5596C5}"/>
                  </a:ext>
                </a:extLst>
              </p:cNvPr>
              <p:cNvSpPr/>
              <p:nvPr/>
            </p:nvSpPr>
            <p:spPr>
              <a:xfrm>
                <a:off x="1478324" y="3267134"/>
                <a:ext cx="1451195" cy="557478"/>
              </a:xfrm>
              <a:prstGeom prst="roundRect">
                <a:avLst>
                  <a:gd name="adj" fmla="val 6063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F0FB634C-474D-324A-BFA3-F7B84D9CA8C5}"/>
                </a:ext>
              </a:extLst>
            </p:cNvPr>
            <p:cNvSpPr txBox="1"/>
            <p:nvPr/>
          </p:nvSpPr>
          <p:spPr>
            <a:xfrm>
              <a:off x="6563851" y="3140776"/>
              <a:ext cx="341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g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0AAFE61C-056E-B64C-B717-309EA2BFB32E}"/>
                </a:ext>
              </a:extLst>
            </p:cNvPr>
            <p:cNvSpPr txBox="1"/>
            <p:nvPr/>
          </p:nvSpPr>
          <p:spPr>
            <a:xfrm>
              <a:off x="5799214" y="3040878"/>
              <a:ext cx="7825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2400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385</a:t>
              </a:r>
            </a:p>
          </p:txBody>
        </p:sp>
        <p:pic>
          <p:nvPicPr>
            <p:cNvPr id="123" name="Picture 122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A21BF6B1-06E0-6D4A-A426-09E1014219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969840" y="1533894"/>
              <a:ext cx="1689100" cy="1231900"/>
            </a:xfrm>
            <a:prstGeom prst="rect">
              <a:avLst/>
            </a:prstGeom>
          </p:spPr>
        </p:pic>
        <p:pic>
          <p:nvPicPr>
            <p:cNvPr id="124" name="Picture 123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4355ADCA-43BC-F443-9F52-BD9855B30A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1707903" y="1870723"/>
              <a:ext cx="1195342" cy="871791"/>
            </a:xfrm>
            <a:prstGeom prst="rect">
              <a:avLst/>
            </a:prstGeom>
          </p:spPr>
        </p:pic>
        <p:pic>
          <p:nvPicPr>
            <p:cNvPr id="125" name="Picture 124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DE452858-6EDC-814F-9728-27B54D7D8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123103" y="1533894"/>
              <a:ext cx="1689100" cy="1231900"/>
            </a:xfrm>
            <a:prstGeom prst="rect">
              <a:avLst/>
            </a:prstGeom>
          </p:spPr>
        </p:pic>
        <p:pic>
          <p:nvPicPr>
            <p:cNvPr id="126" name="Picture 125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DFADA41-5309-2C4F-B696-F2321E36D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FF00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4382369">
              <a:off x="4085891" y="2161111"/>
              <a:ext cx="624840" cy="712846"/>
            </a:xfrm>
            <a:prstGeom prst="rect">
              <a:avLst/>
            </a:prstGeom>
          </p:spPr>
        </p:pic>
        <p:pic>
          <p:nvPicPr>
            <p:cNvPr id="127" name="Picture 126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AF5997F3-6317-FF44-BB5A-BF211E3A5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450996" y="1870722"/>
              <a:ext cx="1195342" cy="871791"/>
            </a:xfrm>
            <a:prstGeom prst="rect">
              <a:avLst/>
            </a:prstGeom>
          </p:spPr>
        </p:pic>
        <p:pic>
          <p:nvPicPr>
            <p:cNvPr id="128" name="Picture 127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1EA696C-C5FC-134A-90C1-8CF22D4080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FF00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6115596" y="2148077"/>
              <a:ext cx="624840" cy="712846"/>
            </a:xfrm>
            <a:prstGeom prst="rect">
              <a:avLst/>
            </a:prstGeom>
          </p:spPr>
        </p:pic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A9A0F73E-BB1F-0A49-8A5B-784B33BA61FF}"/>
                </a:ext>
              </a:extLst>
            </p:cNvPr>
            <p:cNvGrpSpPr/>
            <p:nvPr/>
          </p:nvGrpSpPr>
          <p:grpSpPr>
            <a:xfrm>
              <a:off x="7460141" y="2613083"/>
              <a:ext cx="1612092" cy="958211"/>
              <a:chOff x="1397876" y="2930617"/>
              <a:chExt cx="1612092" cy="958211"/>
            </a:xfrm>
          </p:grpSpPr>
          <p:sp>
            <p:nvSpPr>
              <p:cNvPr id="135" name="Rounded Rectangle 134">
                <a:extLst>
                  <a:ext uri="{FF2B5EF4-FFF2-40B4-BE49-F238E27FC236}">
                    <a16:creationId xmlns:a16="http://schemas.microsoft.com/office/drawing/2014/main" id="{4DF9D3D5-CA41-7D4B-9D24-BE812D9E594E}"/>
                  </a:ext>
                </a:extLst>
              </p:cNvPr>
              <p:cNvSpPr/>
              <p:nvPr/>
            </p:nvSpPr>
            <p:spPr>
              <a:xfrm>
                <a:off x="1971510" y="3001920"/>
                <a:ext cx="464821" cy="265214"/>
              </a:xfrm>
              <a:prstGeom prst="roundRect">
                <a:avLst>
                  <a:gd name="adj" fmla="val 0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6" name="Rounded Rectangle 135">
                <a:extLst>
                  <a:ext uri="{FF2B5EF4-FFF2-40B4-BE49-F238E27FC236}">
                    <a16:creationId xmlns:a16="http://schemas.microsoft.com/office/drawing/2014/main" id="{A2A27D5B-E759-CD4E-93A4-5E47C584B6E5}"/>
                  </a:ext>
                </a:extLst>
              </p:cNvPr>
              <p:cNvSpPr/>
              <p:nvPr/>
            </p:nvSpPr>
            <p:spPr>
              <a:xfrm>
                <a:off x="1764301" y="2930617"/>
                <a:ext cx="879839" cy="142605"/>
              </a:xfrm>
              <a:prstGeom prst="roundRect">
                <a:avLst>
                  <a:gd name="adj" fmla="val 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7" name="Rounded Rectangle 136">
                <a:extLst>
                  <a:ext uri="{FF2B5EF4-FFF2-40B4-BE49-F238E27FC236}">
                    <a16:creationId xmlns:a16="http://schemas.microsoft.com/office/drawing/2014/main" id="{90E355C9-444F-394B-ADA3-162E125B1A3E}"/>
                  </a:ext>
                </a:extLst>
              </p:cNvPr>
              <p:cNvSpPr/>
              <p:nvPr/>
            </p:nvSpPr>
            <p:spPr>
              <a:xfrm>
                <a:off x="1397876" y="3202919"/>
                <a:ext cx="1612092" cy="685909"/>
              </a:xfrm>
              <a:prstGeom prst="roundRect">
                <a:avLst>
                  <a:gd name="adj" fmla="val 8623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8" name="Rounded Rectangle 137">
                <a:extLst>
                  <a:ext uri="{FF2B5EF4-FFF2-40B4-BE49-F238E27FC236}">
                    <a16:creationId xmlns:a16="http://schemas.microsoft.com/office/drawing/2014/main" id="{2238BFEE-CC0D-B049-B991-C5CC7B52D828}"/>
                  </a:ext>
                </a:extLst>
              </p:cNvPr>
              <p:cNvSpPr/>
              <p:nvPr/>
            </p:nvSpPr>
            <p:spPr>
              <a:xfrm>
                <a:off x="1478324" y="3267134"/>
                <a:ext cx="1451195" cy="557478"/>
              </a:xfrm>
              <a:prstGeom prst="roundRect">
                <a:avLst>
                  <a:gd name="adj" fmla="val 6063"/>
                </a:avLst>
              </a:prstGeom>
              <a:solidFill>
                <a:schemeClr val="bg2">
                  <a:lumMod val="2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1DB51ECC-5A3F-F749-892F-AB3C5605DCAF}"/>
                </a:ext>
              </a:extLst>
            </p:cNvPr>
            <p:cNvSpPr txBox="1"/>
            <p:nvPr/>
          </p:nvSpPr>
          <p:spPr>
            <a:xfrm>
              <a:off x="8650024" y="3130670"/>
              <a:ext cx="341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g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9CE87AC6-F0EE-A140-A284-75FE3D65D9A2}"/>
                </a:ext>
              </a:extLst>
            </p:cNvPr>
            <p:cNvSpPr txBox="1"/>
            <p:nvPr/>
          </p:nvSpPr>
          <p:spPr>
            <a:xfrm>
              <a:off x="7885387" y="3030772"/>
              <a:ext cx="7906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2400" dirty="0">
                  <a:solidFill>
                    <a:schemeClr val="bg1"/>
                  </a:solidFill>
                  <a:latin typeface="KG Red Hands" panose="02000505000000020004" pitchFamily="2" charset="0"/>
                </a:rPr>
                <a:t>???</a:t>
              </a:r>
            </a:p>
          </p:txBody>
        </p:sp>
        <p:pic>
          <p:nvPicPr>
            <p:cNvPr id="132" name="Picture 131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8651E480-45F4-E140-9871-EE20B0F63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219972" y="1533894"/>
              <a:ext cx="1689100" cy="1231900"/>
            </a:xfrm>
            <a:prstGeom prst="rect">
              <a:avLst/>
            </a:prstGeom>
          </p:spPr>
        </p:pic>
        <p:pic>
          <p:nvPicPr>
            <p:cNvPr id="133" name="Picture 132" descr="Icon&#10;&#10;Description automatically generated with low confidence">
              <a:extLst>
                <a:ext uri="{FF2B5EF4-FFF2-40B4-BE49-F238E27FC236}">
                  <a16:creationId xmlns:a16="http://schemas.microsoft.com/office/drawing/2014/main" id="{F2CBB7E3-25A5-7242-ABAB-D99994165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258719">
              <a:off x="7958035" y="1870723"/>
              <a:ext cx="1195342" cy="871791"/>
            </a:xfrm>
            <a:prstGeom prst="rect">
              <a:avLst/>
            </a:prstGeom>
          </p:spPr>
        </p:pic>
        <p:pic>
          <p:nvPicPr>
            <p:cNvPr id="134" name="Picture 133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A1EFA0EC-7460-AB41-85BD-2181FF242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FF00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8166533" y="1507489"/>
              <a:ext cx="624840" cy="712846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16EC63A-D5C9-F241-BD4D-D243DAB43D09}"/>
              </a:ext>
            </a:extLst>
          </p:cNvPr>
          <p:cNvGrpSpPr/>
          <p:nvPr/>
        </p:nvGrpSpPr>
        <p:grpSpPr>
          <a:xfrm>
            <a:off x="1054317" y="1645598"/>
            <a:ext cx="1612092" cy="958211"/>
            <a:chOff x="1397876" y="2930617"/>
            <a:chExt cx="1612092" cy="958211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16F51ED2-8018-B64F-82E1-22BB2836B7A0}"/>
                </a:ext>
              </a:extLst>
            </p:cNvPr>
            <p:cNvSpPr/>
            <p:nvPr/>
          </p:nvSpPr>
          <p:spPr>
            <a:xfrm>
              <a:off x="1971510" y="3001920"/>
              <a:ext cx="464821" cy="265214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6FDCAA8A-CA11-2047-89BC-D2F70B7289F6}"/>
                </a:ext>
              </a:extLst>
            </p:cNvPr>
            <p:cNvSpPr/>
            <p:nvPr/>
          </p:nvSpPr>
          <p:spPr>
            <a:xfrm>
              <a:off x="1764301" y="2930617"/>
              <a:ext cx="879839" cy="142605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84D56869-8FE4-BC40-B695-B3E9948AC197}"/>
                </a:ext>
              </a:extLst>
            </p:cNvPr>
            <p:cNvSpPr/>
            <p:nvPr/>
          </p:nvSpPr>
          <p:spPr>
            <a:xfrm>
              <a:off x="1397876" y="3202919"/>
              <a:ext cx="1612092" cy="685909"/>
            </a:xfrm>
            <a:prstGeom prst="roundRect">
              <a:avLst>
                <a:gd name="adj" fmla="val 862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EFB3B937-D9A5-9548-B382-02DEDE57F685}"/>
                </a:ext>
              </a:extLst>
            </p:cNvPr>
            <p:cNvSpPr/>
            <p:nvPr/>
          </p:nvSpPr>
          <p:spPr>
            <a:xfrm>
              <a:off x="1478324" y="3267134"/>
              <a:ext cx="1451195" cy="557478"/>
            </a:xfrm>
            <a:prstGeom prst="roundRect">
              <a:avLst>
                <a:gd name="adj" fmla="val 6063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5B85B55-9BD0-904D-9671-5901E4E99090}"/>
              </a:ext>
            </a:extLst>
          </p:cNvPr>
          <p:cNvSpPr txBox="1"/>
          <p:nvPr/>
        </p:nvSpPr>
        <p:spPr>
          <a:xfrm>
            <a:off x="2244200" y="2163185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  <a:latin typeface="KG Red Hands" panose="02000505000000020004" pitchFamily="2" charset="0"/>
              </a:rPr>
              <a:t>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B38F8B9-24C5-9B45-9D92-F938A5263725}"/>
              </a:ext>
            </a:extLst>
          </p:cNvPr>
          <p:cNvSpPr txBox="1"/>
          <p:nvPr/>
        </p:nvSpPr>
        <p:spPr>
          <a:xfrm>
            <a:off x="1479563" y="2063287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797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FB01F9B-F9E8-E447-8900-58803B9BDD78}"/>
              </a:ext>
            </a:extLst>
          </p:cNvPr>
          <p:cNvGrpSpPr/>
          <p:nvPr/>
        </p:nvGrpSpPr>
        <p:grpSpPr>
          <a:xfrm>
            <a:off x="3124025" y="1645598"/>
            <a:ext cx="1612092" cy="958211"/>
            <a:chOff x="1397876" y="2930617"/>
            <a:chExt cx="1612092" cy="958211"/>
          </a:xfrm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CF58BBFE-5D32-4342-9DD0-B6784C251133}"/>
                </a:ext>
              </a:extLst>
            </p:cNvPr>
            <p:cNvSpPr/>
            <p:nvPr/>
          </p:nvSpPr>
          <p:spPr>
            <a:xfrm>
              <a:off x="1971510" y="3001920"/>
              <a:ext cx="464821" cy="265214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797109FE-AC36-1F4A-8960-5D1AF9EA8D83}"/>
                </a:ext>
              </a:extLst>
            </p:cNvPr>
            <p:cNvSpPr/>
            <p:nvPr/>
          </p:nvSpPr>
          <p:spPr>
            <a:xfrm>
              <a:off x="1764301" y="2930617"/>
              <a:ext cx="879839" cy="142605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BC392612-2C8C-C644-956D-F2A5E858C2C8}"/>
                </a:ext>
              </a:extLst>
            </p:cNvPr>
            <p:cNvSpPr/>
            <p:nvPr/>
          </p:nvSpPr>
          <p:spPr>
            <a:xfrm>
              <a:off x="1397876" y="3202919"/>
              <a:ext cx="1612092" cy="685909"/>
            </a:xfrm>
            <a:prstGeom prst="roundRect">
              <a:avLst>
                <a:gd name="adj" fmla="val 862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BDEF27B7-136E-4143-865A-1F7F14B4C382}"/>
                </a:ext>
              </a:extLst>
            </p:cNvPr>
            <p:cNvSpPr/>
            <p:nvPr/>
          </p:nvSpPr>
          <p:spPr>
            <a:xfrm>
              <a:off x="1478324" y="3267134"/>
              <a:ext cx="1451195" cy="557478"/>
            </a:xfrm>
            <a:prstGeom prst="roundRect">
              <a:avLst>
                <a:gd name="adj" fmla="val 6063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67341D1D-FC57-DC45-A520-5CB4CCD4975B}"/>
              </a:ext>
            </a:extLst>
          </p:cNvPr>
          <p:cNvSpPr txBox="1"/>
          <p:nvPr/>
        </p:nvSpPr>
        <p:spPr>
          <a:xfrm>
            <a:off x="4313908" y="2163185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  <a:latin typeface="KG Red Hands" panose="02000505000000020004" pitchFamily="2" charset="0"/>
              </a:rPr>
              <a:t>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362872A-24E4-C54B-887E-E4E855853DB2}"/>
              </a:ext>
            </a:extLst>
          </p:cNvPr>
          <p:cNvSpPr txBox="1"/>
          <p:nvPr/>
        </p:nvSpPr>
        <p:spPr>
          <a:xfrm>
            <a:off x="3549271" y="2063287"/>
            <a:ext cx="809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624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CC969F8-A2AA-1747-A1E5-625495B75F3F}"/>
              </a:ext>
            </a:extLst>
          </p:cNvPr>
          <p:cNvGrpSpPr/>
          <p:nvPr/>
        </p:nvGrpSpPr>
        <p:grpSpPr>
          <a:xfrm>
            <a:off x="5199266" y="1645598"/>
            <a:ext cx="1612092" cy="958211"/>
            <a:chOff x="1397876" y="2930617"/>
            <a:chExt cx="1612092" cy="958211"/>
          </a:xfrm>
        </p:grpSpPr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F7C86308-468E-BC48-9CE6-E8AD1D7B0BA8}"/>
                </a:ext>
              </a:extLst>
            </p:cNvPr>
            <p:cNvSpPr/>
            <p:nvPr/>
          </p:nvSpPr>
          <p:spPr>
            <a:xfrm>
              <a:off x="1971510" y="3001920"/>
              <a:ext cx="464821" cy="265214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B1AFC561-DD86-9C4B-AA35-6DDF61D0686D}"/>
                </a:ext>
              </a:extLst>
            </p:cNvPr>
            <p:cNvSpPr/>
            <p:nvPr/>
          </p:nvSpPr>
          <p:spPr>
            <a:xfrm>
              <a:off x="1764301" y="2930617"/>
              <a:ext cx="879839" cy="142605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CEF98DDF-5C2D-5E4D-96DE-33F3291C66B3}"/>
                </a:ext>
              </a:extLst>
            </p:cNvPr>
            <p:cNvSpPr/>
            <p:nvPr/>
          </p:nvSpPr>
          <p:spPr>
            <a:xfrm>
              <a:off x="1397876" y="3202919"/>
              <a:ext cx="1612092" cy="685909"/>
            </a:xfrm>
            <a:prstGeom prst="roundRect">
              <a:avLst>
                <a:gd name="adj" fmla="val 862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2875D491-FEA3-A341-A8BC-EFD078FFE713}"/>
                </a:ext>
              </a:extLst>
            </p:cNvPr>
            <p:cNvSpPr/>
            <p:nvPr/>
          </p:nvSpPr>
          <p:spPr>
            <a:xfrm>
              <a:off x="1478324" y="3267134"/>
              <a:ext cx="1451195" cy="557478"/>
            </a:xfrm>
            <a:prstGeom prst="roundRect">
              <a:avLst>
                <a:gd name="adj" fmla="val 6063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4B419CB4-E55F-1B43-831C-9FC7A354E207}"/>
              </a:ext>
            </a:extLst>
          </p:cNvPr>
          <p:cNvSpPr txBox="1"/>
          <p:nvPr/>
        </p:nvSpPr>
        <p:spPr>
          <a:xfrm>
            <a:off x="6389149" y="2163185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  <a:latin typeface="KG Red Hands" panose="02000505000000020004" pitchFamily="2" charset="0"/>
              </a:rPr>
              <a:t>g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74DC763-63CB-3A41-A7C1-DF99400783FB}"/>
              </a:ext>
            </a:extLst>
          </p:cNvPr>
          <p:cNvSpPr txBox="1"/>
          <p:nvPr/>
        </p:nvSpPr>
        <p:spPr>
          <a:xfrm>
            <a:off x="5624512" y="2063287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385</a:t>
            </a:r>
          </a:p>
        </p:txBody>
      </p:sp>
      <p:pic>
        <p:nvPicPr>
          <p:cNvPr id="44" name="Picture 43" descr="Icon&#10;&#10;Description automatically generated with low confidence">
            <a:extLst>
              <a:ext uri="{FF2B5EF4-FFF2-40B4-BE49-F238E27FC236}">
                <a16:creationId xmlns:a16="http://schemas.microsoft.com/office/drawing/2014/main" id="{0D25CB48-624D-304F-BFA2-78407C6F5F5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5138" y="556303"/>
            <a:ext cx="1689100" cy="1231900"/>
          </a:xfrm>
          <a:prstGeom prst="rect">
            <a:avLst/>
          </a:prstGeom>
        </p:spPr>
      </p:pic>
      <p:pic>
        <p:nvPicPr>
          <p:cNvPr id="45" name="Picture 44" descr="Icon&#10;&#10;Description automatically generated with low confidence">
            <a:extLst>
              <a:ext uri="{FF2B5EF4-FFF2-40B4-BE49-F238E27FC236}">
                <a16:creationId xmlns:a16="http://schemas.microsoft.com/office/drawing/2014/main" id="{C386E437-AC3E-1F46-A6D0-62D5DDFD211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533201" y="893132"/>
            <a:ext cx="1195342" cy="871791"/>
          </a:xfrm>
          <a:prstGeom prst="rect">
            <a:avLst/>
          </a:prstGeom>
        </p:spPr>
      </p:pic>
      <p:pic>
        <p:nvPicPr>
          <p:cNvPr id="46" name="Picture 45" descr="Icon&#10;&#10;Description automatically generated with low confidence">
            <a:extLst>
              <a:ext uri="{FF2B5EF4-FFF2-40B4-BE49-F238E27FC236}">
                <a16:creationId xmlns:a16="http://schemas.microsoft.com/office/drawing/2014/main" id="{9829FF4B-C4C5-6E42-A115-CDA33FF1DEF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48401" y="556303"/>
            <a:ext cx="1689100" cy="1231900"/>
          </a:xfrm>
          <a:prstGeom prst="rect">
            <a:avLst/>
          </a:prstGeom>
        </p:spPr>
      </p:pic>
      <p:pic>
        <p:nvPicPr>
          <p:cNvPr id="47" name="Picture 46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F851745-ADB5-2F42-9A90-D5F46EA712E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4382369">
            <a:off x="3911189" y="1183520"/>
            <a:ext cx="624840" cy="712846"/>
          </a:xfrm>
          <a:prstGeom prst="rect">
            <a:avLst/>
          </a:prstGeom>
        </p:spPr>
      </p:pic>
      <p:pic>
        <p:nvPicPr>
          <p:cNvPr id="48" name="Picture 47" descr="Icon&#10;&#10;Description automatically generated with low confidence">
            <a:extLst>
              <a:ext uri="{FF2B5EF4-FFF2-40B4-BE49-F238E27FC236}">
                <a16:creationId xmlns:a16="http://schemas.microsoft.com/office/drawing/2014/main" id="{9491B11F-656B-2B49-829C-1E4B26661CD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76294" y="893131"/>
            <a:ext cx="1195342" cy="871791"/>
          </a:xfrm>
          <a:prstGeom prst="rect">
            <a:avLst/>
          </a:prstGeom>
        </p:spPr>
      </p:pic>
      <p:pic>
        <p:nvPicPr>
          <p:cNvPr id="49" name="Picture 48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53FFE95-6CB7-CC41-9F70-5B1334D5852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940894" y="1170486"/>
            <a:ext cx="624840" cy="712846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53081B4B-967E-A643-958E-477ABC28E307}"/>
              </a:ext>
            </a:extLst>
          </p:cNvPr>
          <p:cNvGrpSpPr/>
          <p:nvPr/>
        </p:nvGrpSpPr>
        <p:grpSpPr>
          <a:xfrm>
            <a:off x="7287367" y="1635492"/>
            <a:ext cx="1612092" cy="958211"/>
            <a:chOff x="1397876" y="2930617"/>
            <a:chExt cx="1612092" cy="958211"/>
          </a:xfrm>
        </p:grpSpPr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EEBEE387-437F-6845-ABFC-F6F8EC1B703D}"/>
                </a:ext>
              </a:extLst>
            </p:cNvPr>
            <p:cNvSpPr/>
            <p:nvPr/>
          </p:nvSpPr>
          <p:spPr>
            <a:xfrm>
              <a:off x="1971510" y="3001920"/>
              <a:ext cx="464821" cy="265214"/>
            </a:xfrm>
            <a:prstGeom prst="roundRect">
              <a:avLst>
                <a:gd name="adj" fmla="val 0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6FB41B24-C9FE-B149-8A32-7639F8273FF5}"/>
                </a:ext>
              </a:extLst>
            </p:cNvPr>
            <p:cNvSpPr/>
            <p:nvPr/>
          </p:nvSpPr>
          <p:spPr>
            <a:xfrm>
              <a:off x="1764301" y="2930617"/>
              <a:ext cx="879839" cy="142605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AF8340A6-03AF-9D4F-87CB-2992E4ABB477}"/>
                </a:ext>
              </a:extLst>
            </p:cNvPr>
            <p:cNvSpPr/>
            <p:nvPr/>
          </p:nvSpPr>
          <p:spPr>
            <a:xfrm>
              <a:off x="1397876" y="3202919"/>
              <a:ext cx="1612092" cy="685909"/>
            </a:xfrm>
            <a:prstGeom prst="roundRect">
              <a:avLst>
                <a:gd name="adj" fmla="val 862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14D716DB-0062-B845-9EE0-60032120D129}"/>
                </a:ext>
              </a:extLst>
            </p:cNvPr>
            <p:cNvSpPr/>
            <p:nvPr/>
          </p:nvSpPr>
          <p:spPr>
            <a:xfrm>
              <a:off x="1478324" y="3267134"/>
              <a:ext cx="1451195" cy="557478"/>
            </a:xfrm>
            <a:prstGeom prst="roundRect">
              <a:avLst>
                <a:gd name="adj" fmla="val 6063"/>
              </a:avLst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07805E9D-8861-0A47-B611-ACDBBCD1E730}"/>
              </a:ext>
            </a:extLst>
          </p:cNvPr>
          <p:cNvSpPr txBox="1"/>
          <p:nvPr/>
        </p:nvSpPr>
        <p:spPr>
          <a:xfrm>
            <a:off x="8475322" y="2153079"/>
            <a:ext cx="341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dirty="0">
                <a:solidFill>
                  <a:schemeClr val="bg1"/>
                </a:solidFill>
                <a:latin typeface="KG Red Hands" panose="02000505000000020004" pitchFamily="2" charset="0"/>
              </a:rPr>
              <a:t>g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23DD783-6AF8-8D48-BE4A-A95C2A707CAC}"/>
              </a:ext>
            </a:extLst>
          </p:cNvPr>
          <p:cNvSpPr txBox="1"/>
          <p:nvPr/>
        </p:nvSpPr>
        <p:spPr>
          <a:xfrm>
            <a:off x="7710685" y="2053181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903</a:t>
            </a:r>
          </a:p>
        </p:txBody>
      </p:sp>
      <p:pic>
        <p:nvPicPr>
          <p:cNvPr id="61" name="Picture 60" descr="Icon&#10;&#10;Description automatically generated with low confidence">
            <a:extLst>
              <a:ext uri="{FF2B5EF4-FFF2-40B4-BE49-F238E27FC236}">
                <a16:creationId xmlns:a16="http://schemas.microsoft.com/office/drawing/2014/main" id="{56EB89B0-58C4-DE49-B955-5A250CCBD61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0215" y="3455083"/>
            <a:ext cx="1689100" cy="1231900"/>
          </a:xfrm>
          <a:prstGeom prst="rect">
            <a:avLst/>
          </a:prstGeom>
        </p:spPr>
      </p:pic>
      <p:pic>
        <p:nvPicPr>
          <p:cNvPr id="62" name="Picture 61" descr="Icon&#10;&#10;Description automatically generated with low confidence">
            <a:extLst>
              <a:ext uri="{FF2B5EF4-FFF2-40B4-BE49-F238E27FC236}">
                <a16:creationId xmlns:a16="http://schemas.microsoft.com/office/drawing/2014/main" id="{35B1000A-99E6-0E4E-ABB9-CFA0B59F732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1028278" y="3791912"/>
            <a:ext cx="1195342" cy="871791"/>
          </a:xfrm>
          <a:prstGeom prst="rect">
            <a:avLst/>
          </a:prstGeom>
        </p:spPr>
      </p:pic>
      <p:pic>
        <p:nvPicPr>
          <p:cNvPr id="63" name="Picture 62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B1A47A49-47B6-8649-929C-085F62650F8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236776" y="3428678"/>
            <a:ext cx="624840" cy="712846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3D31E8DD-49B3-2B42-9027-431A9383BCDD}"/>
              </a:ext>
            </a:extLst>
          </p:cNvPr>
          <p:cNvSpPr txBox="1"/>
          <p:nvPr/>
        </p:nvSpPr>
        <p:spPr>
          <a:xfrm>
            <a:off x="1477659" y="4795085"/>
            <a:ext cx="790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???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A13EE22E-ADDE-B44E-8CB0-A07A27C2F8C9}"/>
              </a:ext>
            </a:extLst>
          </p:cNvPr>
          <p:cNvSpPr txBox="1"/>
          <p:nvPr/>
        </p:nvSpPr>
        <p:spPr>
          <a:xfrm>
            <a:off x="1456018" y="4795085"/>
            <a:ext cx="833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1,421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174DAB7-F5B7-6B4E-A7B9-B1782EB5992B}"/>
              </a:ext>
            </a:extLst>
          </p:cNvPr>
          <p:cNvSpPr txBox="1"/>
          <p:nvPr/>
        </p:nvSpPr>
        <p:spPr>
          <a:xfrm>
            <a:off x="1516982" y="4795085"/>
            <a:ext cx="790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???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9065CBC7-E14C-6A4A-8CC6-70DD724D3DE5}"/>
              </a:ext>
            </a:extLst>
          </p:cNvPr>
          <p:cNvSpPr txBox="1"/>
          <p:nvPr/>
        </p:nvSpPr>
        <p:spPr>
          <a:xfrm>
            <a:off x="1391097" y="4795085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solidFill>
                  <a:schemeClr val="bg1"/>
                </a:solidFill>
                <a:latin typeface="KG Red Hands" panose="02000505000000020004" pitchFamily="2" charset="0"/>
              </a:rPr>
              <a:t>1,806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63E26FCD-18AE-4147-A67B-82097426C7BD}"/>
              </a:ext>
            </a:extLst>
          </p:cNvPr>
          <p:cNvSpPr txBox="1"/>
          <p:nvPr/>
        </p:nvSpPr>
        <p:spPr>
          <a:xfrm>
            <a:off x="2241008" y="2759290"/>
            <a:ext cx="7664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What is the mass of each egg?</a:t>
            </a:r>
          </a:p>
        </p:txBody>
      </p:sp>
      <p:pic>
        <p:nvPicPr>
          <p:cNvPr id="161" name="Picture 160">
            <a:extLst>
              <a:ext uri="{FF2B5EF4-FFF2-40B4-BE49-F238E27FC236}">
                <a16:creationId xmlns:a16="http://schemas.microsoft.com/office/drawing/2014/main" id="{2B6EF70F-2D70-4E7E-89AD-8F1091BE94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0198" y="4577717"/>
            <a:ext cx="747045" cy="747045"/>
          </a:xfrm>
          <a:prstGeom prst="rect">
            <a:avLst/>
          </a:prstGeom>
        </p:spPr>
      </p:pic>
      <p:sp>
        <p:nvSpPr>
          <p:cNvPr id="162" name="TextBox 161">
            <a:extLst>
              <a:ext uri="{FF2B5EF4-FFF2-40B4-BE49-F238E27FC236}">
                <a16:creationId xmlns:a16="http://schemas.microsoft.com/office/drawing/2014/main" id="{03BF74D1-96BF-40A6-A396-6C48DF531744}"/>
              </a:ext>
            </a:extLst>
          </p:cNvPr>
          <p:cNvSpPr txBox="1"/>
          <p:nvPr/>
        </p:nvSpPr>
        <p:spPr>
          <a:xfrm>
            <a:off x="6883042" y="472040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82FF1C3-A1C6-46D4-B204-7749C2CB323A}"/>
              </a:ext>
            </a:extLst>
          </p:cNvPr>
          <p:cNvCxnSpPr>
            <a:cxnSpLocks/>
          </p:cNvCxnSpPr>
          <p:nvPr/>
        </p:nvCxnSpPr>
        <p:spPr>
          <a:xfrm flipV="1">
            <a:off x="1350936" y="3933138"/>
            <a:ext cx="561346" cy="66931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C5E04711-D899-4EAC-A3F6-B411B1D05607}"/>
              </a:ext>
            </a:extLst>
          </p:cNvPr>
          <p:cNvCxnSpPr>
            <a:cxnSpLocks/>
          </p:cNvCxnSpPr>
          <p:nvPr/>
        </p:nvCxnSpPr>
        <p:spPr>
          <a:xfrm flipV="1">
            <a:off x="1368852" y="3616888"/>
            <a:ext cx="355123" cy="3667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TextBox 163">
            <a:extLst>
              <a:ext uri="{FF2B5EF4-FFF2-40B4-BE49-F238E27FC236}">
                <a16:creationId xmlns:a16="http://schemas.microsoft.com/office/drawing/2014/main" id="{78F34941-2539-4893-BC17-CE1D14AFB693}"/>
              </a:ext>
            </a:extLst>
          </p:cNvPr>
          <p:cNvSpPr txBox="1"/>
          <p:nvPr/>
        </p:nvSpPr>
        <p:spPr>
          <a:xfrm>
            <a:off x="605821" y="479508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903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221D3293-D7C2-4286-9F22-69C6958636D7}"/>
                  </a:ext>
                </a:extLst>
              </p:cNvPr>
              <p:cNvSpPr txBox="1"/>
              <p:nvPr/>
            </p:nvSpPr>
            <p:spPr>
              <a:xfrm>
                <a:off x="1247724" y="4792761"/>
                <a:ext cx="9492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latin typeface="KG Red Hands" panose="02000505000000020004" pitchFamily="2" charset="0"/>
                  </a:rPr>
                  <a:t> 385</a:t>
                </a:r>
              </a:p>
            </p:txBody>
          </p:sp>
        </mc:Choice>
        <mc:Fallback xmlns=""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221D3293-D7C2-4286-9F22-69C6958636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7724" y="4792761"/>
                <a:ext cx="949299" cy="461665"/>
              </a:xfrm>
              <a:prstGeom prst="rect">
                <a:avLst/>
              </a:prstGeom>
              <a:blipFill>
                <a:blip r:embed="rId8"/>
                <a:stretch>
                  <a:fillRect t="-10526" r="-27097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3547F635-34D0-462E-A819-706B230DA962}"/>
                  </a:ext>
                </a:extLst>
              </p:cNvPr>
              <p:cNvSpPr txBox="1"/>
              <p:nvPr/>
            </p:nvSpPr>
            <p:spPr>
              <a:xfrm>
                <a:off x="2139570" y="4790437"/>
                <a:ext cx="482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400" dirty="0">
                  <a:latin typeface="KG Red Hands" panose="02000505000000020004" pitchFamily="2" charset="0"/>
                </a:endParaRPr>
              </a:p>
            </p:txBody>
          </p:sp>
        </mc:Choice>
        <mc:Fallback xmlns=""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3547F635-34D0-462E-A819-706B230DA9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9570" y="4790437"/>
                <a:ext cx="482824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7" name="TextBox 166">
            <a:extLst>
              <a:ext uri="{FF2B5EF4-FFF2-40B4-BE49-F238E27FC236}">
                <a16:creationId xmlns:a16="http://schemas.microsoft.com/office/drawing/2014/main" id="{787AE1D9-0B89-440E-93A8-83D525D41D75}"/>
              </a:ext>
            </a:extLst>
          </p:cNvPr>
          <p:cNvSpPr txBox="1"/>
          <p:nvPr/>
        </p:nvSpPr>
        <p:spPr>
          <a:xfrm>
            <a:off x="2431536" y="4795085"/>
            <a:ext cx="864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518 g</a:t>
            </a:r>
          </a:p>
        </p:txBody>
      </p:sp>
      <p:pic>
        <p:nvPicPr>
          <p:cNvPr id="168" name="Picture 167" descr="Icon&#10;&#10;Description automatically generated with low confidence">
            <a:extLst>
              <a:ext uri="{FF2B5EF4-FFF2-40B4-BE49-F238E27FC236}">
                <a16:creationId xmlns:a16="http://schemas.microsoft.com/office/drawing/2014/main" id="{88EAC74C-B51C-45E7-BECE-37F3FF54DF2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764888" y="3439213"/>
            <a:ext cx="1689100" cy="1231900"/>
          </a:xfrm>
          <a:prstGeom prst="rect">
            <a:avLst/>
          </a:prstGeom>
        </p:spPr>
      </p:pic>
      <p:pic>
        <p:nvPicPr>
          <p:cNvPr id="169" name="Picture 168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C8C3A82F-823C-4500-9166-8CAC6E431CB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4382369">
            <a:off x="3727676" y="4066430"/>
            <a:ext cx="624840" cy="712846"/>
          </a:xfrm>
          <a:prstGeom prst="rect">
            <a:avLst/>
          </a:prstGeom>
        </p:spPr>
      </p:pic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87E8BB88-F7F3-4CCB-8930-A92C3E5265DC}"/>
              </a:ext>
            </a:extLst>
          </p:cNvPr>
          <p:cNvCxnSpPr>
            <a:cxnSpLocks/>
          </p:cNvCxnSpPr>
          <p:nvPr/>
        </p:nvCxnSpPr>
        <p:spPr>
          <a:xfrm flipV="1">
            <a:off x="3204473" y="3606827"/>
            <a:ext cx="746633" cy="89023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>
            <a:extLst>
              <a:ext uri="{FF2B5EF4-FFF2-40B4-BE49-F238E27FC236}">
                <a16:creationId xmlns:a16="http://schemas.microsoft.com/office/drawing/2014/main" id="{8AF99B7E-F452-457A-99CA-A7DCC68D67CF}"/>
              </a:ext>
            </a:extLst>
          </p:cNvPr>
          <p:cNvSpPr txBox="1"/>
          <p:nvPr/>
        </p:nvSpPr>
        <p:spPr>
          <a:xfrm>
            <a:off x="2607010" y="479508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624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00169A49-9359-4193-BA63-4C16CCCCB4BD}"/>
                  </a:ext>
                </a:extLst>
              </p:cNvPr>
              <p:cNvSpPr txBox="1"/>
              <p:nvPr/>
            </p:nvSpPr>
            <p:spPr>
              <a:xfrm>
                <a:off x="3197080" y="4790437"/>
                <a:ext cx="9492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latin typeface="KG Red Hands" panose="02000505000000020004" pitchFamily="2" charset="0"/>
                  </a:rPr>
                  <a:t> 518</a:t>
                </a:r>
              </a:p>
            </p:txBody>
          </p:sp>
        </mc:Choice>
        <mc:Fallback xmlns=""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00169A49-9359-4193-BA63-4C16CCCCB4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7080" y="4790437"/>
                <a:ext cx="949299" cy="461665"/>
              </a:xfrm>
              <a:prstGeom prst="rect">
                <a:avLst/>
              </a:prstGeom>
              <a:blipFill>
                <a:blip r:embed="rId10"/>
                <a:stretch>
                  <a:fillRect t="-10526" r="-13462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A4C7E5DF-77AB-487D-8430-21A3C2EB82A5}"/>
                  </a:ext>
                </a:extLst>
              </p:cNvPr>
              <p:cNvSpPr txBox="1"/>
              <p:nvPr/>
            </p:nvSpPr>
            <p:spPr>
              <a:xfrm>
                <a:off x="3975624" y="4784229"/>
                <a:ext cx="482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400" dirty="0">
                  <a:latin typeface="KG Red Hands" panose="02000505000000020004" pitchFamily="2" charset="0"/>
                </a:endParaRPr>
              </a:p>
            </p:txBody>
          </p:sp>
        </mc:Choice>
        <mc:Fallback xmlns=""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A4C7E5DF-77AB-487D-8430-21A3C2EB82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5624" y="4784229"/>
                <a:ext cx="482824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8" name="TextBox 177">
            <a:extLst>
              <a:ext uri="{FF2B5EF4-FFF2-40B4-BE49-F238E27FC236}">
                <a16:creationId xmlns:a16="http://schemas.microsoft.com/office/drawing/2014/main" id="{C5B6EFD6-1279-4B72-B833-A556B556C352}"/>
              </a:ext>
            </a:extLst>
          </p:cNvPr>
          <p:cNvSpPr txBox="1"/>
          <p:nvPr/>
        </p:nvSpPr>
        <p:spPr>
          <a:xfrm>
            <a:off x="4262127" y="4795085"/>
            <a:ext cx="864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106 g</a:t>
            </a:r>
          </a:p>
        </p:txBody>
      </p:sp>
      <p:pic>
        <p:nvPicPr>
          <p:cNvPr id="179" name="Picture 178" descr="Icon&#10;&#10;Description automatically generated with low confidence">
            <a:extLst>
              <a:ext uri="{FF2B5EF4-FFF2-40B4-BE49-F238E27FC236}">
                <a16:creationId xmlns:a16="http://schemas.microsoft.com/office/drawing/2014/main" id="{FEC4EA15-A3E6-40F4-845D-5AA4252BB9B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995423" y="3399056"/>
            <a:ext cx="1689100" cy="1231900"/>
          </a:xfrm>
          <a:prstGeom prst="rect">
            <a:avLst/>
          </a:prstGeom>
        </p:spPr>
      </p:pic>
      <p:pic>
        <p:nvPicPr>
          <p:cNvPr id="180" name="Picture 179" descr="Icon&#10;&#10;Description automatically generated with low confidence">
            <a:extLst>
              <a:ext uri="{FF2B5EF4-FFF2-40B4-BE49-F238E27FC236}">
                <a16:creationId xmlns:a16="http://schemas.microsoft.com/office/drawing/2014/main" id="{90FE275C-8586-4E96-B38B-E081BEEBACF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719">
            <a:off x="5733486" y="3735885"/>
            <a:ext cx="1195342" cy="871791"/>
          </a:xfrm>
          <a:prstGeom prst="rect">
            <a:avLst/>
          </a:prstGeom>
        </p:spPr>
      </p:pic>
      <p:sp>
        <p:nvSpPr>
          <p:cNvPr id="185" name="TextBox 184">
            <a:extLst>
              <a:ext uri="{FF2B5EF4-FFF2-40B4-BE49-F238E27FC236}">
                <a16:creationId xmlns:a16="http://schemas.microsoft.com/office/drawing/2014/main" id="{46614343-50CF-496C-8114-36FB7AF90545}"/>
              </a:ext>
            </a:extLst>
          </p:cNvPr>
          <p:cNvSpPr txBox="1"/>
          <p:nvPr/>
        </p:nvSpPr>
        <p:spPr>
          <a:xfrm>
            <a:off x="4775869" y="479508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797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6EB4C68F-5EBE-4075-A4DD-F5C25CC7F0A1}"/>
                  </a:ext>
                </a:extLst>
              </p:cNvPr>
              <p:cNvSpPr txBox="1"/>
              <p:nvPr/>
            </p:nvSpPr>
            <p:spPr>
              <a:xfrm>
                <a:off x="5311136" y="4790437"/>
                <a:ext cx="9492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latin typeface="KG Red Hands" panose="02000505000000020004" pitchFamily="2" charset="0"/>
                  </a:rPr>
                  <a:t> 518</a:t>
                </a:r>
              </a:p>
            </p:txBody>
          </p:sp>
        </mc:Choice>
        <mc:Fallback xmlns=""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6EB4C68F-5EBE-4075-A4DD-F5C25CC7F0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1136" y="4790437"/>
                <a:ext cx="949299" cy="461665"/>
              </a:xfrm>
              <a:prstGeom prst="rect">
                <a:avLst/>
              </a:prstGeom>
              <a:blipFill>
                <a:blip r:embed="rId12"/>
                <a:stretch>
                  <a:fillRect t="-10526" r="-13462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7DE5AB4F-E59F-48DC-8F2D-A98427331DD0}"/>
                  </a:ext>
                </a:extLst>
              </p:cNvPr>
              <p:cNvSpPr txBox="1"/>
              <p:nvPr/>
            </p:nvSpPr>
            <p:spPr>
              <a:xfrm>
                <a:off x="6110760" y="4795085"/>
                <a:ext cx="482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400" dirty="0">
                  <a:latin typeface="KG Red Hands" panose="02000505000000020004" pitchFamily="2" charset="0"/>
                </a:endParaRPr>
              </a:p>
            </p:txBody>
          </p:sp>
        </mc:Choice>
        <mc:Fallback xmlns=""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7DE5AB4F-E59F-48DC-8F2D-A98427331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0760" y="4795085"/>
                <a:ext cx="482824" cy="4616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8" name="TextBox 187">
            <a:extLst>
              <a:ext uri="{FF2B5EF4-FFF2-40B4-BE49-F238E27FC236}">
                <a16:creationId xmlns:a16="http://schemas.microsoft.com/office/drawing/2014/main" id="{65E36216-0405-4A1A-9067-36C165D4E5A4}"/>
              </a:ext>
            </a:extLst>
          </p:cNvPr>
          <p:cNvSpPr txBox="1"/>
          <p:nvPr/>
        </p:nvSpPr>
        <p:spPr>
          <a:xfrm>
            <a:off x="6430986" y="4795085"/>
            <a:ext cx="864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279 g</a:t>
            </a:r>
          </a:p>
        </p:txBody>
      </p: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CA3DE1FF-8621-4665-BB5B-8B1F41BD4FFC}"/>
              </a:ext>
            </a:extLst>
          </p:cNvPr>
          <p:cNvCxnSpPr>
            <a:cxnSpLocks/>
          </p:cNvCxnSpPr>
          <p:nvPr/>
        </p:nvCxnSpPr>
        <p:spPr>
          <a:xfrm flipV="1">
            <a:off x="5433247" y="3567692"/>
            <a:ext cx="746633" cy="89023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0" name="Picture 189" descr="Icon&#10;&#10;Description automatically generated with low confidence">
            <a:extLst>
              <a:ext uri="{FF2B5EF4-FFF2-40B4-BE49-F238E27FC236}">
                <a16:creationId xmlns:a16="http://schemas.microsoft.com/office/drawing/2014/main" id="{B60F8200-7424-4783-BA17-7F530E83BBD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24266" y="3655783"/>
            <a:ext cx="1195342" cy="871791"/>
          </a:xfrm>
          <a:prstGeom prst="rect">
            <a:avLst/>
          </a:prstGeom>
        </p:spPr>
      </p:pic>
      <p:pic>
        <p:nvPicPr>
          <p:cNvPr id="191" name="Picture 190" descr="A yellow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2AA45142-4DCD-4533-8421-47B38F92E5CB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8188866" y="3933138"/>
            <a:ext cx="624840" cy="712846"/>
          </a:xfrm>
          <a:prstGeom prst="rect">
            <a:avLst/>
          </a:prstGeom>
        </p:spPr>
      </p:pic>
      <p:sp>
        <p:nvSpPr>
          <p:cNvPr id="192" name="TextBox 191">
            <a:extLst>
              <a:ext uri="{FF2B5EF4-FFF2-40B4-BE49-F238E27FC236}">
                <a16:creationId xmlns:a16="http://schemas.microsoft.com/office/drawing/2014/main" id="{BD30E51C-90EB-4239-893A-6D42256FF8C7}"/>
              </a:ext>
            </a:extLst>
          </p:cNvPr>
          <p:cNvSpPr txBox="1"/>
          <p:nvPr/>
        </p:nvSpPr>
        <p:spPr>
          <a:xfrm>
            <a:off x="6992017" y="479508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279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F741FBF5-1AE7-4810-B76D-37E9901707EF}"/>
                  </a:ext>
                </a:extLst>
              </p:cNvPr>
              <p:cNvSpPr txBox="1"/>
              <p:nvPr/>
            </p:nvSpPr>
            <p:spPr>
              <a:xfrm>
                <a:off x="7570157" y="4784228"/>
                <a:ext cx="9492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KG Red Hands" panose="02000505000000020004" pitchFamily="2" charset="0"/>
                  </a:rPr>
                  <a:t> 106</a:t>
                </a:r>
              </a:p>
            </p:txBody>
          </p:sp>
        </mc:Choice>
        <mc:Fallback xmlns=""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F741FBF5-1AE7-4810-B76D-37E9901707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0157" y="4784228"/>
                <a:ext cx="949299" cy="461665"/>
              </a:xfrm>
              <a:prstGeom prst="rect">
                <a:avLst/>
              </a:prstGeom>
              <a:blipFill>
                <a:blip r:embed="rId15"/>
                <a:stretch>
                  <a:fillRect l="-641" t="-10526" r="-160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537B133A-A407-4862-A9E8-2D17BBFB49F0}"/>
                  </a:ext>
                </a:extLst>
              </p:cNvPr>
              <p:cNvSpPr txBox="1"/>
              <p:nvPr/>
            </p:nvSpPr>
            <p:spPr>
              <a:xfrm>
                <a:off x="8326908" y="4795085"/>
                <a:ext cx="482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400" dirty="0">
                  <a:latin typeface="KG Red Hands" panose="02000505000000020004" pitchFamily="2" charset="0"/>
                </a:endParaRPr>
              </a:p>
            </p:txBody>
          </p:sp>
        </mc:Choice>
        <mc:Fallback xmlns=""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537B133A-A407-4862-A9E8-2D17BBFB49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6908" y="4795085"/>
                <a:ext cx="482824" cy="46166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5" name="TextBox 194">
            <a:extLst>
              <a:ext uri="{FF2B5EF4-FFF2-40B4-BE49-F238E27FC236}">
                <a16:creationId xmlns:a16="http://schemas.microsoft.com/office/drawing/2014/main" id="{F2103B2C-A64E-4347-BA1C-FDDE1C9ADE8F}"/>
              </a:ext>
            </a:extLst>
          </p:cNvPr>
          <p:cNvSpPr txBox="1"/>
          <p:nvPr/>
        </p:nvSpPr>
        <p:spPr>
          <a:xfrm>
            <a:off x="8647134" y="4795085"/>
            <a:ext cx="864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385 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4F36FAF-F845-4ABC-8509-29FD329EFFE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95382" y="4066605"/>
            <a:ext cx="881853" cy="8161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5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6 -3.7037E-7 L -0.17452 -3.7037E-7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9487E-6 -3.7037E-7 L -0.07019 -3.7037E-7 " pathEditMode="relative" rAng="0" ptsTypes="AA">
                                      <p:cBhvr>
                                        <p:cTn id="144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846E-6 -3.7037E-7 L -0.05321 -3.7037E-7 " pathEditMode="relative" rAng="0" ptsTypes="AA">
                                      <p:cBhvr>
                                        <p:cTn id="192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160" grpId="0"/>
      <p:bldP spid="162" grpId="0"/>
      <p:bldP spid="162" grpId="1"/>
      <p:bldP spid="164" grpId="0"/>
      <p:bldP spid="164" grpId="1"/>
      <p:bldP spid="165" grpId="0"/>
      <p:bldP spid="165" grpId="1"/>
      <p:bldP spid="166" grpId="0"/>
      <p:bldP spid="166" grpId="1"/>
      <p:bldP spid="167" grpId="0"/>
      <p:bldP spid="167" grpId="1"/>
      <p:bldP spid="175" grpId="0"/>
      <p:bldP spid="175" grpId="1"/>
      <p:bldP spid="176" grpId="0"/>
      <p:bldP spid="176" grpId="1"/>
      <p:bldP spid="177" grpId="0"/>
      <p:bldP spid="177" grpId="1"/>
      <p:bldP spid="178" grpId="0"/>
      <p:bldP spid="178" grpId="1"/>
      <p:bldP spid="185" grpId="0"/>
      <p:bldP spid="185" grpId="1"/>
      <p:bldP spid="186" grpId="0"/>
      <p:bldP spid="186" grpId="1"/>
      <p:bldP spid="187" grpId="0"/>
      <p:bldP spid="187" grpId="1"/>
      <p:bldP spid="188" grpId="0"/>
      <p:bldP spid="188" grpId="1"/>
      <p:bldP spid="192" grpId="0"/>
      <p:bldP spid="193" grpId="0"/>
      <p:bldP spid="194" grpId="0"/>
      <p:bldP spid="1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0DD09E-87DF-744E-904E-272D4B1D4C6A}"/>
              </a:ext>
            </a:extLst>
          </p:cNvPr>
          <p:cNvSpPr/>
          <p:nvPr/>
        </p:nvSpPr>
        <p:spPr>
          <a:xfrm>
            <a:off x="842917" y="1469748"/>
            <a:ext cx="2078182" cy="341691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0198" y="4625219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83042" y="476790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246CB82-7E9F-8F47-AEB9-8ADF021EEA83}"/>
              </a:ext>
            </a:extLst>
          </p:cNvPr>
          <p:cNvGrpSpPr/>
          <p:nvPr/>
        </p:nvGrpSpPr>
        <p:grpSpPr>
          <a:xfrm>
            <a:off x="1053722" y="2082473"/>
            <a:ext cx="1441572" cy="1970752"/>
            <a:chOff x="1698914" y="1858297"/>
            <a:chExt cx="1441572" cy="1970752"/>
          </a:xfrm>
        </p:grpSpPr>
        <p:sp>
          <p:nvSpPr>
            <p:cNvPr id="2" name="Cube 1">
              <a:extLst>
                <a:ext uri="{FF2B5EF4-FFF2-40B4-BE49-F238E27FC236}">
                  <a16:creationId xmlns:a16="http://schemas.microsoft.com/office/drawing/2014/main" id="{D8D24D16-1075-8343-A3CD-D759D7099073}"/>
                </a:ext>
              </a:extLst>
            </p:cNvPr>
            <p:cNvSpPr/>
            <p:nvPr/>
          </p:nvSpPr>
          <p:spPr>
            <a:xfrm>
              <a:off x="1991032" y="1858297"/>
              <a:ext cx="1120878" cy="1710813"/>
            </a:xfrm>
            <a:prstGeom prst="cube">
              <a:avLst/>
            </a:prstGeom>
            <a:solidFill>
              <a:srgbClr val="7030A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7" name="Picture 5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6604A83-223A-B146-9CD7-DC01F0578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698914" y="2184439"/>
              <a:ext cx="1441572" cy="1644610"/>
            </a:xfrm>
            <a:prstGeom prst="rect">
              <a:avLst/>
            </a:prstGeom>
          </p:spPr>
        </p:pic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3DEE9AB2-859D-8844-A4A3-B8A8475E48B3}"/>
                </a:ext>
              </a:extLst>
            </p:cNvPr>
            <p:cNvSpPr/>
            <p:nvPr/>
          </p:nvSpPr>
          <p:spPr>
            <a:xfrm rot="5400000">
              <a:off x="2188544" y="1986970"/>
              <a:ext cx="450056" cy="844994"/>
            </a:xfrm>
            <a:prstGeom prst="parallelogram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EED4716-1A6C-B348-A891-F991310ACB20}"/>
                </a:ext>
              </a:extLst>
            </p:cNvPr>
            <p:cNvSpPr txBox="1"/>
            <p:nvPr/>
          </p:nvSpPr>
          <p:spPr>
            <a:xfrm rot="444136">
              <a:off x="1890832" y="2242182"/>
              <a:ext cx="10454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KG Red Hands" panose="02000505000000020004" pitchFamily="2" charset="0"/>
                </a:rPr>
                <a:t>CHOCO</a:t>
              </a:r>
            </a:p>
          </p:txBody>
        </p:sp>
        <p:sp>
          <p:nvSpPr>
            <p:cNvPr id="59" name="Parallelogram 58">
              <a:extLst>
                <a:ext uri="{FF2B5EF4-FFF2-40B4-BE49-F238E27FC236}">
                  <a16:creationId xmlns:a16="http://schemas.microsoft.com/office/drawing/2014/main" id="{FB1F28CE-CEA4-8C43-B5A8-EA03B62E60BA}"/>
                </a:ext>
              </a:extLst>
            </p:cNvPr>
            <p:cNvSpPr/>
            <p:nvPr/>
          </p:nvSpPr>
          <p:spPr>
            <a:xfrm rot="16200000" flipH="1">
              <a:off x="2767615" y="2290199"/>
              <a:ext cx="412750" cy="275841"/>
            </a:xfrm>
            <a:prstGeom prst="parallelogram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DF2BFFB4-9F74-4F42-8903-C5CEA20AEF2F}"/>
              </a:ext>
            </a:extLst>
          </p:cNvPr>
          <p:cNvSpPr/>
          <p:nvPr/>
        </p:nvSpPr>
        <p:spPr>
          <a:xfrm>
            <a:off x="1048201" y="4039649"/>
            <a:ext cx="1683018" cy="5788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A554DE-2D81-C042-8D74-CAD8F57CDBD7}"/>
              </a:ext>
            </a:extLst>
          </p:cNvPr>
          <p:cNvSpPr txBox="1"/>
          <p:nvPr/>
        </p:nvSpPr>
        <p:spPr>
          <a:xfrm>
            <a:off x="1013193" y="4128676"/>
            <a:ext cx="1753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KG Red Hands" panose="02000505000000020004" pitchFamily="2" charset="0"/>
              </a:rPr>
              <a:t>£2.59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CF22AFB-5561-1A4A-96B7-DED9945B846F}"/>
              </a:ext>
            </a:extLst>
          </p:cNvPr>
          <p:cNvSpPr txBox="1"/>
          <p:nvPr/>
        </p:nvSpPr>
        <p:spPr>
          <a:xfrm>
            <a:off x="594296" y="538552"/>
            <a:ext cx="7664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Which is better value for money?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323AB80-F6D5-1842-8963-406A01D390B0}"/>
              </a:ext>
            </a:extLst>
          </p:cNvPr>
          <p:cNvSpPr txBox="1"/>
          <p:nvPr/>
        </p:nvSpPr>
        <p:spPr>
          <a:xfrm>
            <a:off x="842916" y="1552234"/>
            <a:ext cx="207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KG Red Hands" panose="02000505000000020004" pitchFamily="2" charset="0"/>
              </a:rPr>
              <a:t>OneShop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C5C1E25-C459-924A-B92E-4B03CF85BA07}"/>
              </a:ext>
            </a:extLst>
          </p:cNvPr>
          <p:cNvSpPr/>
          <p:nvPr/>
        </p:nvSpPr>
        <p:spPr>
          <a:xfrm>
            <a:off x="3611221" y="1469748"/>
            <a:ext cx="2078182" cy="34169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986DE3E8-D0A2-3A4E-8BAD-BAA7DA95496B}"/>
              </a:ext>
            </a:extLst>
          </p:cNvPr>
          <p:cNvGrpSpPr/>
          <p:nvPr/>
        </p:nvGrpSpPr>
        <p:grpSpPr>
          <a:xfrm>
            <a:off x="3822026" y="2082473"/>
            <a:ext cx="1441572" cy="1970752"/>
            <a:chOff x="1698914" y="1858297"/>
            <a:chExt cx="1441572" cy="1970752"/>
          </a:xfrm>
        </p:grpSpPr>
        <p:sp>
          <p:nvSpPr>
            <p:cNvPr id="82" name="Cube 81">
              <a:extLst>
                <a:ext uri="{FF2B5EF4-FFF2-40B4-BE49-F238E27FC236}">
                  <a16:creationId xmlns:a16="http://schemas.microsoft.com/office/drawing/2014/main" id="{09F0D0A2-39F7-694C-A12F-F3D342EC39F6}"/>
                </a:ext>
              </a:extLst>
            </p:cNvPr>
            <p:cNvSpPr/>
            <p:nvPr/>
          </p:nvSpPr>
          <p:spPr>
            <a:xfrm>
              <a:off x="1991032" y="1858297"/>
              <a:ext cx="1120878" cy="1710813"/>
            </a:xfrm>
            <a:prstGeom prst="cube">
              <a:avLst/>
            </a:prstGeom>
            <a:solidFill>
              <a:srgbClr val="7030A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3" name="Picture 82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B3628AC2-CBF4-164B-9DA8-9D42F940F5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698914" y="2184439"/>
              <a:ext cx="1441572" cy="1644610"/>
            </a:xfrm>
            <a:prstGeom prst="rect">
              <a:avLst/>
            </a:prstGeom>
          </p:spPr>
        </p:pic>
        <p:sp>
          <p:nvSpPr>
            <p:cNvPr id="84" name="Parallelogram 83">
              <a:extLst>
                <a:ext uri="{FF2B5EF4-FFF2-40B4-BE49-F238E27FC236}">
                  <a16:creationId xmlns:a16="http://schemas.microsoft.com/office/drawing/2014/main" id="{23C1ADC7-0269-644F-ACD4-582C3F139750}"/>
                </a:ext>
              </a:extLst>
            </p:cNvPr>
            <p:cNvSpPr/>
            <p:nvPr/>
          </p:nvSpPr>
          <p:spPr>
            <a:xfrm rot="5400000">
              <a:off x="2188544" y="1986970"/>
              <a:ext cx="450056" cy="844994"/>
            </a:xfrm>
            <a:prstGeom prst="parallelogram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82EC8FDD-0C17-8345-A58B-0AA10C20C7A2}"/>
                </a:ext>
              </a:extLst>
            </p:cNvPr>
            <p:cNvSpPr txBox="1"/>
            <p:nvPr/>
          </p:nvSpPr>
          <p:spPr>
            <a:xfrm rot="444136">
              <a:off x="1890832" y="2242182"/>
              <a:ext cx="10454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KG Red Hands" panose="02000505000000020004" pitchFamily="2" charset="0"/>
                </a:rPr>
                <a:t>CHOCO</a:t>
              </a:r>
            </a:p>
          </p:txBody>
        </p:sp>
        <p:sp>
          <p:nvSpPr>
            <p:cNvPr id="86" name="Parallelogram 85">
              <a:extLst>
                <a:ext uri="{FF2B5EF4-FFF2-40B4-BE49-F238E27FC236}">
                  <a16:creationId xmlns:a16="http://schemas.microsoft.com/office/drawing/2014/main" id="{839CA557-423C-A348-91D5-6EC296A96130}"/>
                </a:ext>
              </a:extLst>
            </p:cNvPr>
            <p:cNvSpPr/>
            <p:nvPr/>
          </p:nvSpPr>
          <p:spPr>
            <a:xfrm rot="16200000" flipH="1">
              <a:off x="2767615" y="2290199"/>
              <a:ext cx="412750" cy="275841"/>
            </a:xfrm>
            <a:prstGeom prst="parallelogram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7" name="Rectangle 86">
            <a:extLst>
              <a:ext uri="{FF2B5EF4-FFF2-40B4-BE49-F238E27FC236}">
                <a16:creationId xmlns:a16="http://schemas.microsoft.com/office/drawing/2014/main" id="{8B7DF714-3D62-8E45-95B1-3C4A0402D5EA}"/>
              </a:ext>
            </a:extLst>
          </p:cNvPr>
          <p:cNvSpPr/>
          <p:nvPr/>
        </p:nvSpPr>
        <p:spPr>
          <a:xfrm>
            <a:off x="3816505" y="4039649"/>
            <a:ext cx="1683018" cy="5788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D5547DB-0910-8F4F-A293-B92B3AE1B8D4}"/>
              </a:ext>
            </a:extLst>
          </p:cNvPr>
          <p:cNvSpPr txBox="1"/>
          <p:nvPr/>
        </p:nvSpPr>
        <p:spPr>
          <a:xfrm>
            <a:off x="3793372" y="4116800"/>
            <a:ext cx="1753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KG Red Hands" panose="02000505000000020004" pitchFamily="2" charset="0"/>
              </a:rPr>
              <a:t>4 for £10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4844645-3DA5-4849-8F53-8419CBBA7EDF}"/>
              </a:ext>
            </a:extLst>
          </p:cNvPr>
          <p:cNvSpPr txBox="1"/>
          <p:nvPr/>
        </p:nvSpPr>
        <p:spPr>
          <a:xfrm>
            <a:off x="3611220" y="1528484"/>
            <a:ext cx="2078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KG Red Hands" panose="02000505000000020004" pitchFamily="2" charset="0"/>
              </a:rPr>
              <a:t>Buy More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757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9" grpId="0" animBg="1"/>
      <p:bldP spid="76" grpId="0"/>
      <p:bldP spid="62" grpId="0"/>
      <p:bldP spid="74" grpId="0" animBg="1"/>
      <p:bldP spid="87" grpId="0" animBg="1"/>
      <p:bldP spid="88" grpId="0"/>
      <p:bldP spid="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4EBA64AB-1DAA-014B-B66E-F0D59B8DA621}"/>
              </a:ext>
            </a:extLst>
          </p:cNvPr>
          <p:cNvSpPr/>
          <p:nvPr/>
        </p:nvSpPr>
        <p:spPr>
          <a:xfrm>
            <a:off x="2208811" y="2823114"/>
            <a:ext cx="4406501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E83F64-3BFF-DA44-BB01-3FB0EE6BED72}"/>
              </a:ext>
            </a:extLst>
          </p:cNvPr>
          <p:cNvSpPr/>
          <p:nvPr/>
        </p:nvSpPr>
        <p:spPr>
          <a:xfrm>
            <a:off x="2171669" y="1019495"/>
            <a:ext cx="1414679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858165-733A-294C-B0E6-1455B257F727}"/>
              </a:ext>
            </a:extLst>
          </p:cNvPr>
          <p:cNvSpPr txBox="1"/>
          <p:nvPr/>
        </p:nvSpPr>
        <p:spPr>
          <a:xfrm>
            <a:off x="2426862" y="1244337"/>
            <a:ext cx="883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£2.59</a:t>
            </a:r>
            <a:endParaRPr lang="en-GB" sz="2800" dirty="0">
              <a:latin typeface="KG Red Hands" panose="02000505000000020004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78DB718-1CA3-1F49-BC15-3CF370D3F12E}"/>
              </a:ext>
            </a:extLst>
          </p:cNvPr>
          <p:cNvSpPr/>
          <p:nvPr/>
        </p:nvSpPr>
        <p:spPr>
          <a:xfrm>
            <a:off x="2208812" y="2823120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03832BC9-2374-594F-A363-F8671DDA79A7}"/>
              </a:ext>
            </a:extLst>
          </p:cNvPr>
          <p:cNvSpPr/>
          <p:nvPr/>
        </p:nvSpPr>
        <p:spPr>
          <a:xfrm rot="16200000">
            <a:off x="4210181" y="1742088"/>
            <a:ext cx="403761" cy="4406502"/>
          </a:xfrm>
          <a:prstGeom prst="leftBrace">
            <a:avLst>
              <a:gd name="adj1" fmla="val 5539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AE2F47-0EE6-E144-859C-93AB8E81E71E}"/>
              </a:ext>
            </a:extLst>
          </p:cNvPr>
          <p:cNvSpPr txBox="1"/>
          <p:nvPr/>
        </p:nvSpPr>
        <p:spPr>
          <a:xfrm>
            <a:off x="4040805" y="4129170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800" dirty="0">
                <a:latin typeface="KG Red Hands" panose="02000505000000020004" pitchFamily="2" charset="0"/>
              </a:rPr>
              <a:t>£10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C83C79C-6204-7C40-B927-977D4837D6ED}"/>
              </a:ext>
            </a:extLst>
          </p:cNvPr>
          <p:cNvSpPr/>
          <p:nvPr/>
        </p:nvSpPr>
        <p:spPr>
          <a:xfrm>
            <a:off x="3310437" y="2823118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749B424-8C09-DD43-9C17-0C8EF7A87B8F}"/>
              </a:ext>
            </a:extLst>
          </p:cNvPr>
          <p:cNvSpPr/>
          <p:nvPr/>
        </p:nvSpPr>
        <p:spPr>
          <a:xfrm>
            <a:off x="4412062" y="2823116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32372A7-8D8D-1D4A-8306-9C1FCB3D4B4E}"/>
              </a:ext>
            </a:extLst>
          </p:cNvPr>
          <p:cNvSpPr/>
          <p:nvPr/>
        </p:nvSpPr>
        <p:spPr>
          <a:xfrm>
            <a:off x="5513687" y="2823114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016DDA3-C56C-144B-832F-91ED6F71E900}"/>
                  </a:ext>
                </a:extLst>
              </p:cNvPr>
              <p:cNvSpPr txBox="1"/>
              <p:nvPr/>
            </p:nvSpPr>
            <p:spPr>
              <a:xfrm>
                <a:off x="6782026" y="3000891"/>
                <a:ext cx="14318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GB" sz="2400" dirty="0">
                    <a:latin typeface="KG Red Hands" panose="02000505000000020004" pitchFamily="2" charset="0"/>
                  </a:rPr>
                  <a:t>£10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latin typeface="KG Red Hands" panose="02000505000000020004" pitchFamily="2" charset="0"/>
                  </a:rPr>
                  <a:t> 4 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016DDA3-C56C-144B-832F-91ED6F71E9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2026" y="3000891"/>
                <a:ext cx="1431802" cy="461665"/>
              </a:xfrm>
              <a:prstGeom prst="rect">
                <a:avLst/>
              </a:prstGeom>
              <a:blipFill>
                <a:blip r:embed="rId5"/>
                <a:stretch>
                  <a:fillRect l="-7080" t="-10811" r="-6195" b="-297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31A5883-3CFC-684A-9594-6DC88CF31A88}"/>
                  </a:ext>
                </a:extLst>
              </p:cNvPr>
              <p:cNvSpPr txBox="1"/>
              <p:nvPr/>
            </p:nvSpPr>
            <p:spPr>
              <a:xfrm>
                <a:off x="7839992" y="3000891"/>
                <a:ext cx="15199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KG Red Hands" panose="02000505000000020004" pitchFamily="2" charset="0"/>
                  </a:rPr>
                  <a:t> £2.50 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31A5883-3CFC-684A-9594-6DC88CF31A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9992" y="3000891"/>
                <a:ext cx="1519968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05B1D49E-98A3-374A-9F50-8DA853C0DEAB}"/>
              </a:ext>
            </a:extLst>
          </p:cNvPr>
          <p:cNvSpPr txBox="1"/>
          <p:nvPr/>
        </p:nvSpPr>
        <p:spPr>
          <a:xfrm>
            <a:off x="2349427" y="3032069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£2.50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65D497C-133D-FC4C-A6E8-434F8C113137}"/>
              </a:ext>
            </a:extLst>
          </p:cNvPr>
          <p:cNvSpPr txBox="1"/>
          <p:nvPr/>
        </p:nvSpPr>
        <p:spPr>
          <a:xfrm>
            <a:off x="3437678" y="3032069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£2.50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7B6C0CB-F1EB-3344-B784-6C6BB00D14D2}"/>
              </a:ext>
            </a:extLst>
          </p:cNvPr>
          <p:cNvSpPr txBox="1"/>
          <p:nvPr/>
        </p:nvSpPr>
        <p:spPr>
          <a:xfrm>
            <a:off x="4525929" y="3032069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£2.50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7695E50-B239-4E45-9087-833B33634E08}"/>
              </a:ext>
            </a:extLst>
          </p:cNvPr>
          <p:cNvSpPr txBox="1"/>
          <p:nvPr/>
        </p:nvSpPr>
        <p:spPr>
          <a:xfrm>
            <a:off x="5614181" y="3032069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£2.50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4A5AD11-0B9B-264F-B156-2C683F205A9F}"/>
              </a:ext>
            </a:extLst>
          </p:cNvPr>
          <p:cNvSpPr txBox="1"/>
          <p:nvPr/>
        </p:nvSpPr>
        <p:spPr>
          <a:xfrm>
            <a:off x="1231276" y="4835688"/>
            <a:ext cx="7443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800" dirty="0">
                <a:latin typeface="KG Red Hands" panose="02000505000000020004" pitchFamily="2" charset="0"/>
              </a:rPr>
              <a:t>Buy More is better value for money.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A8E3D7A-AD6B-684B-8C64-9B65C2A38B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716" y="2525924"/>
            <a:ext cx="1101625" cy="18061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F0811AB-CC50-4149-BFED-19CC761910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2277" y="602871"/>
            <a:ext cx="1101625" cy="18061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110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7" grpId="0" animBg="1"/>
      <p:bldP spid="10" grpId="0"/>
      <p:bldP spid="29" grpId="0" animBg="1"/>
      <p:bldP spid="11" grpId="0" animBg="1"/>
      <p:bldP spid="34" grpId="0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0198" y="4625219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83042" y="476790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246CB82-7E9F-8F47-AEB9-8ADF021EEA83}"/>
              </a:ext>
            </a:extLst>
          </p:cNvPr>
          <p:cNvGrpSpPr/>
          <p:nvPr/>
        </p:nvGrpSpPr>
        <p:grpSpPr>
          <a:xfrm>
            <a:off x="1327086" y="1405580"/>
            <a:ext cx="1441572" cy="1970752"/>
            <a:chOff x="1698914" y="1858297"/>
            <a:chExt cx="1441572" cy="1970752"/>
          </a:xfrm>
        </p:grpSpPr>
        <p:sp>
          <p:nvSpPr>
            <p:cNvPr id="2" name="Cube 1">
              <a:extLst>
                <a:ext uri="{FF2B5EF4-FFF2-40B4-BE49-F238E27FC236}">
                  <a16:creationId xmlns:a16="http://schemas.microsoft.com/office/drawing/2014/main" id="{D8D24D16-1075-8343-A3CD-D759D7099073}"/>
                </a:ext>
              </a:extLst>
            </p:cNvPr>
            <p:cNvSpPr/>
            <p:nvPr/>
          </p:nvSpPr>
          <p:spPr>
            <a:xfrm>
              <a:off x="1991032" y="1858297"/>
              <a:ext cx="1120878" cy="1710813"/>
            </a:xfrm>
            <a:prstGeom prst="cube">
              <a:avLst/>
            </a:prstGeom>
            <a:solidFill>
              <a:srgbClr val="7030A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7" name="Picture 56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26604A83-223A-B146-9CD7-DC01F0578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698914" y="2184439"/>
              <a:ext cx="1441572" cy="1644610"/>
            </a:xfrm>
            <a:prstGeom prst="rect">
              <a:avLst/>
            </a:prstGeom>
          </p:spPr>
        </p:pic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3DEE9AB2-859D-8844-A4A3-B8A8475E48B3}"/>
                </a:ext>
              </a:extLst>
            </p:cNvPr>
            <p:cNvSpPr/>
            <p:nvPr/>
          </p:nvSpPr>
          <p:spPr>
            <a:xfrm rot="5400000">
              <a:off x="2188544" y="1986970"/>
              <a:ext cx="450056" cy="844994"/>
            </a:xfrm>
            <a:prstGeom prst="parallelogram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EED4716-1A6C-B348-A891-F991310ACB20}"/>
                </a:ext>
              </a:extLst>
            </p:cNvPr>
            <p:cNvSpPr txBox="1"/>
            <p:nvPr/>
          </p:nvSpPr>
          <p:spPr>
            <a:xfrm rot="444136">
              <a:off x="1890832" y="2242182"/>
              <a:ext cx="10454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KG Red Hands" panose="02000505000000020004" pitchFamily="2" charset="0"/>
                </a:rPr>
                <a:t>CHOCO</a:t>
              </a:r>
            </a:p>
          </p:txBody>
        </p:sp>
        <p:sp>
          <p:nvSpPr>
            <p:cNvPr id="59" name="Parallelogram 58">
              <a:extLst>
                <a:ext uri="{FF2B5EF4-FFF2-40B4-BE49-F238E27FC236}">
                  <a16:creationId xmlns:a16="http://schemas.microsoft.com/office/drawing/2014/main" id="{FB1F28CE-CEA4-8C43-B5A8-EA03B62E60BA}"/>
                </a:ext>
              </a:extLst>
            </p:cNvPr>
            <p:cNvSpPr/>
            <p:nvPr/>
          </p:nvSpPr>
          <p:spPr>
            <a:xfrm rot="16200000" flipH="1">
              <a:off x="2767615" y="2290199"/>
              <a:ext cx="412750" cy="275841"/>
            </a:xfrm>
            <a:prstGeom prst="parallelogram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B52145BB-FE80-4543-8853-3265740010F0}"/>
              </a:ext>
            </a:extLst>
          </p:cNvPr>
          <p:cNvGrpSpPr/>
          <p:nvPr/>
        </p:nvGrpSpPr>
        <p:grpSpPr>
          <a:xfrm>
            <a:off x="4335406" y="1941835"/>
            <a:ext cx="1235188" cy="1351660"/>
            <a:chOff x="1876722" y="2311864"/>
            <a:chExt cx="1235188" cy="1351660"/>
          </a:xfrm>
        </p:grpSpPr>
        <p:sp>
          <p:nvSpPr>
            <p:cNvPr id="64" name="Cube 63">
              <a:extLst>
                <a:ext uri="{FF2B5EF4-FFF2-40B4-BE49-F238E27FC236}">
                  <a16:creationId xmlns:a16="http://schemas.microsoft.com/office/drawing/2014/main" id="{6F505A43-5D8C-4B46-AE2C-FBD06415F97E}"/>
                </a:ext>
              </a:extLst>
            </p:cNvPr>
            <p:cNvSpPr/>
            <p:nvPr/>
          </p:nvSpPr>
          <p:spPr>
            <a:xfrm>
              <a:off x="1991032" y="2384316"/>
              <a:ext cx="1120878" cy="1184794"/>
            </a:xfrm>
            <a:prstGeom prst="cube">
              <a:avLst>
                <a:gd name="adj" fmla="val 15936"/>
              </a:avLst>
            </a:pr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5" name="Picture 64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6E169E8B-DEA1-8D4A-B9DB-419FC4247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876722" y="2311864"/>
              <a:ext cx="1184789" cy="1351660"/>
            </a:xfrm>
            <a:prstGeom prst="rect">
              <a:avLst/>
            </a:prstGeom>
          </p:spPr>
        </p:pic>
        <p:sp>
          <p:nvSpPr>
            <p:cNvPr id="66" name="Down Ribbon 65">
              <a:extLst>
                <a:ext uri="{FF2B5EF4-FFF2-40B4-BE49-F238E27FC236}">
                  <a16:creationId xmlns:a16="http://schemas.microsoft.com/office/drawing/2014/main" id="{48D85613-4229-F24A-82D4-FC93F6D0E6F5}"/>
                </a:ext>
              </a:extLst>
            </p:cNvPr>
            <p:cNvSpPr/>
            <p:nvPr/>
          </p:nvSpPr>
          <p:spPr>
            <a:xfrm>
              <a:off x="2054532" y="3135800"/>
              <a:ext cx="829171" cy="352944"/>
            </a:xfrm>
            <a:prstGeom prst="ribbon">
              <a:avLst>
                <a:gd name="adj1" fmla="val 33333"/>
                <a:gd name="adj2" fmla="val 75000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91C9706-62EA-924D-AB00-A91F2E07F32B}"/>
                </a:ext>
              </a:extLst>
            </p:cNvPr>
            <p:cNvSpPr txBox="1"/>
            <p:nvPr/>
          </p:nvSpPr>
          <p:spPr>
            <a:xfrm>
              <a:off x="2156370" y="3245578"/>
              <a:ext cx="6254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1200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KG Red Hands" panose="02000505000000020004" pitchFamily="2" charset="0"/>
                </a:rPr>
                <a:t>MILK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49689762-3EBD-9046-B9D1-FA5DFCB2D1A1}"/>
              </a:ext>
            </a:extLst>
          </p:cNvPr>
          <p:cNvGrpSpPr/>
          <p:nvPr/>
        </p:nvGrpSpPr>
        <p:grpSpPr>
          <a:xfrm>
            <a:off x="6594036" y="1131604"/>
            <a:ext cx="1984878" cy="2486991"/>
            <a:chOff x="1559031" y="1389651"/>
            <a:chExt cx="1984878" cy="2617390"/>
          </a:xfrm>
        </p:grpSpPr>
        <p:sp>
          <p:nvSpPr>
            <p:cNvPr id="70" name="Cube 69">
              <a:extLst>
                <a:ext uri="{FF2B5EF4-FFF2-40B4-BE49-F238E27FC236}">
                  <a16:creationId xmlns:a16="http://schemas.microsoft.com/office/drawing/2014/main" id="{BE9BFABF-608D-7B47-9677-8FE9FC5A5FA6}"/>
                </a:ext>
              </a:extLst>
            </p:cNvPr>
            <p:cNvSpPr/>
            <p:nvPr/>
          </p:nvSpPr>
          <p:spPr>
            <a:xfrm>
              <a:off x="1991031" y="1389651"/>
              <a:ext cx="1427923" cy="2179460"/>
            </a:xfrm>
            <a:prstGeom prst="cube">
              <a:avLst>
                <a:gd name="adj" fmla="val 20360"/>
              </a:avLst>
            </a:prstGeom>
            <a:solidFill>
              <a:srgbClr val="C0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1" name="Picture 70" descr="A yellow circle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32B769BA-4962-3045-9BE8-C5D70781A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grayscl/>
            </a:blip>
            <a:stretch>
              <a:fillRect/>
            </a:stretch>
          </p:blipFill>
          <p:spPr>
            <a:xfrm>
              <a:off x="1559031" y="1742602"/>
              <a:ext cx="1984878" cy="2264439"/>
            </a:xfrm>
            <a:prstGeom prst="rect">
              <a:avLst/>
            </a:prstGeom>
          </p:spPr>
        </p:pic>
        <p:sp>
          <p:nvSpPr>
            <p:cNvPr id="72" name="Pentagon 71">
              <a:extLst>
                <a:ext uri="{FF2B5EF4-FFF2-40B4-BE49-F238E27FC236}">
                  <a16:creationId xmlns:a16="http://schemas.microsoft.com/office/drawing/2014/main" id="{74E2E810-0E99-414D-9F62-02A19062E773}"/>
                </a:ext>
              </a:extLst>
            </p:cNvPr>
            <p:cNvSpPr/>
            <p:nvPr/>
          </p:nvSpPr>
          <p:spPr>
            <a:xfrm>
              <a:off x="1991031" y="1811204"/>
              <a:ext cx="1120878" cy="374826"/>
            </a:xfrm>
            <a:prstGeom prst="homePlat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3F3EB74-D629-8A4F-B3C0-5EBF3FCC9B5E}"/>
                </a:ext>
              </a:extLst>
            </p:cNvPr>
            <p:cNvSpPr txBox="1"/>
            <p:nvPr/>
          </p:nvSpPr>
          <p:spPr>
            <a:xfrm>
              <a:off x="1991031" y="1811204"/>
              <a:ext cx="1027845" cy="3886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KG Red Hands" panose="02000505000000020004" pitchFamily="2" charset="0"/>
                </a:rPr>
                <a:t>XL EGG</a:t>
              </a: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DF2BFFB4-9F74-4F42-8903-C5CEA20AEF2F}"/>
              </a:ext>
            </a:extLst>
          </p:cNvPr>
          <p:cNvSpPr/>
          <p:nvPr/>
        </p:nvSpPr>
        <p:spPr>
          <a:xfrm>
            <a:off x="1321565" y="3386506"/>
            <a:ext cx="1683018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A554DE-2D81-C042-8D74-CAD8F57CDBD7}"/>
              </a:ext>
            </a:extLst>
          </p:cNvPr>
          <p:cNvSpPr txBox="1"/>
          <p:nvPr/>
        </p:nvSpPr>
        <p:spPr>
          <a:xfrm>
            <a:off x="1297358" y="3530149"/>
            <a:ext cx="1753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KG Red Hands" panose="02000505000000020004" pitchFamily="2" charset="0"/>
              </a:rPr>
              <a:t>300 g</a:t>
            </a:r>
          </a:p>
          <a:p>
            <a:pPr algn="ctr"/>
            <a:r>
              <a:rPr lang="en-GB" sz="2400" dirty="0">
                <a:latin typeface="KG Red Hands" panose="02000505000000020004" pitchFamily="2" charset="0"/>
              </a:rPr>
              <a:t>£2.40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BCEC0D8D-BB31-2940-BFA4-DB7A36DED848}"/>
              </a:ext>
            </a:extLst>
          </p:cNvPr>
          <p:cNvSpPr/>
          <p:nvPr/>
        </p:nvSpPr>
        <p:spPr>
          <a:xfrm>
            <a:off x="4131167" y="3386506"/>
            <a:ext cx="1683018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371D952-178E-D84C-8A2C-52E92087825D}"/>
              </a:ext>
            </a:extLst>
          </p:cNvPr>
          <p:cNvSpPr txBox="1"/>
          <p:nvPr/>
        </p:nvSpPr>
        <p:spPr>
          <a:xfrm>
            <a:off x="4096159" y="3536085"/>
            <a:ext cx="1753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KG Red Hands" panose="02000505000000020004" pitchFamily="2" charset="0"/>
              </a:rPr>
              <a:t>90 g</a:t>
            </a:r>
          </a:p>
          <a:p>
            <a:pPr algn="ctr"/>
            <a:r>
              <a:rPr lang="en-GB" sz="2400" dirty="0">
                <a:latin typeface="KG Red Hands" panose="02000505000000020004" pitchFamily="2" charset="0"/>
              </a:rPr>
              <a:t>80p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2A51D97-BFF8-BA42-8BFD-44E0B3E5D057}"/>
              </a:ext>
            </a:extLst>
          </p:cNvPr>
          <p:cNvSpPr/>
          <p:nvPr/>
        </p:nvSpPr>
        <p:spPr>
          <a:xfrm>
            <a:off x="6860888" y="3386506"/>
            <a:ext cx="1683018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B98003F-8C3F-7042-9295-E62DD9E3512F}"/>
              </a:ext>
            </a:extLst>
          </p:cNvPr>
          <p:cNvSpPr txBox="1"/>
          <p:nvPr/>
        </p:nvSpPr>
        <p:spPr>
          <a:xfrm>
            <a:off x="6825880" y="3538463"/>
            <a:ext cx="1753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KG Red Hands" panose="02000505000000020004" pitchFamily="2" charset="0"/>
              </a:rPr>
              <a:t>450 g</a:t>
            </a:r>
          </a:p>
          <a:p>
            <a:pPr algn="ctr"/>
            <a:r>
              <a:rPr lang="en-GB" sz="2400" dirty="0">
                <a:latin typeface="KG Red Hands" panose="02000505000000020004" pitchFamily="2" charset="0"/>
              </a:rPr>
              <a:t>£3.42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CF22AFB-5561-1A4A-96B7-DED9945B846F}"/>
              </a:ext>
            </a:extLst>
          </p:cNvPr>
          <p:cNvSpPr txBox="1"/>
          <p:nvPr/>
        </p:nvSpPr>
        <p:spPr>
          <a:xfrm>
            <a:off x="594296" y="538552"/>
            <a:ext cx="6823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KG Red Hands" panose="02000505000000020004" pitchFamily="2" charset="0"/>
              </a:rPr>
              <a:t>Which is better value for money?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905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76973B-064B-E34C-9485-1AC8A1752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031" y="783239"/>
            <a:ext cx="1005590" cy="1776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89EB74-6465-CB48-B1D6-AE5E441E9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670" y="1095788"/>
            <a:ext cx="1006738" cy="146466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42E78A1-3EF3-1747-B76C-751CBDA22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210" y="3287045"/>
            <a:ext cx="1005590" cy="1776425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C3F79118-2E8F-6944-AA0E-64FDB8953081}"/>
              </a:ext>
            </a:extLst>
          </p:cNvPr>
          <p:cNvSpPr/>
          <p:nvPr/>
        </p:nvSpPr>
        <p:spPr>
          <a:xfrm>
            <a:off x="3085098" y="3323448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Left Brace 31">
            <a:extLst>
              <a:ext uri="{FF2B5EF4-FFF2-40B4-BE49-F238E27FC236}">
                <a16:creationId xmlns:a16="http://schemas.microsoft.com/office/drawing/2014/main" id="{15BC7164-3FEF-0E4B-B8E6-D007F6E4AF22}"/>
              </a:ext>
            </a:extLst>
          </p:cNvPr>
          <p:cNvSpPr/>
          <p:nvPr/>
        </p:nvSpPr>
        <p:spPr>
          <a:xfrm rot="16200000">
            <a:off x="4535655" y="2799166"/>
            <a:ext cx="403761" cy="3304878"/>
          </a:xfrm>
          <a:prstGeom prst="leftBrace">
            <a:avLst>
              <a:gd name="adj1" fmla="val 5539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9090EB-1D7F-F844-B568-599CD57D5C8E}"/>
              </a:ext>
            </a:extLst>
          </p:cNvPr>
          <p:cNvSpPr txBox="1"/>
          <p:nvPr/>
        </p:nvSpPr>
        <p:spPr>
          <a:xfrm>
            <a:off x="4273103" y="4656610"/>
            <a:ext cx="1088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£2.40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93098EF-6EF0-2247-B4B7-0E0224138D41}"/>
              </a:ext>
            </a:extLst>
          </p:cNvPr>
          <p:cNvSpPr txBox="1"/>
          <p:nvPr/>
        </p:nvSpPr>
        <p:spPr>
          <a:xfrm>
            <a:off x="3246015" y="3568022"/>
            <a:ext cx="928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KG Red Hands" panose="02000505000000020004" pitchFamily="2" charset="0"/>
              </a:rPr>
              <a:t>£0.80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29CDA-12B8-5F4D-95D3-9CB2D5B0420B}"/>
              </a:ext>
            </a:extLst>
          </p:cNvPr>
          <p:cNvSpPr/>
          <p:nvPr/>
        </p:nvSpPr>
        <p:spPr>
          <a:xfrm>
            <a:off x="4186723" y="3323448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7EBB7B4-6713-CA46-BE65-DD96076B4A93}"/>
              </a:ext>
            </a:extLst>
          </p:cNvPr>
          <p:cNvSpPr/>
          <p:nvPr/>
        </p:nvSpPr>
        <p:spPr>
          <a:xfrm>
            <a:off x="5288348" y="3323448"/>
            <a:ext cx="1101625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87AC0C3-FCD6-964B-864D-CE2CDB71BBB7}"/>
              </a:ext>
            </a:extLst>
          </p:cNvPr>
          <p:cNvSpPr txBox="1"/>
          <p:nvPr/>
        </p:nvSpPr>
        <p:spPr>
          <a:xfrm>
            <a:off x="4378115" y="3564814"/>
            <a:ext cx="928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KG Red Hands" panose="02000505000000020004" pitchFamily="2" charset="0"/>
              </a:rPr>
              <a:t>£0.80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1DFC4D0-2C34-8046-ADFF-752308507203}"/>
              </a:ext>
            </a:extLst>
          </p:cNvPr>
          <p:cNvSpPr txBox="1"/>
          <p:nvPr/>
        </p:nvSpPr>
        <p:spPr>
          <a:xfrm>
            <a:off x="5493735" y="3561606"/>
            <a:ext cx="928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KG Red Hands" panose="02000505000000020004" pitchFamily="2" charset="0"/>
              </a:rPr>
              <a:t>£0.80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A6086B6-1FDA-DC4C-B488-2C8030496094}"/>
                  </a:ext>
                </a:extLst>
              </p:cNvPr>
              <p:cNvSpPr txBox="1"/>
              <p:nvPr/>
            </p:nvSpPr>
            <p:spPr>
              <a:xfrm>
                <a:off x="6709301" y="3544272"/>
                <a:ext cx="18453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GB" sz="2400" dirty="0">
                    <a:latin typeface="KG Red Hands" panose="02000505000000020004" pitchFamily="2" charset="0"/>
                  </a:rPr>
                  <a:t>£2.40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latin typeface="KG Red Hands" panose="02000505000000020004" pitchFamily="2" charset="0"/>
                  </a:rPr>
                  <a:t> 3 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A6086B6-1FDA-DC4C-B488-2C80304960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9301" y="3544272"/>
                <a:ext cx="1845377" cy="461665"/>
              </a:xfrm>
              <a:prstGeom prst="rect">
                <a:avLst/>
              </a:prstGeom>
              <a:blipFill>
                <a:blip r:embed="rId7"/>
                <a:stretch>
                  <a:fillRect l="-5298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691B351-6FD9-3E45-B54D-51E39946A62E}"/>
                  </a:ext>
                </a:extLst>
              </p:cNvPr>
              <p:cNvSpPr txBox="1"/>
              <p:nvPr/>
            </p:nvSpPr>
            <p:spPr>
              <a:xfrm>
                <a:off x="8015083" y="3544272"/>
                <a:ext cx="15239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latin typeface="KG Red Hands" panose="02000505000000020004" pitchFamily="2" charset="0"/>
                  </a:rPr>
                  <a:t> £0.80 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691B351-6FD9-3E45-B54D-51E39946A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5083" y="3544272"/>
                <a:ext cx="1523943" cy="461665"/>
              </a:xfrm>
              <a:prstGeom prst="rect">
                <a:avLst/>
              </a:prstGeom>
              <a:blipFill>
                <a:blip r:embed="rId9"/>
                <a:stretch>
                  <a:fillRect t="-10526" r="-4800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>
            <a:extLst>
              <a:ext uri="{FF2B5EF4-FFF2-40B4-BE49-F238E27FC236}">
                <a16:creationId xmlns:a16="http://schemas.microsoft.com/office/drawing/2014/main" id="{0AE77764-DBC8-B14D-AF3C-9F9855D39BD0}"/>
              </a:ext>
            </a:extLst>
          </p:cNvPr>
          <p:cNvSpPr txBox="1"/>
          <p:nvPr/>
        </p:nvSpPr>
        <p:spPr>
          <a:xfrm>
            <a:off x="894032" y="2579346"/>
            <a:ext cx="2449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80p per 100 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2AC3F0E-45AC-D645-812E-E6E92A644268}"/>
              </a:ext>
            </a:extLst>
          </p:cNvPr>
          <p:cNvSpPr txBox="1"/>
          <p:nvPr/>
        </p:nvSpPr>
        <p:spPr>
          <a:xfrm>
            <a:off x="3973693" y="2579346"/>
            <a:ext cx="2371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80p per 90 g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1D04493-4CB4-4364-B657-9C8A4DED6F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50901" y="641035"/>
            <a:ext cx="1139152" cy="19383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886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9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4" grpId="0"/>
      <p:bldP spid="34" grpId="1"/>
      <p:bldP spid="35" grpId="0" animBg="1"/>
      <p:bldP spid="35" grpId="1" animBg="1"/>
      <p:bldP spid="36" grpId="0" animBg="1"/>
      <p:bldP spid="36" grpId="1" animBg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2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76973B-064B-E34C-9485-1AC8A1752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031" y="783239"/>
            <a:ext cx="1005590" cy="1776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89EB74-6465-CB48-B1D6-AE5E441E9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670" y="1095788"/>
            <a:ext cx="1006738" cy="14646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A47B38-25CC-B04E-B1F1-815C3B148E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0901" y="641035"/>
            <a:ext cx="1139152" cy="193831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42E78A1-3EF3-1747-B76C-751CBDA229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7359" y="3323388"/>
            <a:ext cx="1001292" cy="1703738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C3F79118-2E8F-6944-AA0E-64FDB8953081}"/>
              </a:ext>
            </a:extLst>
          </p:cNvPr>
          <p:cNvSpPr/>
          <p:nvPr/>
        </p:nvSpPr>
        <p:spPr>
          <a:xfrm>
            <a:off x="2701613" y="3409690"/>
            <a:ext cx="946020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Left Brace 31">
            <a:extLst>
              <a:ext uri="{FF2B5EF4-FFF2-40B4-BE49-F238E27FC236}">
                <a16:creationId xmlns:a16="http://schemas.microsoft.com/office/drawing/2014/main" id="{15BC7164-3FEF-0E4B-B8E6-D007F6E4AF22}"/>
              </a:ext>
            </a:extLst>
          </p:cNvPr>
          <p:cNvSpPr/>
          <p:nvPr/>
        </p:nvSpPr>
        <p:spPr>
          <a:xfrm rot="16200000">
            <a:off x="4605328" y="2418695"/>
            <a:ext cx="403761" cy="4213579"/>
          </a:xfrm>
          <a:prstGeom prst="leftBrace">
            <a:avLst>
              <a:gd name="adj1" fmla="val 5539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9090EB-1D7F-F844-B568-599CD57D5C8E}"/>
              </a:ext>
            </a:extLst>
          </p:cNvPr>
          <p:cNvSpPr txBox="1"/>
          <p:nvPr/>
        </p:nvSpPr>
        <p:spPr>
          <a:xfrm>
            <a:off x="4338682" y="4691737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£3.42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A6086B6-1FDA-DC4C-B488-2C8030496094}"/>
                  </a:ext>
                </a:extLst>
              </p:cNvPr>
              <p:cNvSpPr txBox="1"/>
              <p:nvPr/>
            </p:nvSpPr>
            <p:spPr>
              <a:xfrm>
                <a:off x="7189217" y="3615637"/>
                <a:ext cx="156645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GB" sz="2000" dirty="0">
                    <a:latin typeface="KG Red Hands" panose="02000505000000020004" pitchFamily="2" charset="0"/>
                  </a:rPr>
                  <a:t>£3.42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000" dirty="0">
                    <a:latin typeface="KG Red Hands" panose="02000505000000020004" pitchFamily="2" charset="0"/>
                  </a:rPr>
                  <a:t> 9 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A6086B6-1FDA-DC4C-B488-2C80304960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9217" y="3615637"/>
                <a:ext cx="1566454" cy="400110"/>
              </a:xfrm>
              <a:prstGeom prst="rect">
                <a:avLst/>
              </a:prstGeom>
              <a:blipFill>
                <a:blip r:embed="rId8"/>
                <a:stretch>
                  <a:fillRect l="-3891"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691B351-6FD9-3E45-B54D-51E39946A62E}"/>
                  </a:ext>
                </a:extLst>
              </p:cNvPr>
              <p:cNvSpPr txBox="1"/>
              <p:nvPr/>
            </p:nvSpPr>
            <p:spPr>
              <a:xfrm>
                <a:off x="8300051" y="3615637"/>
                <a:ext cx="129112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000" dirty="0">
                    <a:latin typeface="KG Red Hands" panose="02000505000000020004" pitchFamily="2" charset="0"/>
                  </a:rPr>
                  <a:t> £0.38 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691B351-6FD9-3E45-B54D-51E39946A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0051" y="3615637"/>
                <a:ext cx="1291123" cy="400110"/>
              </a:xfrm>
              <a:prstGeom prst="rect">
                <a:avLst/>
              </a:prstGeom>
              <a:blipFill>
                <a:blip r:embed="rId9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>
            <a:extLst>
              <a:ext uri="{FF2B5EF4-FFF2-40B4-BE49-F238E27FC236}">
                <a16:creationId xmlns:a16="http://schemas.microsoft.com/office/drawing/2014/main" id="{0AE77764-DBC8-B14D-AF3C-9F9855D39BD0}"/>
              </a:ext>
            </a:extLst>
          </p:cNvPr>
          <p:cNvSpPr txBox="1"/>
          <p:nvPr/>
        </p:nvSpPr>
        <p:spPr>
          <a:xfrm>
            <a:off x="894032" y="2579346"/>
            <a:ext cx="2449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80p per 100 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2AC3F0E-45AC-D645-812E-E6E92A644268}"/>
              </a:ext>
            </a:extLst>
          </p:cNvPr>
          <p:cNvSpPr txBox="1"/>
          <p:nvPr/>
        </p:nvSpPr>
        <p:spPr>
          <a:xfrm>
            <a:off x="3973693" y="2579346"/>
            <a:ext cx="2371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80p per 90 g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37D37A-CDC8-9046-B7B4-C87FC71BC5E8}"/>
              </a:ext>
            </a:extLst>
          </p:cNvPr>
          <p:cNvSpPr/>
          <p:nvPr/>
        </p:nvSpPr>
        <p:spPr>
          <a:xfrm>
            <a:off x="3635909" y="3409690"/>
            <a:ext cx="946020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507E80D-C468-EB4D-A88A-BABDC7A9BB4E}"/>
              </a:ext>
            </a:extLst>
          </p:cNvPr>
          <p:cNvSpPr/>
          <p:nvPr/>
        </p:nvSpPr>
        <p:spPr>
          <a:xfrm>
            <a:off x="4570205" y="3409690"/>
            <a:ext cx="946020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038E221-B6E7-854C-92B3-C485A22806C6}"/>
              </a:ext>
            </a:extLst>
          </p:cNvPr>
          <p:cNvSpPr/>
          <p:nvPr/>
        </p:nvSpPr>
        <p:spPr>
          <a:xfrm>
            <a:off x="5504501" y="3409690"/>
            <a:ext cx="946020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5638388-6896-ED46-A784-2F0C7BE07A77}"/>
              </a:ext>
            </a:extLst>
          </p:cNvPr>
          <p:cNvSpPr/>
          <p:nvPr/>
        </p:nvSpPr>
        <p:spPr>
          <a:xfrm>
            <a:off x="6438797" y="3409690"/>
            <a:ext cx="475200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C4410B9-4579-DB41-8205-04C201B9951E}"/>
              </a:ext>
            </a:extLst>
          </p:cNvPr>
          <p:cNvSpPr/>
          <p:nvPr/>
        </p:nvSpPr>
        <p:spPr>
          <a:xfrm>
            <a:off x="3160708" y="3409690"/>
            <a:ext cx="475200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8BDADEA-54C7-214F-95EF-077C8AB46EA7}"/>
              </a:ext>
            </a:extLst>
          </p:cNvPr>
          <p:cNvSpPr/>
          <p:nvPr/>
        </p:nvSpPr>
        <p:spPr>
          <a:xfrm>
            <a:off x="4101082" y="3409690"/>
            <a:ext cx="475200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606CD98-21CB-C845-82DA-C98F4E0CBA28}"/>
              </a:ext>
            </a:extLst>
          </p:cNvPr>
          <p:cNvSpPr/>
          <p:nvPr/>
        </p:nvSpPr>
        <p:spPr>
          <a:xfrm>
            <a:off x="5041456" y="3409690"/>
            <a:ext cx="475200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579699A-8987-2745-AD9E-081C637E48B1}"/>
              </a:ext>
            </a:extLst>
          </p:cNvPr>
          <p:cNvSpPr/>
          <p:nvPr/>
        </p:nvSpPr>
        <p:spPr>
          <a:xfrm>
            <a:off x="5970400" y="3409690"/>
            <a:ext cx="475200" cy="8787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9B3FFE8-0B7D-F648-ACF0-72AFBE45A60C}"/>
              </a:ext>
            </a:extLst>
          </p:cNvPr>
          <p:cNvSpPr txBox="1"/>
          <p:nvPr/>
        </p:nvSpPr>
        <p:spPr>
          <a:xfrm rot="16200000">
            <a:off x="2590360" y="3565398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KG Red Hands" panose="02000505000000020004" pitchFamily="2" charset="0"/>
              </a:rPr>
              <a:t>38p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311882-BF23-1742-BB3E-277585920FFA}"/>
              </a:ext>
            </a:extLst>
          </p:cNvPr>
          <p:cNvSpPr txBox="1"/>
          <p:nvPr/>
        </p:nvSpPr>
        <p:spPr>
          <a:xfrm rot="16200000">
            <a:off x="3058759" y="3565398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KG Red Hands" panose="02000505000000020004" pitchFamily="2" charset="0"/>
              </a:rPr>
              <a:t>38p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3252EE-79CA-3B46-9A76-2C9B20DC9E6D}"/>
              </a:ext>
            </a:extLst>
          </p:cNvPr>
          <p:cNvSpPr txBox="1"/>
          <p:nvPr/>
        </p:nvSpPr>
        <p:spPr>
          <a:xfrm rot="16200000">
            <a:off x="3527158" y="3565398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KG Red Hands" panose="02000505000000020004" pitchFamily="2" charset="0"/>
              </a:rPr>
              <a:t>38p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D140BB6-C153-DC4F-9951-87ABCD5126FE}"/>
              </a:ext>
            </a:extLst>
          </p:cNvPr>
          <p:cNvSpPr txBox="1"/>
          <p:nvPr/>
        </p:nvSpPr>
        <p:spPr>
          <a:xfrm rot="16200000">
            <a:off x="3995557" y="3565398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KG Red Hands" panose="02000505000000020004" pitchFamily="2" charset="0"/>
              </a:rPr>
              <a:t>38p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762E515-AA06-0D40-B78C-C518E56E4F95}"/>
              </a:ext>
            </a:extLst>
          </p:cNvPr>
          <p:cNvSpPr txBox="1"/>
          <p:nvPr/>
        </p:nvSpPr>
        <p:spPr>
          <a:xfrm rot="16200000">
            <a:off x="4463956" y="3565398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KG Red Hands" panose="02000505000000020004" pitchFamily="2" charset="0"/>
              </a:rPr>
              <a:t>38p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9A37AA2-9576-C546-8FBA-786DE814DF29}"/>
              </a:ext>
            </a:extLst>
          </p:cNvPr>
          <p:cNvSpPr txBox="1"/>
          <p:nvPr/>
        </p:nvSpPr>
        <p:spPr>
          <a:xfrm rot="16200000">
            <a:off x="4932355" y="3565398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KG Red Hands" panose="02000505000000020004" pitchFamily="2" charset="0"/>
              </a:rPr>
              <a:t>38p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B8661D7-4CEB-8B4A-AC34-3902BA8638B3}"/>
              </a:ext>
            </a:extLst>
          </p:cNvPr>
          <p:cNvSpPr txBox="1"/>
          <p:nvPr/>
        </p:nvSpPr>
        <p:spPr>
          <a:xfrm rot="16200000">
            <a:off x="5400754" y="3565398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KG Red Hands" panose="02000505000000020004" pitchFamily="2" charset="0"/>
              </a:rPr>
              <a:t>38p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85219EA-D445-6A46-BDAC-D0112F21590A}"/>
              </a:ext>
            </a:extLst>
          </p:cNvPr>
          <p:cNvSpPr txBox="1"/>
          <p:nvPr/>
        </p:nvSpPr>
        <p:spPr>
          <a:xfrm rot="16200000">
            <a:off x="5869153" y="3565398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KG Red Hands" panose="02000505000000020004" pitchFamily="2" charset="0"/>
              </a:rPr>
              <a:t>38p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D3DF22A-DF53-B845-86F6-7C576817A9A3}"/>
              </a:ext>
            </a:extLst>
          </p:cNvPr>
          <p:cNvSpPr txBox="1"/>
          <p:nvPr/>
        </p:nvSpPr>
        <p:spPr>
          <a:xfrm rot="16200000">
            <a:off x="6337552" y="3565398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KG Red Hands" panose="02000505000000020004" pitchFamily="2" charset="0"/>
              </a:rPr>
              <a:t>38p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6C02597-EEE1-C84A-9AB1-F22ABA03E9FD}"/>
              </a:ext>
            </a:extLst>
          </p:cNvPr>
          <p:cNvSpPr txBox="1"/>
          <p:nvPr/>
        </p:nvSpPr>
        <p:spPr>
          <a:xfrm>
            <a:off x="7136772" y="2579346"/>
            <a:ext cx="2347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38p per 50 g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BDF07B5-4D6D-0F4F-8EB7-26D2F19082DD}"/>
              </a:ext>
            </a:extLst>
          </p:cNvPr>
          <p:cNvSpPr txBox="1"/>
          <p:nvPr/>
        </p:nvSpPr>
        <p:spPr>
          <a:xfrm>
            <a:off x="7136772" y="3092555"/>
            <a:ext cx="2430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400" dirty="0">
                <a:latin typeface="KG Red Hands" panose="02000505000000020004" pitchFamily="2" charset="0"/>
              </a:rPr>
              <a:t>76p per 100 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635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decel="10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decel="10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" decel="100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" decel="100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 decel="100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" decel="100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" decel="100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3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9" grpId="0"/>
      <p:bldP spid="4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|11.2|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8|6.7|3.8|4.1|1.4|2.9|1|1.7|2|1.2|0.8|0.8|0.5|0.4|0.4|0.4|0.7|7.1|3.9|5.2|1.2|1.1|1|1.5|1.4|1.2|0.5|0.6|0.7|0.4|1.1|4.3|2.5|3.3|2.2|2.4|3.7|5.9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2.9|4.6|14.2|8.5|4.9|1.9|5.2|2.7|6.9|8.6|1.8|3.2|1.8|6|8.3|1.5|2.2|2|6.7|11.3|3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6.2|19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0.8|7.6|5.3|7.8|2.8|3|8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5.5|6.9|2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9.2|0.7|0.7|3.4|1.3|2.4|4.7|1.4|1.7|1.5|3|13.1|3.6|4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1.2|2.1|0.7|0.4|2.6|5.4|0.9|22.1|10.1|7.7|3.7|3.8|3.5|2.4|8.2|8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2.7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purl.org/dc/dcmitype/"/>
    <ds:schemaRef ds:uri="http://schemas.openxmlformats.org/package/2006/metadata/core-properties"/>
    <ds:schemaRef ds:uri="cee99ee9-287b-4f9a-957c-ba5ae7375c9a"/>
    <ds:schemaRef ds:uri="http://purl.org/dc/elements/1.1/"/>
    <ds:schemaRef ds:uri="http://www.w3.org/XML/1998/namespace"/>
    <ds:schemaRef ds:uri="http://schemas.microsoft.com/office/2006/metadata/properties"/>
    <ds:schemaRef ds:uri="522d4c35-b548-4432-90ae-af4376e1c4b4"/>
    <ds:schemaRef ds:uri="http://purl.org/dc/terms/"/>
    <ds:schemaRef ds:uri="http://schemas.microsoft.com/office/2006/documentManagement/typ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62B685B-7AB4-487A-8CDD-AC58609F56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1468</TotalTime>
  <Words>269</Words>
  <Application>Microsoft Office PowerPoint</Application>
  <PresentationFormat>A4 Paper (210x297 mm)</PresentationFormat>
  <Paragraphs>144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Bariol Bold</vt:lpstr>
      <vt:lpstr>Calibri</vt:lpstr>
      <vt:lpstr>Cambria Math</vt:lpstr>
      <vt:lpstr>KG Red Hands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117</cp:revision>
  <dcterms:created xsi:type="dcterms:W3CDTF">2019-10-15T10:24:11Z</dcterms:created>
  <dcterms:modified xsi:type="dcterms:W3CDTF">2021-03-19T14:31:00Z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