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60" r:id="rId5"/>
    <p:sldId id="259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0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66"/>
    <p:restoredTop sz="94727"/>
  </p:normalViewPr>
  <p:slideViewPr>
    <p:cSldViewPr snapToGrid="0" snapToObjects="1">
      <p:cViewPr varScale="1">
        <p:scale>
          <a:sx n="107" d="100"/>
          <a:sy n="107" d="100"/>
        </p:scale>
        <p:origin x="1224" y="64"/>
      </p:cViewPr>
      <p:guideLst>
        <p:guide orient="horz" pos="2160"/>
        <p:guide pos="30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DD8C071D-2098-4A36-B9FA-53A5A6EE3BE1}"/>
    <pc:docChg chg="custSel modSld">
      <pc:chgData name="James Clegg" userId="c6df1435-7a36-4b38-be4d-16e68e91152f" providerId="ADAL" clId="{DD8C071D-2098-4A36-B9FA-53A5A6EE3BE1}" dt="2021-03-22T09:32:17.975" v="1"/>
      <pc:docMkLst>
        <pc:docMk/>
      </pc:docMkLst>
      <pc:sldChg chg="addSp delSp">
        <pc:chgData name="James Clegg" userId="c6df1435-7a36-4b38-be4d-16e68e91152f" providerId="ADAL" clId="{DD8C071D-2098-4A36-B9FA-53A5A6EE3BE1}" dt="2021-03-22T09:32:17.975" v="1"/>
        <pc:sldMkLst>
          <pc:docMk/>
          <pc:sldMk cId="2181109590" sldId="260"/>
        </pc:sldMkLst>
        <pc:spChg chg="del">
          <ac:chgData name="James Clegg" userId="c6df1435-7a36-4b38-be4d-16e68e91152f" providerId="ADAL" clId="{DD8C071D-2098-4A36-B9FA-53A5A6EE3BE1}" dt="2021-03-22T09:32:06.735" v="0" actId="478"/>
          <ac:spMkLst>
            <pc:docMk/>
            <pc:sldMk cId="2181109590" sldId="260"/>
            <ac:spMk id="2" creationId="{C7F1906F-FC1B-46B5-9A13-94E8133F05CB}"/>
          </ac:spMkLst>
        </pc:spChg>
        <pc:grpChg chg="add">
          <ac:chgData name="James Clegg" userId="c6df1435-7a36-4b38-be4d-16e68e91152f" providerId="ADAL" clId="{DD8C071D-2098-4A36-B9FA-53A5A6EE3BE1}" dt="2021-03-22T09:32:17.975" v="1"/>
          <ac:grpSpMkLst>
            <pc:docMk/>
            <pc:sldMk cId="2181109590" sldId="260"/>
            <ac:grpSpMk id="17" creationId="{0024EC61-0CF0-4D8A-BC2F-28849BF9AFB0}"/>
          </ac:grpSpMkLst>
        </pc:grpChg>
        <pc:picChg chg="add">
          <ac:chgData name="James Clegg" userId="c6df1435-7a36-4b38-be4d-16e68e91152f" providerId="ADAL" clId="{DD8C071D-2098-4A36-B9FA-53A5A6EE3BE1}" dt="2021-03-22T09:32:17.975" v="1"/>
          <ac:picMkLst>
            <pc:docMk/>
            <pc:sldMk cId="2181109590" sldId="260"/>
            <ac:picMk id="4" creationId="{5BE2D2DC-80C2-4D55-8858-5CC797D81FA4}"/>
          </ac:picMkLst>
        </pc:picChg>
        <pc:picChg chg="add">
          <ac:chgData name="James Clegg" userId="c6df1435-7a36-4b38-be4d-16e68e91152f" providerId="ADAL" clId="{DD8C071D-2098-4A36-B9FA-53A5A6EE3BE1}" dt="2021-03-22T09:32:17.975" v="1"/>
          <ac:picMkLst>
            <pc:docMk/>
            <pc:sldMk cId="2181109590" sldId="260"/>
            <ac:picMk id="6" creationId="{AE8A2208-F3A6-4089-AA6D-ED42B855F399}"/>
          </ac:picMkLst>
        </pc:picChg>
        <pc:picChg chg="add">
          <ac:chgData name="James Clegg" userId="c6df1435-7a36-4b38-be4d-16e68e91152f" providerId="ADAL" clId="{DD8C071D-2098-4A36-B9FA-53A5A6EE3BE1}" dt="2021-03-22T09:32:17.975" v="1"/>
          <ac:picMkLst>
            <pc:docMk/>
            <pc:sldMk cId="2181109590" sldId="260"/>
            <ac:picMk id="7" creationId="{1E984B20-B593-447A-8648-0DE4616E5E20}"/>
          </ac:picMkLst>
        </pc:picChg>
        <pc:picChg chg="add">
          <ac:chgData name="James Clegg" userId="c6df1435-7a36-4b38-be4d-16e68e91152f" providerId="ADAL" clId="{DD8C071D-2098-4A36-B9FA-53A5A6EE3BE1}" dt="2021-03-22T09:32:17.975" v="1"/>
          <ac:picMkLst>
            <pc:docMk/>
            <pc:sldMk cId="2181109590" sldId="260"/>
            <ac:picMk id="8" creationId="{901443A9-958B-4D13-836D-2E70C6FEDCA5}"/>
          </ac:picMkLst>
        </pc:picChg>
        <pc:picChg chg="add">
          <ac:chgData name="James Clegg" userId="c6df1435-7a36-4b38-be4d-16e68e91152f" providerId="ADAL" clId="{DD8C071D-2098-4A36-B9FA-53A5A6EE3BE1}" dt="2021-03-22T09:32:17.975" v="1"/>
          <ac:picMkLst>
            <pc:docMk/>
            <pc:sldMk cId="2181109590" sldId="260"/>
            <ac:picMk id="9" creationId="{3C6B48EF-7E39-4CED-8AFE-841C7C79575A}"/>
          </ac:picMkLst>
        </pc:picChg>
        <pc:picChg chg="add">
          <ac:chgData name="James Clegg" userId="c6df1435-7a36-4b38-be4d-16e68e91152f" providerId="ADAL" clId="{DD8C071D-2098-4A36-B9FA-53A5A6EE3BE1}" dt="2021-03-22T09:32:17.975" v="1"/>
          <ac:picMkLst>
            <pc:docMk/>
            <pc:sldMk cId="2181109590" sldId="260"/>
            <ac:picMk id="10" creationId="{D3CB7E61-EFAD-4F94-890E-2F05940C7935}"/>
          </ac:picMkLst>
        </pc:picChg>
        <pc:picChg chg="add">
          <ac:chgData name="James Clegg" userId="c6df1435-7a36-4b38-be4d-16e68e91152f" providerId="ADAL" clId="{DD8C071D-2098-4A36-B9FA-53A5A6EE3BE1}" dt="2021-03-22T09:32:17.975" v="1"/>
          <ac:picMkLst>
            <pc:docMk/>
            <pc:sldMk cId="2181109590" sldId="260"/>
            <ac:picMk id="11" creationId="{BDBD7E89-564F-4AB7-8ABD-BF7B6662D7F5}"/>
          </ac:picMkLst>
        </pc:picChg>
        <pc:picChg chg="add">
          <ac:chgData name="James Clegg" userId="c6df1435-7a36-4b38-be4d-16e68e91152f" providerId="ADAL" clId="{DD8C071D-2098-4A36-B9FA-53A5A6EE3BE1}" dt="2021-03-22T09:32:17.975" v="1"/>
          <ac:picMkLst>
            <pc:docMk/>
            <pc:sldMk cId="2181109590" sldId="260"/>
            <ac:picMk id="12" creationId="{D88CB2A7-9A28-43CE-94DF-C34B4CC169E9}"/>
          </ac:picMkLst>
        </pc:picChg>
        <pc:picChg chg="add">
          <ac:chgData name="James Clegg" userId="c6df1435-7a36-4b38-be4d-16e68e91152f" providerId="ADAL" clId="{DD8C071D-2098-4A36-B9FA-53A5A6EE3BE1}" dt="2021-03-22T09:32:17.975" v="1"/>
          <ac:picMkLst>
            <pc:docMk/>
            <pc:sldMk cId="2181109590" sldId="260"/>
            <ac:picMk id="13" creationId="{D1B1F63C-00A8-48B6-A4D0-92E565EDE282}"/>
          </ac:picMkLst>
        </pc:picChg>
        <pc:picChg chg="add">
          <ac:chgData name="James Clegg" userId="c6df1435-7a36-4b38-be4d-16e68e91152f" providerId="ADAL" clId="{DD8C071D-2098-4A36-B9FA-53A5A6EE3BE1}" dt="2021-03-22T09:32:17.975" v="1"/>
          <ac:picMkLst>
            <pc:docMk/>
            <pc:sldMk cId="2181109590" sldId="260"/>
            <ac:picMk id="14" creationId="{9ED45585-10A5-4EA3-99B8-4A9A79F01EAF}"/>
          </ac:picMkLst>
        </pc:picChg>
        <pc:picChg chg="add">
          <ac:chgData name="James Clegg" userId="c6df1435-7a36-4b38-be4d-16e68e91152f" providerId="ADAL" clId="{DD8C071D-2098-4A36-B9FA-53A5A6EE3BE1}" dt="2021-03-22T09:32:17.975" v="1"/>
          <ac:picMkLst>
            <pc:docMk/>
            <pc:sldMk cId="2181109590" sldId="260"/>
            <ac:picMk id="15" creationId="{DDFECA8B-FA4E-45BE-AC79-4399B09C8EF0}"/>
          </ac:picMkLst>
        </pc:picChg>
        <pc:picChg chg="add">
          <ac:chgData name="James Clegg" userId="c6df1435-7a36-4b38-be4d-16e68e91152f" providerId="ADAL" clId="{DD8C071D-2098-4A36-B9FA-53A5A6EE3BE1}" dt="2021-03-22T09:32:17.975" v="1"/>
          <ac:picMkLst>
            <pc:docMk/>
            <pc:sldMk cId="2181109590" sldId="260"/>
            <ac:picMk id="16" creationId="{050F18F7-33A3-47F6-8538-D4AC6571EE16}"/>
          </ac:picMkLst>
        </pc:picChg>
        <pc:picChg chg="add">
          <ac:chgData name="James Clegg" userId="c6df1435-7a36-4b38-be4d-16e68e91152f" providerId="ADAL" clId="{DD8C071D-2098-4A36-B9FA-53A5A6EE3BE1}" dt="2021-03-22T09:32:17.975" v="1"/>
          <ac:picMkLst>
            <pc:docMk/>
            <pc:sldMk cId="2181109590" sldId="260"/>
            <ac:picMk id="23" creationId="{70F3CE02-1BA4-4481-A8A0-DCC7507E651D}"/>
          </ac:picMkLst>
        </pc:picChg>
      </pc:sldChg>
    </pc:docChg>
  </pc:docChgLst>
  <pc:docChgLst>
    <pc:chgData name="James Clegg" userId="c6df1435-7a36-4b38-be4d-16e68e91152f" providerId="ADAL" clId="{9240D330-3243-445A-A9A9-4B70B03DF93C}"/>
    <pc:docChg chg="custSel modSld">
      <pc:chgData name="James Clegg" userId="c6df1435-7a36-4b38-be4d-16e68e91152f" providerId="ADAL" clId="{9240D330-3243-445A-A9A9-4B70B03DF93C}" dt="2021-03-22T09:41:42.295" v="12"/>
      <pc:docMkLst>
        <pc:docMk/>
      </pc:docMkLst>
      <pc:sldChg chg="delSp modTransition delAnim">
        <pc:chgData name="James Clegg" userId="c6df1435-7a36-4b38-be4d-16e68e91152f" providerId="ADAL" clId="{9240D330-3243-445A-A9A9-4B70B03DF93C}" dt="2021-03-22T09:41:42.295" v="12"/>
        <pc:sldMkLst>
          <pc:docMk/>
          <pc:sldMk cId="3299310921" sldId="259"/>
        </pc:sldMkLst>
        <pc:picChg chg="del">
          <ac:chgData name="James Clegg" userId="c6df1435-7a36-4b38-be4d-16e68e91152f" providerId="ADAL" clId="{9240D330-3243-445A-A9A9-4B70B03DF93C}" dt="2021-03-22T09:40:38.228" v="1" actId="478"/>
          <ac:picMkLst>
            <pc:docMk/>
            <pc:sldMk cId="3299310921" sldId="25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240D330-3243-445A-A9A9-4B70B03DF93C}" dt="2021-03-22T09:41:42.295" v="12"/>
        <pc:sldMkLst>
          <pc:docMk/>
          <pc:sldMk cId="2181109590" sldId="260"/>
        </pc:sldMkLst>
        <pc:picChg chg="del">
          <ac:chgData name="James Clegg" userId="c6df1435-7a36-4b38-be4d-16e68e91152f" providerId="ADAL" clId="{9240D330-3243-445A-A9A9-4B70B03DF93C}" dt="2021-03-22T09:40:33.807" v="0" actId="478"/>
          <ac:picMkLst>
            <pc:docMk/>
            <pc:sldMk cId="2181109590" sldId="260"/>
            <ac:picMk id="5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9240D330-3243-445A-A9A9-4B70B03DF93C}" dt="2021-03-22T09:41:42.295" v="12"/>
        <pc:sldMkLst>
          <pc:docMk/>
          <pc:sldMk cId="1369919144" sldId="261"/>
        </pc:sldMkLst>
        <pc:spChg chg="mod">
          <ac:chgData name="James Clegg" userId="c6df1435-7a36-4b38-be4d-16e68e91152f" providerId="ADAL" clId="{9240D330-3243-445A-A9A9-4B70B03DF93C}" dt="2021-03-22T09:40:53.562" v="4" actId="20577"/>
          <ac:spMkLst>
            <pc:docMk/>
            <pc:sldMk cId="1369919144" sldId="261"/>
            <ac:spMk id="42" creationId="{5B7BF367-1D53-46AD-B6F5-9216B377F3D1}"/>
          </ac:spMkLst>
        </pc:spChg>
        <pc:picChg chg="del">
          <ac:chgData name="James Clegg" userId="c6df1435-7a36-4b38-be4d-16e68e91152f" providerId="ADAL" clId="{9240D330-3243-445A-A9A9-4B70B03DF93C}" dt="2021-03-22T09:40:46.667" v="3" actId="478"/>
          <ac:picMkLst>
            <pc:docMk/>
            <pc:sldMk cId="1369919144" sldId="261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240D330-3243-445A-A9A9-4B70B03DF93C}" dt="2021-03-22T09:41:42.295" v="12"/>
        <pc:sldMkLst>
          <pc:docMk/>
          <pc:sldMk cId="1855029582" sldId="262"/>
        </pc:sldMkLst>
        <pc:picChg chg="del">
          <ac:chgData name="James Clegg" userId="c6df1435-7a36-4b38-be4d-16e68e91152f" providerId="ADAL" clId="{9240D330-3243-445A-A9A9-4B70B03DF93C}" dt="2021-03-22T09:40:41.951" v="2" actId="478"/>
          <ac:picMkLst>
            <pc:docMk/>
            <pc:sldMk cId="1855029582" sldId="262"/>
            <ac:picMk id="4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240D330-3243-445A-A9A9-4B70B03DF93C}" dt="2021-03-22T09:41:42.295" v="12"/>
        <pc:sldMkLst>
          <pc:docMk/>
          <pc:sldMk cId="581946901" sldId="263"/>
        </pc:sldMkLst>
        <pc:picChg chg="del">
          <ac:chgData name="James Clegg" userId="c6df1435-7a36-4b38-be4d-16e68e91152f" providerId="ADAL" clId="{9240D330-3243-445A-A9A9-4B70B03DF93C}" dt="2021-03-22T09:41:06.213" v="6" actId="478"/>
          <ac:picMkLst>
            <pc:docMk/>
            <pc:sldMk cId="581946901" sldId="263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240D330-3243-445A-A9A9-4B70B03DF93C}" dt="2021-03-22T09:41:42.295" v="12"/>
        <pc:sldMkLst>
          <pc:docMk/>
          <pc:sldMk cId="1908471713" sldId="264"/>
        </pc:sldMkLst>
        <pc:picChg chg="del">
          <ac:chgData name="James Clegg" userId="c6df1435-7a36-4b38-be4d-16e68e91152f" providerId="ADAL" clId="{9240D330-3243-445A-A9A9-4B70B03DF93C}" dt="2021-03-22T09:41:00.785" v="5" actId="478"/>
          <ac:picMkLst>
            <pc:docMk/>
            <pc:sldMk cId="1908471713" sldId="26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240D330-3243-445A-A9A9-4B70B03DF93C}" dt="2021-03-22T09:41:42.295" v="12"/>
        <pc:sldMkLst>
          <pc:docMk/>
          <pc:sldMk cId="3735069853" sldId="265"/>
        </pc:sldMkLst>
        <pc:picChg chg="del">
          <ac:chgData name="James Clegg" userId="c6df1435-7a36-4b38-be4d-16e68e91152f" providerId="ADAL" clId="{9240D330-3243-445A-A9A9-4B70B03DF93C}" dt="2021-03-22T09:41:10.664" v="7" actId="478"/>
          <ac:picMkLst>
            <pc:docMk/>
            <pc:sldMk cId="3735069853" sldId="265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240D330-3243-445A-A9A9-4B70B03DF93C}" dt="2021-03-22T09:41:42.295" v="12"/>
        <pc:sldMkLst>
          <pc:docMk/>
          <pc:sldMk cId="2914994774" sldId="266"/>
        </pc:sldMkLst>
        <pc:picChg chg="del">
          <ac:chgData name="James Clegg" userId="c6df1435-7a36-4b38-be4d-16e68e91152f" providerId="ADAL" clId="{9240D330-3243-445A-A9A9-4B70B03DF93C}" dt="2021-03-22T09:41:14.279" v="8" actId="478"/>
          <ac:picMkLst>
            <pc:docMk/>
            <pc:sldMk cId="2914994774" sldId="26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240D330-3243-445A-A9A9-4B70B03DF93C}" dt="2021-03-22T09:41:42.295" v="12"/>
        <pc:sldMkLst>
          <pc:docMk/>
          <pc:sldMk cId="3384770666" sldId="267"/>
        </pc:sldMkLst>
        <pc:picChg chg="del">
          <ac:chgData name="James Clegg" userId="c6df1435-7a36-4b38-be4d-16e68e91152f" providerId="ADAL" clId="{9240D330-3243-445A-A9A9-4B70B03DF93C}" dt="2021-03-22T09:41:18.596" v="9" actId="478"/>
          <ac:picMkLst>
            <pc:docMk/>
            <pc:sldMk cId="3384770666" sldId="267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240D330-3243-445A-A9A9-4B70B03DF93C}" dt="2021-03-22T09:41:42.295" v="12"/>
        <pc:sldMkLst>
          <pc:docMk/>
          <pc:sldMk cId="3419070484" sldId="268"/>
        </pc:sldMkLst>
        <pc:picChg chg="del">
          <ac:chgData name="James Clegg" userId="c6df1435-7a36-4b38-be4d-16e68e91152f" providerId="ADAL" clId="{9240D330-3243-445A-A9A9-4B70B03DF93C}" dt="2021-03-22T09:41:24.845" v="10" actId="478"/>
          <ac:picMkLst>
            <pc:docMk/>
            <pc:sldMk cId="3419070484" sldId="268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240D330-3243-445A-A9A9-4B70B03DF93C}" dt="2021-03-22T09:41:42.295" v="12"/>
        <pc:sldMkLst>
          <pc:docMk/>
          <pc:sldMk cId="3355548538" sldId="269"/>
        </pc:sldMkLst>
        <pc:picChg chg="del">
          <ac:chgData name="James Clegg" userId="c6df1435-7a36-4b38-be4d-16e68e91152f" providerId="ADAL" clId="{9240D330-3243-445A-A9A9-4B70B03DF93C}" dt="2021-03-22T09:41:29.951" v="11" actId="478"/>
          <ac:picMkLst>
            <pc:docMk/>
            <pc:sldMk cId="3355548538" sldId="269"/>
            <ac:picMk id="5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7" Type="http://schemas.openxmlformats.org/officeDocument/2006/relationships/image" Target="../media/image19.png"/><Relationship Id="rId12" Type="http://schemas.openxmlformats.org/officeDocument/2006/relationships/image" Target="../media/image7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26.png"/><Relationship Id="rId11" Type="http://schemas.openxmlformats.org/officeDocument/2006/relationships/image" Target="../media/image73.png"/><Relationship Id="rId5" Type="http://schemas.openxmlformats.org/officeDocument/2006/relationships/image" Target="../media/image70.png"/><Relationship Id="rId10" Type="http://schemas.openxmlformats.org/officeDocument/2006/relationships/image" Target="../media/image17.png"/><Relationship Id="rId9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openxmlformats.org/officeDocument/2006/relationships/image" Target="../media/image7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26.png"/><Relationship Id="rId11" Type="http://schemas.openxmlformats.org/officeDocument/2006/relationships/image" Target="../media/image77.png"/><Relationship Id="rId5" Type="http://schemas.openxmlformats.org/officeDocument/2006/relationships/image" Target="../media/image70.png"/><Relationship Id="rId10" Type="http://schemas.openxmlformats.org/officeDocument/2006/relationships/image" Target="../media/image76.png"/><Relationship Id="rId9" Type="http://schemas.openxmlformats.org/officeDocument/2006/relationships/image" Target="../media/image7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0.png"/><Relationship Id="rId18" Type="http://schemas.openxmlformats.org/officeDocument/2006/relationships/image" Target="../media/image170.png"/><Relationship Id="rId3" Type="http://schemas.openxmlformats.org/officeDocument/2006/relationships/image" Target="../media/image17.png"/><Relationship Id="rId21" Type="http://schemas.openxmlformats.org/officeDocument/2006/relationships/image" Target="../media/image200.png"/><Relationship Id="rId12" Type="http://schemas.openxmlformats.org/officeDocument/2006/relationships/image" Target="../media/image110.png"/><Relationship Id="rId17" Type="http://schemas.openxmlformats.org/officeDocument/2006/relationships/image" Target="../media/image160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50.png"/><Relationship Id="rId20" Type="http://schemas.openxmlformats.org/officeDocument/2006/relationships/image" Target="../media/image190.png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11" Type="http://schemas.openxmlformats.org/officeDocument/2006/relationships/image" Target="../media/image100.png"/><Relationship Id="rId24" Type="http://schemas.openxmlformats.org/officeDocument/2006/relationships/image" Target="../media/image23.png"/><Relationship Id="rId5" Type="http://schemas.openxmlformats.org/officeDocument/2006/relationships/image" Target="../media/image19.png"/><Relationship Id="rId15" Type="http://schemas.openxmlformats.org/officeDocument/2006/relationships/image" Target="../media/image140.png"/><Relationship Id="rId23" Type="http://schemas.openxmlformats.org/officeDocument/2006/relationships/image" Target="../media/image220.png"/><Relationship Id="rId10" Type="http://schemas.openxmlformats.org/officeDocument/2006/relationships/image" Target="../media/image90.png"/><Relationship Id="rId19" Type="http://schemas.openxmlformats.org/officeDocument/2006/relationships/image" Target="../media/image180.png"/><Relationship Id="rId4" Type="http://schemas.openxmlformats.org/officeDocument/2006/relationships/image" Target="../media/image18.png"/><Relationship Id="rId9" Type="http://schemas.openxmlformats.org/officeDocument/2006/relationships/image" Target="../media/image80.png"/><Relationship Id="rId14" Type="http://schemas.openxmlformats.org/officeDocument/2006/relationships/image" Target="../media/image130.png"/><Relationship Id="rId22" Type="http://schemas.openxmlformats.org/officeDocument/2006/relationships/image" Target="../media/image2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24.png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26" Type="http://schemas.openxmlformats.org/officeDocument/2006/relationships/image" Target="../media/image43.png"/><Relationship Id="rId3" Type="http://schemas.openxmlformats.org/officeDocument/2006/relationships/image" Target="../media/image19.png"/><Relationship Id="rId21" Type="http://schemas.openxmlformats.org/officeDocument/2006/relationships/image" Target="../media/image38.png"/><Relationship Id="rId7" Type="http://schemas.openxmlformats.org/officeDocument/2006/relationships/image" Target="../media/image25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5" Type="http://schemas.openxmlformats.org/officeDocument/2006/relationships/image" Target="../media/image42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3.png"/><Relationship Id="rId20" Type="http://schemas.openxmlformats.org/officeDocument/2006/relationships/image" Target="../media/image37.png"/><Relationship Id="rId1" Type="http://schemas.openxmlformats.org/officeDocument/2006/relationships/tags" Target="../tags/tag4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24" Type="http://schemas.openxmlformats.org/officeDocument/2006/relationships/image" Target="../media/image41.png"/><Relationship Id="rId5" Type="http://schemas.openxmlformats.org/officeDocument/2006/relationships/image" Target="../media/image17.png"/><Relationship Id="rId15" Type="http://schemas.openxmlformats.org/officeDocument/2006/relationships/image" Target="../media/image32.png"/><Relationship Id="rId23" Type="http://schemas.openxmlformats.org/officeDocument/2006/relationships/image" Target="../media/image40.png"/><Relationship Id="rId10" Type="http://schemas.openxmlformats.org/officeDocument/2006/relationships/image" Target="../media/image27.png"/><Relationship Id="rId19" Type="http://schemas.openxmlformats.org/officeDocument/2006/relationships/image" Target="../media/image36.png"/><Relationship Id="rId4" Type="http://schemas.openxmlformats.org/officeDocument/2006/relationships/image" Target="../media/image22.png"/><Relationship Id="rId14" Type="http://schemas.openxmlformats.org/officeDocument/2006/relationships/image" Target="../media/image31.png"/><Relationship Id="rId22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3" Type="http://schemas.openxmlformats.org/officeDocument/2006/relationships/image" Target="../media/image24.png"/><Relationship Id="rId7" Type="http://schemas.openxmlformats.org/officeDocument/2006/relationships/image" Target="../media/image21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11" Type="http://schemas.openxmlformats.org/officeDocument/2006/relationships/image" Target="../media/image44.png"/><Relationship Id="rId5" Type="http://schemas.openxmlformats.org/officeDocument/2006/relationships/image" Target="../media/image22.png"/><Relationship Id="rId15" Type="http://schemas.openxmlformats.org/officeDocument/2006/relationships/image" Target="../media/image48.png"/><Relationship Id="rId19" Type="http://schemas.openxmlformats.org/officeDocument/2006/relationships/image" Target="../media/image52.png"/><Relationship Id="rId4" Type="http://schemas.openxmlformats.org/officeDocument/2006/relationships/image" Target="../media/image19.png"/><Relationship Id="rId14" Type="http://schemas.openxmlformats.org/officeDocument/2006/relationships/image" Target="../media/image4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18" Type="http://schemas.openxmlformats.org/officeDocument/2006/relationships/image" Target="../media/image22.png"/><Relationship Id="rId26" Type="http://schemas.openxmlformats.org/officeDocument/2006/relationships/image" Target="../media/image60.png"/><Relationship Id="rId3" Type="http://schemas.openxmlformats.org/officeDocument/2006/relationships/image" Target="../media/image24.png"/><Relationship Id="rId21" Type="http://schemas.openxmlformats.org/officeDocument/2006/relationships/image" Target="../media/image55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19.png"/><Relationship Id="rId25" Type="http://schemas.openxmlformats.org/officeDocument/2006/relationships/image" Target="../media/image59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3.png"/><Relationship Id="rId20" Type="http://schemas.openxmlformats.org/officeDocument/2006/relationships/image" Target="../media/image54.png"/><Relationship Id="rId1" Type="http://schemas.openxmlformats.org/officeDocument/2006/relationships/tags" Target="../tags/tag6.xml"/><Relationship Id="rId11" Type="http://schemas.openxmlformats.org/officeDocument/2006/relationships/image" Target="../media/image48.png"/><Relationship Id="rId24" Type="http://schemas.openxmlformats.org/officeDocument/2006/relationships/image" Target="../media/image58.png"/><Relationship Id="rId15" Type="http://schemas.openxmlformats.org/officeDocument/2006/relationships/image" Target="../media/image52.png"/><Relationship Id="rId23" Type="http://schemas.openxmlformats.org/officeDocument/2006/relationships/image" Target="../media/image57.png"/><Relationship Id="rId10" Type="http://schemas.openxmlformats.org/officeDocument/2006/relationships/image" Target="../media/image47.png"/><Relationship Id="rId19" Type="http://schemas.openxmlformats.org/officeDocument/2006/relationships/image" Target="../media/image17.png"/><Relationship Id="rId4" Type="http://schemas.openxmlformats.org/officeDocument/2006/relationships/image" Target="../media/image25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Relationship Id="rId22" Type="http://schemas.openxmlformats.org/officeDocument/2006/relationships/image" Target="../media/image56.png"/><Relationship Id="rId27" Type="http://schemas.openxmlformats.org/officeDocument/2006/relationships/image" Target="../media/image61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5.png"/><Relationship Id="rId18" Type="http://schemas.openxmlformats.org/officeDocument/2006/relationships/image" Target="../media/image44.png"/><Relationship Id="rId26" Type="http://schemas.openxmlformats.org/officeDocument/2006/relationships/image" Target="../media/image52.png"/><Relationship Id="rId3" Type="http://schemas.openxmlformats.org/officeDocument/2006/relationships/image" Target="../media/image24.png"/><Relationship Id="rId21" Type="http://schemas.openxmlformats.org/officeDocument/2006/relationships/image" Target="../media/image47.png"/><Relationship Id="rId7" Type="http://schemas.openxmlformats.org/officeDocument/2006/relationships/image" Target="../media/image17.png"/><Relationship Id="rId12" Type="http://schemas.openxmlformats.org/officeDocument/2006/relationships/image" Target="../media/image64.png"/><Relationship Id="rId17" Type="http://schemas.openxmlformats.org/officeDocument/2006/relationships/image" Target="../media/image69.png"/><Relationship Id="rId25" Type="http://schemas.openxmlformats.org/officeDocument/2006/relationships/image" Target="../media/image51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68.png"/><Relationship Id="rId20" Type="http://schemas.openxmlformats.org/officeDocument/2006/relationships/image" Target="../media/image46.png"/><Relationship Id="rId1" Type="http://schemas.openxmlformats.org/officeDocument/2006/relationships/tags" Target="../tags/tag7.xml"/><Relationship Id="rId6" Type="http://schemas.openxmlformats.org/officeDocument/2006/relationships/image" Target="../media/image22.png"/><Relationship Id="rId11" Type="http://schemas.openxmlformats.org/officeDocument/2006/relationships/image" Target="../media/image63.png"/><Relationship Id="rId24" Type="http://schemas.openxmlformats.org/officeDocument/2006/relationships/image" Target="../media/image50.png"/><Relationship Id="rId5" Type="http://schemas.openxmlformats.org/officeDocument/2006/relationships/image" Target="../media/image19.png"/><Relationship Id="rId15" Type="http://schemas.openxmlformats.org/officeDocument/2006/relationships/image" Target="../media/image67.png"/><Relationship Id="rId23" Type="http://schemas.openxmlformats.org/officeDocument/2006/relationships/image" Target="../media/image49.png"/><Relationship Id="rId10" Type="http://schemas.openxmlformats.org/officeDocument/2006/relationships/image" Target="../media/image62.png"/><Relationship Id="rId19" Type="http://schemas.openxmlformats.org/officeDocument/2006/relationships/image" Target="../media/image45.png"/><Relationship Id="rId4" Type="http://schemas.openxmlformats.org/officeDocument/2006/relationships/image" Target="../media/image25.png"/><Relationship Id="rId14" Type="http://schemas.openxmlformats.org/officeDocument/2006/relationships/image" Target="../media/image66.png"/><Relationship Id="rId22" Type="http://schemas.openxmlformats.org/officeDocument/2006/relationships/image" Target="../media/image48.png"/><Relationship Id="rId27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26.png"/><Relationship Id="rId11" Type="http://schemas.openxmlformats.org/officeDocument/2006/relationships/image" Target="../media/image21.png"/><Relationship Id="rId5" Type="http://schemas.openxmlformats.org/officeDocument/2006/relationships/image" Target="../media/image70.png"/><Relationship Id="rId10" Type="http://schemas.openxmlformats.org/officeDocument/2006/relationships/image" Target="../media/image17.png"/><Relationship Id="rId9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E2D2DC-80C2-4D55-8858-5CC797D81F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5255" y="488397"/>
            <a:ext cx="1467617" cy="13851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8A2208-F3A6-4089-AA6D-ED42B855F3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6458" y="1746058"/>
            <a:ext cx="4419983" cy="16094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984B20-B593-447A-8648-0DE4616E5E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2707" y="3034441"/>
            <a:ext cx="2508001" cy="17939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1443A9-958B-4D13-836D-2E70C6FED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8113" y="3034441"/>
            <a:ext cx="911021" cy="9447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C6B48EF-7E39-4CED-8AFE-841C7C7957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132334">
            <a:off x="1122276" y="3292185"/>
            <a:ext cx="1071340" cy="11109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CB7E61-EFAD-4F94-890E-2F05940C79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38793">
            <a:off x="1657947" y="3368638"/>
            <a:ext cx="921588" cy="9556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BD7E89-564F-4AB7-8ABD-BF7B6662D7F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60272" y="3893789"/>
            <a:ext cx="1034463" cy="10727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8CB2A7-9A28-43CE-94DF-C34B4CC169E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372116">
            <a:off x="1876928" y="3915680"/>
            <a:ext cx="1034463" cy="10727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1B1F63C-00A8-48B6-A4D0-92E565EDE28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133727">
            <a:off x="1276442" y="3922764"/>
            <a:ext cx="1034463" cy="107270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ED45585-10A5-4EA3-99B8-4A9A79F01EA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3485" y="3172898"/>
            <a:ext cx="3600383" cy="251449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FECA8B-FA4E-45BE-AC79-4399B09C8EF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85244" y="2577131"/>
            <a:ext cx="2835489" cy="28354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50F18F7-33A3-47F6-8538-D4AC6571EE1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60591" y="413343"/>
            <a:ext cx="1422362" cy="1017174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0024EC61-0CF0-4D8A-BC2F-28849BF9AFB0}"/>
              </a:ext>
            </a:extLst>
          </p:cNvPr>
          <p:cNvGrpSpPr/>
          <p:nvPr/>
        </p:nvGrpSpPr>
        <p:grpSpPr>
          <a:xfrm>
            <a:off x="1834135" y="1318264"/>
            <a:ext cx="1210694" cy="1129858"/>
            <a:chOff x="7679733" y="3777409"/>
            <a:chExt cx="1936026" cy="1806761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6E24FBD-3D86-4A6F-85DE-0046EB98C3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3150" y="3777409"/>
              <a:ext cx="1087833" cy="1581954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0AEA688B-D0AD-4788-99A2-9F01A17F1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453331" y="3893738"/>
              <a:ext cx="1162428" cy="1690432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8F63D6F-1626-44F4-AA9D-72DED22D0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9733" y="4230700"/>
              <a:ext cx="773598" cy="1124986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E09B75E0-D576-4550-8070-4B8CBCA99D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9914" y="4383100"/>
              <a:ext cx="773598" cy="1124986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A9FBAE5-FB30-4C0C-9FC8-76726884B1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38961" y="4542972"/>
              <a:ext cx="638858" cy="929043"/>
            </a:xfrm>
            <a:prstGeom prst="rect">
              <a:avLst/>
            </a:prstGeom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70F3CE02-1BA4-4481-A8A0-DCC7507E651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4390" y="679406"/>
            <a:ext cx="1909769" cy="213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109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7B38FB4-F250-4146-B17A-91624DA96302}"/>
                  </a:ext>
                </a:extLst>
              </p:cNvPr>
              <p:cNvSpPr txBox="1"/>
              <p:nvPr/>
            </p:nvSpPr>
            <p:spPr>
              <a:xfrm>
                <a:off x="3161705" y="941577"/>
                <a:ext cx="423941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200" b="0" dirty="0"/>
                  <a:t>2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£1.76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7B38FB4-F250-4146-B17A-91624DA96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1705" y="941577"/>
                <a:ext cx="4239412" cy="584775"/>
              </a:xfrm>
              <a:prstGeom prst="rect">
                <a:avLst/>
              </a:prstGeom>
              <a:blipFill>
                <a:blip r:embed="rId5"/>
                <a:stretch>
                  <a:fillRect l="-3741"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75D70835-E93F-4589-86F2-100B69C456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065" y="662579"/>
            <a:ext cx="1374509" cy="11279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D958D6E-EB60-4EFF-ABEA-81AC61F22955}"/>
              </a:ext>
            </a:extLst>
          </p:cNvPr>
          <p:cNvSpPr txBox="1"/>
          <p:nvPr/>
        </p:nvSpPr>
        <p:spPr>
          <a:xfrm>
            <a:off x="1586217" y="2081143"/>
            <a:ext cx="19693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c</a:t>
            </a:r>
            <a:r>
              <a:rPr lang="en-GB" sz="3200" b="0" dirty="0"/>
              <a:t>osts 33p</a:t>
            </a:r>
            <a:endParaRPr lang="en-GB" sz="32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93FBC6-1517-4B62-A84D-4F5FBD74DD1B}"/>
              </a:ext>
            </a:extLst>
          </p:cNvPr>
          <p:cNvGrpSpPr/>
          <p:nvPr/>
        </p:nvGrpSpPr>
        <p:grpSpPr>
          <a:xfrm>
            <a:off x="1010644" y="1962497"/>
            <a:ext cx="617909" cy="776074"/>
            <a:chOff x="1508202" y="2018805"/>
            <a:chExt cx="1223847" cy="153711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486037E-0F3E-4529-9F75-C310F790C1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6075" t="36015" r="36690" b="25653"/>
            <a:stretch/>
          </p:blipFill>
          <p:spPr>
            <a:xfrm>
              <a:off x="1591294" y="2018805"/>
              <a:ext cx="1056903" cy="1537111"/>
            </a:xfrm>
            <a:prstGeom prst="rect">
              <a:avLst/>
            </a:prstGeom>
          </p:spPr>
        </p:pic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B20C9AC-8010-47C2-B530-06B6CA501B99}"/>
                </a:ext>
              </a:extLst>
            </p:cNvPr>
            <p:cNvSpPr/>
            <p:nvPr/>
          </p:nvSpPr>
          <p:spPr>
            <a:xfrm>
              <a:off x="2578196" y="2651202"/>
              <a:ext cx="153853" cy="685800"/>
            </a:xfrm>
            <a:custGeom>
              <a:avLst/>
              <a:gdLst>
                <a:gd name="connsiteX0" fmla="*/ 524 w 153853"/>
                <a:gd name="connsiteY0" fmla="*/ 47393 h 685800"/>
                <a:gd name="connsiteX1" fmla="*/ 14463 w 153853"/>
                <a:gd name="connsiteY1" fmla="*/ 72483 h 685800"/>
                <a:gd name="connsiteX2" fmla="*/ 20038 w 153853"/>
                <a:gd name="connsiteY2" fmla="*/ 80847 h 685800"/>
                <a:gd name="connsiteX3" fmla="*/ 25614 w 153853"/>
                <a:gd name="connsiteY3" fmla="*/ 97574 h 685800"/>
                <a:gd name="connsiteX4" fmla="*/ 33977 w 153853"/>
                <a:gd name="connsiteY4" fmla="*/ 136603 h 685800"/>
                <a:gd name="connsiteX5" fmla="*/ 39553 w 153853"/>
                <a:gd name="connsiteY5" fmla="*/ 156118 h 685800"/>
                <a:gd name="connsiteX6" fmla="*/ 45129 w 153853"/>
                <a:gd name="connsiteY6" fmla="*/ 164481 h 685800"/>
                <a:gd name="connsiteX7" fmla="*/ 53492 w 153853"/>
                <a:gd name="connsiteY7" fmla="*/ 209086 h 685800"/>
                <a:gd name="connsiteX8" fmla="*/ 59068 w 153853"/>
                <a:gd name="connsiteY8" fmla="*/ 225813 h 685800"/>
                <a:gd name="connsiteX9" fmla="*/ 61855 w 153853"/>
                <a:gd name="connsiteY9" fmla="*/ 234176 h 685800"/>
                <a:gd name="connsiteX10" fmla="*/ 64643 w 153853"/>
                <a:gd name="connsiteY10" fmla="*/ 242539 h 685800"/>
                <a:gd name="connsiteX11" fmla="*/ 67431 w 153853"/>
                <a:gd name="connsiteY11" fmla="*/ 253691 h 685800"/>
                <a:gd name="connsiteX12" fmla="*/ 73007 w 153853"/>
                <a:gd name="connsiteY12" fmla="*/ 284357 h 685800"/>
                <a:gd name="connsiteX13" fmla="*/ 67431 w 153853"/>
                <a:gd name="connsiteY13" fmla="*/ 393081 h 685800"/>
                <a:gd name="connsiteX14" fmla="*/ 64643 w 153853"/>
                <a:gd name="connsiteY14" fmla="*/ 409808 h 685800"/>
                <a:gd name="connsiteX15" fmla="*/ 56280 w 153853"/>
                <a:gd name="connsiteY15" fmla="*/ 426535 h 685800"/>
                <a:gd name="connsiteX16" fmla="*/ 50704 w 153853"/>
                <a:gd name="connsiteY16" fmla="*/ 443261 h 685800"/>
                <a:gd name="connsiteX17" fmla="*/ 47916 w 153853"/>
                <a:gd name="connsiteY17" fmla="*/ 451625 h 685800"/>
                <a:gd name="connsiteX18" fmla="*/ 45129 w 153853"/>
                <a:gd name="connsiteY18" fmla="*/ 459988 h 685800"/>
                <a:gd name="connsiteX19" fmla="*/ 42341 w 153853"/>
                <a:gd name="connsiteY19" fmla="*/ 496230 h 685800"/>
                <a:gd name="connsiteX20" fmla="*/ 39553 w 153853"/>
                <a:gd name="connsiteY20" fmla="*/ 512957 h 685800"/>
                <a:gd name="connsiteX21" fmla="*/ 36765 w 153853"/>
                <a:gd name="connsiteY21" fmla="*/ 540835 h 685800"/>
                <a:gd name="connsiteX22" fmla="*/ 33977 w 153853"/>
                <a:gd name="connsiteY22" fmla="*/ 554774 h 685800"/>
                <a:gd name="connsiteX23" fmla="*/ 28402 w 153853"/>
                <a:gd name="connsiteY23" fmla="*/ 599378 h 685800"/>
                <a:gd name="connsiteX24" fmla="*/ 33977 w 153853"/>
                <a:gd name="connsiteY24" fmla="*/ 657922 h 685800"/>
                <a:gd name="connsiteX25" fmla="*/ 47916 w 153853"/>
                <a:gd name="connsiteY25" fmla="*/ 671861 h 685800"/>
                <a:gd name="connsiteX26" fmla="*/ 67431 w 153853"/>
                <a:gd name="connsiteY26" fmla="*/ 685800 h 685800"/>
                <a:gd name="connsiteX27" fmla="*/ 95309 w 153853"/>
                <a:gd name="connsiteY27" fmla="*/ 683013 h 685800"/>
                <a:gd name="connsiteX28" fmla="*/ 98097 w 153853"/>
                <a:gd name="connsiteY28" fmla="*/ 674649 h 685800"/>
                <a:gd name="connsiteX29" fmla="*/ 109248 w 153853"/>
                <a:gd name="connsiteY29" fmla="*/ 632832 h 685800"/>
                <a:gd name="connsiteX30" fmla="*/ 114824 w 153853"/>
                <a:gd name="connsiteY30" fmla="*/ 582652 h 685800"/>
                <a:gd name="connsiteX31" fmla="*/ 120399 w 153853"/>
                <a:gd name="connsiteY31" fmla="*/ 563137 h 685800"/>
                <a:gd name="connsiteX32" fmla="*/ 125975 w 153853"/>
                <a:gd name="connsiteY32" fmla="*/ 515744 h 685800"/>
                <a:gd name="connsiteX33" fmla="*/ 128763 w 153853"/>
                <a:gd name="connsiteY33" fmla="*/ 490654 h 685800"/>
                <a:gd name="connsiteX34" fmla="*/ 134338 w 153853"/>
                <a:gd name="connsiteY34" fmla="*/ 473927 h 685800"/>
                <a:gd name="connsiteX35" fmla="*/ 139914 w 153853"/>
                <a:gd name="connsiteY35" fmla="*/ 407020 h 685800"/>
                <a:gd name="connsiteX36" fmla="*/ 145490 w 153853"/>
                <a:gd name="connsiteY36" fmla="*/ 381930 h 685800"/>
                <a:gd name="connsiteX37" fmla="*/ 151065 w 153853"/>
                <a:gd name="connsiteY37" fmla="*/ 223025 h 685800"/>
                <a:gd name="connsiteX38" fmla="*/ 153853 w 153853"/>
                <a:gd name="connsiteY38" fmla="*/ 195147 h 685800"/>
                <a:gd name="connsiteX39" fmla="*/ 148277 w 153853"/>
                <a:gd name="connsiteY39" fmla="*/ 52969 h 685800"/>
                <a:gd name="connsiteX40" fmla="*/ 145490 w 153853"/>
                <a:gd name="connsiteY40" fmla="*/ 44605 h 685800"/>
                <a:gd name="connsiteX41" fmla="*/ 142702 w 153853"/>
                <a:gd name="connsiteY41" fmla="*/ 33454 h 685800"/>
                <a:gd name="connsiteX42" fmla="*/ 131551 w 153853"/>
                <a:gd name="connsiteY42" fmla="*/ 22303 h 685800"/>
                <a:gd name="connsiteX43" fmla="*/ 117612 w 153853"/>
                <a:gd name="connsiteY43" fmla="*/ 5576 h 685800"/>
                <a:gd name="connsiteX44" fmla="*/ 95309 w 153853"/>
                <a:gd name="connsiteY44" fmla="*/ 2788 h 685800"/>
                <a:gd name="connsiteX45" fmla="*/ 67431 w 153853"/>
                <a:gd name="connsiteY45" fmla="*/ 0 h 685800"/>
                <a:gd name="connsiteX46" fmla="*/ 53492 w 153853"/>
                <a:gd name="connsiteY46" fmla="*/ 2788 h 685800"/>
                <a:gd name="connsiteX47" fmla="*/ 42341 w 153853"/>
                <a:gd name="connsiteY47" fmla="*/ 11152 h 685800"/>
                <a:gd name="connsiteX48" fmla="*/ 28402 w 153853"/>
                <a:gd name="connsiteY48" fmla="*/ 27878 h 685800"/>
                <a:gd name="connsiteX49" fmla="*/ 524 w 153853"/>
                <a:gd name="connsiteY49" fmla="*/ 473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3853" h="685800">
                  <a:moveTo>
                    <a:pt x="524" y="47393"/>
                  </a:moveTo>
                  <a:cubicBezTo>
                    <a:pt x="-1799" y="54827"/>
                    <a:pt x="3725" y="47426"/>
                    <a:pt x="14463" y="72483"/>
                  </a:cubicBezTo>
                  <a:cubicBezTo>
                    <a:pt x="15783" y="75563"/>
                    <a:pt x="18677" y="77785"/>
                    <a:pt x="20038" y="80847"/>
                  </a:cubicBezTo>
                  <a:cubicBezTo>
                    <a:pt x="22425" y="86218"/>
                    <a:pt x="25614" y="97574"/>
                    <a:pt x="25614" y="97574"/>
                  </a:cubicBezTo>
                  <a:cubicBezTo>
                    <a:pt x="31661" y="145946"/>
                    <a:pt x="24048" y="96892"/>
                    <a:pt x="33977" y="136603"/>
                  </a:cubicBezTo>
                  <a:cubicBezTo>
                    <a:pt x="34870" y="140175"/>
                    <a:pt x="37554" y="152120"/>
                    <a:pt x="39553" y="156118"/>
                  </a:cubicBezTo>
                  <a:cubicBezTo>
                    <a:pt x="41051" y="159115"/>
                    <a:pt x="43270" y="161693"/>
                    <a:pt x="45129" y="164481"/>
                  </a:cubicBezTo>
                  <a:cubicBezTo>
                    <a:pt x="57903" y="202808"/>
                    <a:pt x="43372" y="155116"/>
                    <a:pt x="53492" y="209086"/>
                  </a:cubicBezTo>
                  <a:cubicBezTo>
                    <a:pt x="54575" y="214863"/>
                    <a:pt x="57210" y="220237"/>
                    <a:pt x="59068" y="225813"/>
                  </a:cubicBezTo>
                  <a:lnTo>
                    <a:pt x="61855" y="234176"/>
                  </a:lnTo>
                  <a:cubicBezTo>
                    <a:pt x="62784" y="236964"/>
                    <a:pt x="63930" y="239688"/>
                    <a:pt x="64643" y="242539"/>
                  </a:cubicBezTo>
                  <a:cubicBezTo>
                    <a:pt x="65572" y="246256"/>
                    <a:pt x="66600" y="249951"/>
                    <a:pt x="67431" y="253691"/>
                  </a:cubicBezTo>
                  <a:cubicBezTo>
                    <a:pt x="70029" y="265382"/>
                    <a:pt x="70989" y="272250"/>
                    <a:pt x="73007" y="284357"/>
                  </a:cubicBezTo>
                  <a:cubicBezTo>
                    <a:pt x="70997" y="346648"/>
                    <a:pt x="73529" y="350398"/>
                    <a:pt x="67431" y="393081"/>
                  </a:cubicBezTo>
                  <a:cubicBezTo>
                    <a:pt x="66632" y="398677"/>
                    <a:pt x="65869" y="404290"/>
                    <a:pt x="64643" y="409808"/>
                  </a:cubicBezTo>
                  <a:cubicBezTo>
                    <a:pt x="61255" y="425053"/>
                    <a:pt x="62961" y="411503"/>
                    <a:pt x="56280" y="426535"/>
                  </a:cubicBezTo>
                  <a:cubicBezTo>
                    <a:pt x="53893" y="431905"/>
                    <a:pt x="52563" y="437686"/>
                    <a:pt x="50704" y="443261"/>
                  </a:cubicBezTo>
                  <a:lnTo>
                    <a:pt x="47916" y="451625"/>
                  </a:lnTo>
                  <a:lnTo>
                    <a:pt x="45129" y="459988"/>
                  </a:lnTo>
                  <a:cubicBezTo>
                    <a:pt x="44200" y="472069"/>
                    <a:pt x="43609" y="484180"/>
                    <a:pt x="42341" y="496230"/>
                  </a:cubicBezTo>
                  <a:cubicBezTo>
                    <a:pt x="41749" y="501852"/>
                    <a:pt x="40254" y="507348"/>
                    <a:pt x="39553" y="512957"/>
                  </a:cubicBezTo>
                  <a:cubicBezTo>
                    <a:pt x="38395" y="522224"/>
                    <a:pt x="37999" y="531578"/>
                    <a:pt x="36765" y="540835"/>
                  </a:cubicBezTo>
                  <a:cubicBezTo>
                    <a:pt x="36139" y="545532"/>
                    <a:pt x="34756" y="550100"/>
                    <a:pt x="33977" y="554774"/>
                  </a:cubicBezTo>
                  <a:cubicBezTo>
                    <a:pt x="31328" y="570669"/>
                    <a:pt x="30215" y="583060"/>
                    <a:pt x="28402" y="599378"/>
                  </a:cubicBezTo>
                  <a:cubicBezTo>
                    <a:pt x="30260" y="618893"/>
                    <a:pt x="30754" y="638586"/>
                    <a:pt x="33977" y="657922"/>
                  </a:cubicBezTo>
                  <a:cubicBezTo>
                    <a:pt x="35183" y="665156"/>
                    <a:pt x="42993" y="668345"/>
                    <a:pt x="47916" y="671861"/>
                  </a:cubicBezTo>
                  <a:cubicBezTo>
                    <a:pt x="72121" y="689150"/>
                    <a:pt x="47723" y="672662"/>
                    <a:pt x="67431" y="685800"/>
                  </a:cubicBezTo>
                  <a:cubicBezTo>
                    <a:pt x="76724" y="684871"/>
                    <a:pt x="86532" y="686204"/>
                    <a:pt x="95309" y="683013"/>
                  </a:cubicBezTo>
                  <a:cubicBezTo>
                    <a:pt x="98071" y="682009"/>
                    <a:pt x="97340" y="677489"/>
                    <a:pt x="98097" y="674649"/>
                  </a:cubicBezTo>
                  <a:cubicBezTo>
                    <a:pt x="110198" y="629268"/>
                    <a:pt x="102052" y="654421"/>
                    <a:pt x="109248" y="632832"/>
                  </a:cubicBezTo>
                  <a:cubicBezTo>
                    <a:pt x="110825" y="615486"/>
                    <a:pt x="111740" y="599611"/>
                    <a:pt x="114824" y="582652"/>
                  </a:cubicBezTo>
                  <a:cubicBezTo>
                    <a:pt x="116224" y="574953"/>
                    <a:pt x="118012" y="570301"/>
                    <a:pt x="120399" y="563137"/>
                  </a:cubicBezTo>
                  <a:cubicBezTo>
                    <a:pt x="128318" y="491871"/>
                    <a:pt x="118311" y="580880"/>
                    <a:pt x="125975" y="515744"/>
                  </a:cubicBezTo>
                  <a:cubicBezTo>
                    <a:pt x="126958" y="507387"/>
                    <a:pt x="127113" y="498905"/>
                    <a:pt x="128763" y="490654"/>
                  </a:cubicBezTo>
                  <a:cubicBezTo>
                    <a:pt x="129916" y="484891"/>
                    <a:pt x="132480" y="479503"/>
                    <a:pt x="134338" y="473927"/>
                  </a:cubicBezTo>
                  <a:cubicBezTo>
                    <a:pt x="135512" y="455146"/>
                    <a:pt x="136325" y="427357"/>
                    <a:pt x="139914" y="407020"/>
                  </a:cubicBezTo>
                  <a:cubicBezTo>
                    <a:pt x="141403" y="398583"/>
                    <a:pt x="143631" y="390293"/>
                    <a:pt x="145490" y="381930"/>
                  </a:cubicBezTo>
                  <a:cubicBezTo>
                    <a:pt x="153261" y="304195"/>
                    <a:pt x="145091" y="393270"/>
                    <a:pt x="151065" y="223025"/>
                  </a:cubicBezTo>
                  <a:cubicBezTo>
                    <a:pt x="151393" y="213692"/>
                    <a:pt x="152924" y="204440"/>
                    <a:pt x="153853" y="195147"/>
                  </a:cubicBezTo>
                  <a:cubicBezTo>
                    <a:pt x="151994" y="147754"/>
                    <a:pt x="150908" y="100325"/>
                    <a:pt x="148277" y="52969"/>
                  </a:cubicBezTo>
                  <a:cubicBezTo>
                    <a:pt x="148114" y="50035"/>
                    <a:pt x="146297" y="47431"/>
                    <a:pt x="145490" y="44605"/>
                  </a:cubicBezTo>
                  <a:cubicBezTo>
                    <a:pt x="144438" y="40921"/>
                    <a:pt x="144733" y="36703"/>
                    <a:pt x="142702" y="33454"/>
                  </a:cubicBezTo>
                  <a:cubicBezTo>
                    <a:pt x="139916" y="28996"/>
                    <a:pt x="134972" y="26294"/>
                    <a:pt x="131551" y="22303"/>
                  </a:cubicBezTo>
                  <a:cubicBezTo>
                    <a:pt x="127795" y="17920"/>
                    <a:pt x="123631" y="7765"/>
                    <a:pt x="117612" y="5576"/>
                  </a:cubicBezTo>
                  <a:cubicBezTo>
                    <a:pt x="110571" y="3016"/>
                    <a:pt x="102755" y="3615"/>
                    <a:pt x="95309" y="2788"/>
                  </a:cubicBezTo>
                  <a:cubicBezTo>
                    <a:pt x="86027" y="1757"/>
                    <a:pt x="76724" y="929"/>
                    <a:pt x="67431" y="0"/>
                  </a:cubicBezTo>
                  <a:cubicBezTo>
                    <a:pt x="62785" y="929"/>
                    <a:pt x="57822" y="863"/>
                    <a:pt x="53492" y="2788"/>
                  </a:cubicBezTo>
                  <a:cubicBezTo>
                    <a:pt x="49246" y="4675"/>
                    <a:pt x="45869" y="8128"/>
                    <a:pt x="42341" y="11152"/>
                  </a:cubicBezTo>
                  <a:cubicBezTo>
                    <a:pt x="33991" y="18309"/>
                    <a:pt x="34139" y="19272"/>
                    <a:pt x="28402" y="27878"/>
                  </a:cubicBezTo>
                  <a:cubicBezTo>
                    <a:pt x="25389" y="39932"/>
                    <a:pt x="2847" y="39959"/>
                    <a:pt x="524" y="473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9DD4F15-6B5F-4EA9-AB86-7B5C70913398}"/>
                </a:ext>
              </a:extLst>
            </p:cNvPr>
            <p:cNvSpPr/>
            <p:nvPr/>
          </p:nvSpPr>
          <p:spPr>
            <a:xfrm>
              <a:off x="1508202" y="2517388"/>
              <a:ext cx="186783" cy="917188"/>
            </a:xfrm>
            <a:custGeom>
              <a:avLst/>
              <a:gdLst>
                <a:gd name="connsiteX0" fmla="*/ 119875 w 186783"/>
                <a:gd name="connsiteY0" fmla="*/ 39029 h 917188"/>
                <a:gd name="connsiteX1" fmla="*/ 117088 w 186783"/>
                <a:gd name="connsiteY1" fmla="*/ 52968 h 917188"/>
                <a:gd name="connsiteX2" fmla="*/ 114300 w 186783"/>
                <a:gd name="connsiteY2" fmla="*/ 80846 h 917188"/>
                <a:gd name="connsiteX3" fmla="*/ 111512 w 186783"/>
                <a:gd name="connsiteY3" fmla="*/ 89210 h 917188"/>
                <a:gd name="connsiteX4" fmla="*/ 108724 w 186783"/>
                <a:gd name="connsiteY4" fmla="*/ 100361 h 917188"/>
                <a:gd name="connsiteX5" fmla="*/ 105936 w 186783"/>
                <a:gd name="connsiteY5" fmla="*/ 183995 h 917188"/>
                <a:gd name="connsiteX6" fmla="*/ 103149 w 186783"/>
                <a:gd name="connsiteY6" fmla="*/ 200722 h 917188"/>
                <a:gd name="connsiteX7" fmla="*/ 100361 w 186783"/>
                <a:gd name="connsiteY7" fmla="*/ 220236 h 917188"/>
                <a:gd name="connsiteX8" fmla="*/ 97573 w 186783"/>
                <a:gd name="connsiteY8" fmla="*/ 259266 h 917188"/>
                <a:gd name="connsiteX9" fmla="*/ 91997 w 186783"/>
                <a:gd name="connsiteY9" fmla="*/ 292719 h 917188"/>
                <a:gd name="connsiteX10" fmla="*/ 89210 w 186783"/>
                <a:gd name="connsiteY10" fmla="*/ 315022 h 917188"/>
                <a:gd name="connsiteX11" fmla="*/ 86422 w 186783"/>
                <a:gd name="connsiteY11" fmla="*/ 323385 h 917188"/>
                <a:gd name="connsiteX12" fmla="*/ 83634 w 186783"/>
                <a:gd name="connsiteY12" fmla="*/ 334536 h 917188"/>
                <a:gd name="connsiteX13" fmla="*/ 86422 w 186783"/>
                <a:gd name="connsiteY13" fmla="*/ 471139 h 917188"/>
                <a:gd name="connsiteX14" fmla="*/ 91997 w 186783"/>
                <a:gd name="connsiteY14" fmla="*/ 487866 h 917188"/>
                <a:gd name="connsiteX15" fmla="*/ 97573 w 186783"/>
                <a:gd name="connsiteY15" fmla="*/ 510168 h 917188"/>
                <a:gd name="connsiteX16" fmla="*/ 105936 w 186783"/>
                <a:gd name="connsiteY16" fmla="*/ 574288 h 917188"/>
                <a:gd name="connsiteX17" fmla="*/ 111512 w 186783"/>
                <a:gd name="connsiteY17" fmla="*/ 602166 h 917188"/>
                <a:gd name="connsiteX18" fmla="*/ 117088 w 186783"/>
                <a:gd name="connsiteY18" fmla="*/ 616105 h 917188"/>
                <a:gd name="connsiteX19" fmla="*/ 119875 w 186783"/>
                <a:gd name="connsiteY19" fmla="*/ 627256 h 917188"/>
                <a:gd name="connsiteX20" fmla="*/ 125451 w 186783"/>
                <a:gd name="connsiteY20" fmla="*/ 643983 h 917188"/>
                <a:gd name="connsiteX21" fmla="*/ 131027 w 186783"/>
                <a:gd name="connsiteY21" fmla="*/ 663497 h 917188"/>
                <a:gd name="connsiteX22" fmla="*/ 139390 w 186783"/>
                <a:gd name="connsiteY22" fmla="*/ 677436 h 917188"/>
                <a:gd name="connsiteX23" fmla="*/ 147754 w 186783"/>
                <a:gd name="connsiteY23" fmla="*/ 694163 h 917188"/>
                <a:gd name="connsiteX24" fmla="*/ 156117 w 186783"/>
                <a:gd name="connsiteY24" fmla="*/ 713678 h 917188"/>
                <a:gd name="connsiteX25" fmla="*/ 167268 w 186783"/>
                <a:gd name="connsiteY25" fmla="*/ 733192 h 917188"/>
                <a:gd name="connsiteX26" fmla="*/ 172844 w 186783"/>
                <a:gd name="connsiteY26" fmla="*/ 749919 h 917188"/>
                <a:gd name="connsiteX27" fmla="*/ 181207 w 186783"/>
                <a:gd name="connsiteY27" fmla="*/ 766646 h 917188"/>
                <a:gd name="connsiteX28" fmla="*/ 186783 w 186783"/>
                <a:gd name="connsiteY28" fmla="*/ 775010 h 917188"/>
                <a:gd name="connsiteX29" fmla="*/ 183995 w 186783"/>
                <a:gd name="connsiteY29" fmla="*/ 844705 h 917188"/>
                <a:gd name="connsiteX30" fmla="*/ 181207 w 186783"/>
                <a:gd name="connsiteY30" fmla="*/ 853068 h 917188"/>
                <a:gd name="connsiteX31" fmla="*/ 178419 w 186783"/>
                <a:gd name="connsiteY31" fmla="*/ 864219 h 917188"/>
                <a:gd name="connsiteX32" fmla="*/ 161693 w 186783"/>
                <a:gd name="connsiteY32" fmla="*/ 880946 h 917188"/>
                <a:gd name="connsiteX33" fmla="*/ 142178 w 186783"/>
                <a:gd name="connsiteY33" fmla="*/ 894885 h 917188"/>
                <a:gd name="connsiteX34" fmla="*/ 133814 w 186783"/>
                <a:gd name="connsiteY34" fmla="*/ 903249 h 917188"/>
                <a:gd name="connsiteX35" fmla="*/ 125451 w 186783"/>
                <a:gd name="connsiteY35" fmla="*/ 906036 h 917188"/>
                <a:gd name="connsiteX36" fmla="*/ 117088 w 186783"/>
                <a:gd name="connsiteY36" fmla="*/ 911612 h 917188"/>
                <a:gd name="connsiteX37" fmla="*/ 91997 w 186783"/>
                <a:gd name="connsiteY37" fmla="*/ 917188 h 917188"/>
                <a:gd name="connsiteX38" fmla="*/ 55756 w 186783"/>
                <a:gd name="connsiteY38" fmla="*/ 914400 h 917188"/>
                <a:gd name="connsiteX39" fmla="*/ 30666 w 186783"/>
                <a:gd name="connsiteY39" fmla="*/ 906036 h 917188"/>
                <a:gd name="connsiteX40" fmla="*/ 8363 w 186783"/>
                <a:gd name="connsiteY40" fmla="*/ 886522 h 917188"/>
                <a:gd name="connsiteX41" fmla="*/ 2788 w 186783"/>
                <a:gd name="connsiteY41" fmla="*/ 841917 h 917188"/>
                <a:gd name="connsiteX42" fmla="*/ 0 w 186783"/>
                <a:gd name="connsiteY42" fmla="*/ 830766 h 917188"/>
                <a:gd name="connsiteX43" fmla="*/ 5575 w 186783"/>
                <a:gd name="connsiteY43" fmla="*/ 660710 h 917188"/>
                <a:gd name="connsiteX44" fmla="*/ 11151 w 186783"/>
                <a:gd name="connsiteY44" fmla="*/ 632832 h 917188"/>
                <a:gd name="connsiteX45" fmla="*/ 13939 w 186783"/>
                <a:gd name="connsiteY45" fmla="*/ 616105 h 917188"/>
                <a:gd name="connsiteX46" fmla="*/ 19514 w 186783"/>
                <a:gd name="connsiteY46" fmla="*/ 563136 h 917188"/>
                <a:gd name="connsiteX47" fmla="*/ 27878 w 186783"/>
                <a:gd name="connsiteY47" fmla="*/ 532471 h 917188"/>
                <a:gd name="connsiteX48" fmla="*/ 33454 w 186783"/>
                <a:gd name="connsiteY48" fmla="*/ 482290 h 917188"/>
                <a:gd name="connsiteX49" fmla="*/ 41817 w 186783"/>
                <a:gd name="connsiteY49" fmla="*/ 457200 h 917188"/>
                <a:gd name="connsiteX50" fmla="*/ 44605 w 186783"/>
                <a:gd name="connsiteY50" fmla="*/ 390292 h 917188"/>
                <a:gd name="connsiteX51" fmla="*/ 52968 w 186783"/>
                <a:gd name="connsiteY51" fmla="*/ 340112 h 917188"/>
                <a:gd name="connsiteX52" fmla="*/ 58544 w 186783"/>
                <a:gd name="connsiteY52" fmla="*/ 295507 h 917188"/>
                <a:gd name="connsiteX53" fmla="*/ 55756 w 186783"/>
                <a:gd name="connsiteY53" fmla="*/ 211873 h 917188"/>
                <a:gd name="connsiteX54" fmla="*/ 52968 w 186783"/>
                <a:gd name="connsiteY54" fmla="*/ 164480 h 917188"/>
                <a:gd name="connsiteX55" fmla="*/ 64119 w 186783"/>
                <a:gd name="connsiteY55" fmla="*/ 0 h 917188"/>
                <a:gd name="connsiteX56" fmla="*/ 83634 w 186783"/>
                <a:gd name="connsiteY56" fmla="*/ 2788 h 917188"/>
                <a:gd name="connsiteX57" fmla="*/ 91997 w 186783"/>
                <a:gd name="connsiteY57" fmla="*/ 8363 h 917188"/>
                <a:gd name="connsiteX58" fmla="*/ 119875 w 186783"/>
                <a:gd name="connsiteY58" fmla="*/ 39029 h 91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6783" h="917188">
                  <a:moveTo>
                    <a:pt x="119875" y="39029"/>
                  </a:moveTo>
                  <a:cubicBezTo>
                    <a:pt x="118946" y="43675"/>
                    <a:pt x="117714" y="48271"/>
                    <a:pt x="117088" y="52968"/>
                  </a:cubicBezTo>
                  <a:cubicBezTo>
                    <a:pt x="115854" y="62225"/>
                    <a:pt x="115720" y="71616"/>
                    <a:pt x="114300" y="80846"/>
                  </a:cubicBezTo>
                  <a:cubicBezTo>
                    <a:pt x="113853" y="83751"/>
                    <a:pt x="112319" y="86384"/>
                    <a:pt x="111512" y="89210"/>
                  </a:cubicBezTo>
                  <a:cubicBezTo>
                    <a:pt x="110459" y="92894"/>
                    <a:pt x="109653" y="96644"/>
                    <a:pt x="108724" y="100361"/>
                  </a:cubicBezTo>
                  <a:cubicBezTo>
                    <a:pt x="107795" y="128239"/>
                    <a:pt x="107483" y="156144"/>
                    <a:pt x="105936" y="183995"/>
                  </a:cubicBezTo>
                  <a:cubicBezTo>
                    <a:pt x="105622" y="189639"/>
                    <a:pt x="104008" y="195135"/>
                    <a:pt x="103149" y="200722"/>
                  </a:cubicBezTo>
                  <a:cubicBezTo>
                    <a:pt x="102150" y="207216"/>
                    <a:pt x="101290" y="213731"/>
                    <a:pt x="100361" y="220236"/>
                  </a:cubicBezTo>
                  <a:cubicBezTo>
                    <a:pt x="99432" y="233246"/>
                    <a:pt x="98810" y="246282"/>
                    <a:pt x="97573" y="259266"/>
                  </a:cubicBezTo>
                  <a:cubicBezTo>
                    <a:pt x="95019" y="286076"/>
                    <a:pt x="95421" y="270458"/>
                    <a:pt x="91997" y="292719"/>
                  </a:cubicBezTo>
                  <a:cubicBezTo>
                    <a:pt x="90858" y="300124"/>
                    <a:pt x="90550" y="307651"/>
                    <a:pt x="89210" y="315022"/>
                  </a:cubicBezTo>
                  <a:cubicBezTo>
                    <a:pt x="88684" y="317913"/>
                    <a:pt x="87229" y="320560"/>
                    <a:pt x="86422" y="323385"/>
                  </a:cubicBezTo>
                  <a:cubicBezTo>
                    <a:pt x="85369" y="327069"/>
                    <a:pt x="84563" y="330819"/>
                    <a:pt x="83634" y="334536"/>
                  </a:cubicBezTo>
                  <a:cubicBezTo>
                    <a:pt x="76631" y="390555"/>
                    <a:pt x="77849" y="370408"/>
                    <a:pt x="86422" y="471139"/>
                  </a:cubicBezTo>
                  <a:cubicBezTo>
                    <a:pt x="86920" y="476995"/>
                    <a:pt x="90844" y="482103"/>
                    <a:pt x="91997" y="487866"/>
                  </a:cubicBezTo>
                  <a:cubicBezTo>
                    <a:pt x="95361" y="504686"/>
                    <a:pt x="93286" y="497310"/>
                    <a:pt x="97573" y="510168"/>
                  </a:cubicBezTo>
                  <a:cubicBezTo>
                    <a:pt x="99645" y="528815"/>
                    <a:pt x="102556" y="557389"/>
                    <a:pt x="105936" y="574288"/>
                  </a:cubicBezTo>
                  <a:cubicBezTo>
                    <a:pt x="107795" y="583581"/>
                    <a:pt x="109070" y="593009"/>
                    <a:pt x="111512" y="602166"/>
                  </a:cubicBezTo>
                  <a:cubicBezTo>
                    <a:pt x="112802" y="607001"/>
                    <a:pt x="115506" y="611357"/>
                    <a:pt x="117088" y="616105"/>
                  </a:cubicBezTo>
                  <a:cubicBezTo>
                    <a:pt x="118300" y="619740"/>
                    <a:pt x="118774" y="623586"/>
                    <a:pt x="119875" y="627256"/>
                  </a:cubicBezTo>
                  <a:cubicBezTo>
                    <a:pt x="121564" y="632885"/>
                    <a:pt x="124025" y="638281"/>
                    <a:pt x="125451" y="643983"/>
                  </a:cubicBezTo>
                  <a:cubicBezTo>
                    <a:pt x="126345" y="647557"/>
                    <a:pt x="129027" y="659497"/>
                    <a:pt x="131027" y="663497"/>
                  </a:cubicBezTo>
                  <a:cubicBezTo>
                    <a:pt x="133450" y="668343"/>
                    <a:pt x="136967" y="672590"/>
                    <a:pt x="139390" y="677436"/>
                  </a:cubicBezTo>
                  <a:cubicBezTo>
                    <a:pt x="150928" y="700512"/>
                    <a:pt x="131780" y="670205"/>
                    <a:pt x="147754" y="694163"/>
                  </a:cubicBezTo>
                  <a:cubicBezTo>
                    <a:pt x="150881" y="703548"/>
                    <a:pt x="150603" y="704030"/>
                    <a:pt x="156117" y="713678"/>
                  </a:cubicBezTo>
                  <a:cubicBezTo>
                    <a:pt x="162825" y="725416"/>
                    <a:pt x="161650" y="719147"/>
                    <a:pt x="167268" y="733192"/>
                  </a:cubicBezTo>
                  <a:cubicBezTo>
                    <a:pt x="169451" y="738649"/>
                    <a:pt x="169584" y="745029"/>
                    <a:pt x="172844" y="749919"/>
                  </a:cubicBezTo>
                  <a:cubicBezTo>
                    <a:pt x="188828" y="773899"/>
                    <a:pt x="169660" y="743553"/>
                    <a:pt x="181207" y="766646"/>
                  </a:cubicBezTo>
                  <a:cubicBezTo>
                    <a:pt x="182706" y="769643"/>
                    <a:pt x="184924" y="772222"/>
                    <a:pt x="186783" y="775010"/>
                  </a:cubicBezTo>
                  <a:cubicBezTo>
                    <a:pt x="185854" y="798242"/>
                    <a:pt x="185652" y="821514"/>
                    <a:pt x="183995" y="844705"/>
                  </a:cubicBezTo>
                  <a:cubicBezTo>
                    <a:pt x="183786" y="847636"/>
                    <a:pt x="182014" y="850243"/>
                    <a:pt x="181207" y="853068"/>
                  </a:cubicBezTo>
                  <a:cubicBezTo>
                    <a:pt x="180154" y="856752"/>
                    <a:pt x="180616" y="861080"/>
                    <a:pt x="178419" y="864219"/>
                  </a:cubicBezTo>
                  <a:cubicBezTo>
                    <a:pt x="173897" y="870679"/>
                    <a:pt x="167268" y="875370"/>
                    <a:pt x="161693" y="880946"/>
                  </a:cubicBezTo>
                  <a:cubicBezTo>
                    <a:pt x="150391" y="892248"/>
                    <a:pt x="156855" y="887547"/>
                    <a:pt x="142178" y="894885"/>
                  </a:cubicBezTo>
                  <a:cubicBezTo>
                    <a:pt x="139390" y="897673"/>
                    <a:pt x="137095" y="901062"/>
                    <a:pt x="133814" y="903249"/>
                  </a:cubicBezTo>
                  <a:cubicBezTo>
                    <a:pt x="131369" y="904879"/>
                    <a:pt x="128079" y="904722"/>
                    <a:pt x="125451" y="906036"/>
                  </a:cubicBezTo>
                  <a:cubicBezTo>
                    <a:pt x="122454" y="907534"/>
                    <a:pt x="120085" y="910114"/>
                    <a:pt x="117088" y="911612"/>
                  </a:cubicBezTo>
                  <a:cubicBezTo>
                    <a:pt x="110226" y="915043"/>
                    <a:pt x="98420" y="916117"/>
                    <a:pt x="91997" y="917188"/>
                  </a:cubicBezTo>
                  <a:cubicBezTo>
                    <a:pt x="79917" y="916259"/>
                    <a:pt x="67798" y="915738"/>
                    <a:pt x="55756" y="914400"/>
                  </a:cubicBezTo>
                  <a:cubicBezTo>
                    <a:pt x="45887" y="913303"/>
                    <a:pt x="38911" y="911533"/>
                    <a:pt x="30666" y="906036"/>
                  </a:cubicBezTo>
                  <a:cubicBezTo>
                    <a:pt x="20457" y="899230"/>
                    <a:pt x="16423" y="894581"/>
                    <a:pt x="8363" y="886522"/>
                  </a:cubicBezTo>
                  <a:cubicBezTo>
                    <a:pt x="6505" y="871654"/>
                    <a:pt x="5011" y="856735"/>
                    <a:pt x="2788" y="841917"/>
                  </a:cubicBezTo>
                  <a:cubicBezTo>
                    <a:pt x="2220" y="838128"/>
                    <a:pt x="0" y="834597"/>
                    <a:pt x="0" y="830766"/>
                  </a:cubicBezTo>
                  <a:cubicBezTo>
                    <a:pt x="0" y="829835"/>
                    <a:pt x="592" y="700579"/>
                    <a:pt x="5575" y="660710"/>
                  </a:cubicBezTo>
                  <a:cubicBezTo>
                    <a:pt x="6750" y="651306"/>
                    <a:pt x="9404" y="642146"/>
                    <a:pt x="11151" y="632832"/>
                  </a:cubicBezTo>
                  <a:cubicBezTo>
                    <a:pt x="12193" y="627276"/>
                    <a:pt x="13266" y="621717"/>
                    <a:pt x="13939" y="616105"/>
                  </a:cubicBezTo>
                  <a:cubicBezTo>
                    <a:pt x="16054" y="598478"/>
                    <a:pt x="14636" y="580207"/>
                    <a:pt x="19514" y="563136"/>
                  </a:cubicBezTo>
                  <a:cubicBezTo>
                    <a:pt x="26143" y="539938"/>
                    <a:pt x="23449" y="550185"/>
                    <a:pt x="27878" y="532471"/>
                  </a:cubicBezTo>
                  <a:cubicBezTo>
                    <a:pt x="28423" y="526478"/>
                    <a:pt x="31031" y="491981"/>
                    <a:pt x="33454" y="482290"/>
                  </a:cubicBezTo>
                  <a:cubicBezTo>
                    <a:pt x="35592" y="473738"/>
                    <a:pt x="39029" y="465563"/>
                    <a:pt x="41817" y="457200"/>
                  </a:cubicBezTo>
                  <a:cubicBezTo>
                    <a:pt x="42746" y="434897"/>
                    <a:pt x="43212" y="412571"/>
                    <a:pt x="44605" y="390292"/>
                  </a:cubicBezTo>
                  <a:cubicBezTo>
                    <a:pt x="45770" y="371660"/>
                    <a:pt x="49464" y="358799"/>
                    <a:pt x="52968" y="340112"/>
                  </a:cubicBezTo>
                  <a:cubicBezTo>
                    <a:pt x="56674" y="320344"/>
                    <a:pt x="56213" y="318814"/>
                    <a:pt x="58544" y="295507"/>
                  </a:cubicBezTo>
                  <a:cubicBezTo>
                    <a:pt x="57615" y="267629"/>
                    <a:pt x="56942" y="239741"/>
                    <a:pt x="55756" y="211873"/>
                  </a:cubicBezTo>
                  <a:cubicBezTo>
                    <a:pt x="55083" y="196062"/>
                    <a:pt x="52968" y="180305"/>
                    <a:pt x="52968" y="164480"/>
                  </a:cubicBezTo>
                  <a:cubicBezTo>
                    <a:pt x="52968" y="796"/>
                    <a:pt x="4772" y="19785"/>
                    <a:pt x="64119" y="0"/>
                  </a:cubicBezTo>
                  <a:cubicBezTo>
                    <a:pt x="70624" y="929"/>
                    <a:pt x="77340" y="900"/>
                    <a:pt x="83634" y="2788"/>
                  </a:cubicBezTo>
                  <a:cubicBezTo>
                    <a:pt x="86843" y="3751"/>
                    <a:pt x="89423" y="6218"/>
                    <a:pt x="91997" y="8363"/>
                  </a:cubicBezTo>
                  <a:lnTo>
                    <a:pt x="119875" y="390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D8CD9509-1942-4E63-A6F9-7B6240BCD7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36880" y="1807259"/>
            <a:ext cx="617909" cy="10865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081DD23-D505-49C1-99CE-057FF34D0A3D}"/>
                  </a:ext>
                </a:extLst>
              </p:cNvPr>
              <p:cNvSpPr txBox="1"/>
              <p:nvPr/>
            </p:nvSpPr>
            <p:spPr>
              <a:xfrm>
                <a:off x="4634247" y="1973741"/>
                <a:ext cx="5160270" cy="7995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3200" dirty="0"/>
                  <a:t>is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en-GB" sz="32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GB" sz="3200" b="0" i="0" smtClean="0"/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GB" sz="3200" b="0" i="0" smtClean="0"/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en-GB" sz="3200" dirty="0"/>
                  <a:t> of the cost of a potato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081DD23-D505-49C1-99CE-057FF34D0A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4247" y="1973741"/>
                <a:ext cx="5160270" cy="799578"/>
              </a:xfrm>
              <a:prstGeom prst="rect">
                <a:avLst/>
              </a:prstGeom>
              <a:blipFill>
                <a:blip r:embed="rId9"/>
                <a:stretch>
                  <a:fillRect l="-2952" b="-1221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BF584DC3-F156-4235-8305-A309E25B893A}"/>
              </a:ext>
            </a:extLst>
          </p:cNvPr>
          <p:cNvSpPr txBox="1"/>
          <p:nvPr/>
        </p:nvSpPr>
        <p:spPr>
          <a:xfrm>
            <a:off x="660200" y="3607308"/>
            <a:ext cx="4292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What is the cost of        ?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3D48C1D-474C-4A9E-AC96-5CCC0E560707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641874" y="3555926"/>
            <a:ext cx="1118027" cy="81653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B03456A-99E3-48F1-A4E2-9959C41381B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8276" y="3356421"/>
            <a:ext cx="617909" cy="10865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E61E56F-1635-4D4D-B13D-A22719ECA795}"/>
                  </a:ext>
                </a:extLst>
              </p:cNvPr>
              <p:cNvSpPr txBox="1"/>
              <p:nvPr/>
            </p:nvSpPr>
            <p:spPr>
              <a:xfrm>
                <a:off x="6289292" y="3607308"/>
                <a:ext cx="181053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33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3200" dirty="0"/>
                  <a:t> 3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E61E56F-1635-4D4D-B13D-A22719ECA7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9292" y="3607308"/>
                <a:ext cx="1810535" cy="584775"/>
              </a:xfrm>
              <a:prstGeom prst="rect">
                <a:avLst/>
              </a:prstGeom>
              <a:blipFill>
                <a:blip r:embed="rId11"/>
                <a:stretch>
                  <a:fillRect t="-12500" r="-1684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A8F8F72-CE4A-46DB-B76D-48FF939669D8}"/>
                  </a:ext>
                </a:extLst>
              </p:cNvPr>
              <p:cNvSpPr txBox="1"/>
              <p:nvPr/>
            </p:nvSpPr>
            <p:spPr>
              <a:xfrm>
                <a:off x="6289291" y="4096505"/>
                <a:ext cx="181053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11p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A8F8F72-CE4A-46DB-B76D-48FF939669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9291" y="4096505"/>
                <a:ext cx="1810535" cy="584775"/>
              </a:xfrm>
              <a:prstGeom prst="rect">
                <a:avLst/>
              </a:prstGeom>
              <a:blipFill>
                <a:blip r:embed="rId12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41907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7B38FB4-F250-4146-B17A-91624DA96302}"/>
                  </a:ext>
                </a:extLst>
              </p:cNvPr>
              <p:cNvSpPr txBox="1"/>
              <p:nvPr/>
            </p:nvSpPr>
            <p:spPr>
              <a:xfrm>
                <a:off x="3161705" y="941577"/>
                <a:ext cx="423941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200" b="0" dirty="0"/>
                  <a:t>2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£1.76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7B38FB4-F250-4146-B17A-91624DA96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1705" y="941577"/>
                <a:ext cx="4239412" cy="584775"/>
              </a:xfrm>
              <a:prstGeom prst="rect">
                <a:avLst/>
              </a:prstGeom>
              <a:blipFill>
                <a:blip r:embed="rId5"/>
                <a:stretch>
                  <a:fillRect l="-3741"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75D70835-E93F-4589-86F2-100B69C456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065" y="662579"/>
            <a:ext cx="1374509" cy="11279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D958D6E-EB60-4EFF-ABEA-81AC61F22955}"/>
              </a:ext>
            </a:extLst>
          </p:cNvPr>
          <p:cNvSpPr txBox="1"/>
          <p:nvPr/>
        </p:nvSpPr>
        <p:spPr>
          <a:xfrm>
            <a:off x="1586217" y="2081143"/>
            <a:ext cx="19693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b="0" dirty="0"/>
              <a:t>33p</a:t>
            </a:r>
            <a:endParaRPr lang="en-GB" sz="32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93FBC6-1517-4B62-A84D-4F5FBD74DD1B}"/>
              </a:ext>
            </a:extLst>
          </p:cNvPr>
          <p:cNvGrpSpPr/>
          <p:nvPr/>
        </p:nvGrpSpPr>
        <p:grpSpPr>
          <a:xfrm>
            <a:off x="1010644" y="1962497"/>
            <a:ext cx="617909" cy="776074"/>
            <a:chOff x="1508202" y="2018805"/>
            <a:chExt cx="1223847" cy="153711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486037E-0F3E-4529-9F75-C310F790C1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6075" t="36015" r="36690" b="25653"/>
            <a:stretch/>
          </p:blipFill>
          <p:spPr>
            <a:xfrm>
              <a:off x="1591294" y="2018805"/>
              <a:ext cx="1056903" cy="1537111"/>
            </a:xfrm>
            <a:prstGeom prst="rect">
              <a:avLst/>
            </a:prstGeom>
          </p:spPr>
        </p:pic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B20C9AC-8010-47C2-B530-06B6CA501B99}"/>
                </a:ext>
              </a:extLst>
            </p:cNvPr>
            <p:cNvSpPr/>
            <p:nvPr/>
          </p:nvSpPr>
          <p:spPr>
            <a:xfrm>
              <a:off x="2578196" y="2651202"/>
              <a:ext cx="153853" cy="685800"/>
            </a:xfrm>
            <a:custGeom>
              <a:avLst/>
              <a:gdLst>
                <a:gd name="connsiteX0" fmla="*/ 524 w 153853"/>
                <a:gd name="connsiteY0" fmla="*/ 47393 h 685800"/>
                <a:gd name="connsiteX1" fmla="*/ 14463 w 153853"/>
                <a:gd name="connsiteY1" fmla="*/ 72483 h 685800"/>
                <a:gd name="connsiteX2" fmla="*/ 20038 w 153853"/>
                <a:gd name="connsiteY2" fmla="*/ 80847 h 685800"/>
                <a:gd name="connsiteX3" fmla="*/ 25614 w 153853"/>
                <a:gd name="connsiteY3" fmla="*/ 97574 h 685800"/>
                <a:gd name="connsiteX4" fmla="*/ 33977 w 153853"/>
                <a:gd name="connsiteY4" fmla="*/ 136603 h 685800"/>
                <a:gd name="connsiteX5" fmla="*/ 39553 w 153853"/>
                <a:gd name="connsiteY5" fmla="*/ 156118 h 685800"/>
                <a:gd name="connsiteX6" fmla="*/ 45129 w 153853"/>
                <a:gd name="connsiteY6" fmla="*/ 164481 h 685800"/>
                <a:gd name="connsiteX7" fmla="*/ 53492 w 153853"/>
                <a:gd name="connsiteY7" fmla="*/ 209086 h 685800"/>
                <a:gd name="connsiteX8" fmla="*/ 59068 w 153853"/>
                <a:gd name="connsiteY8" fmla="*/ 225813 h 685800"/>
                <a:gd name="connsiteX9" fmla="*/ 61855 w 153853"/>
                <a:gd name="connsiteY9" fmla="*/ 234176 h 685800"/>
                <a:gd name="connsiteX10" fmla="*/ 64643 w 153853"/>
                <a:gd name="connsiteY10" fmla="*/ 242539 h 685800"/>
                <a:gd name="connsiteX11" fmla="*/ 67431 w 153853"/>
                <a:gd name="connsiteY11" fmla="*/ 253691 h 685800"/>
                <a:gd name="connsiteX12" fmla="*/ 73007 w 153853"/>
                <a:gd name="connsiteY12" fmla="*/ 284357 h 685800"/>
                <a:gd name="connsiteX13" fmla="*/ 67431 w 153853"/>
                <a:gd name="connsiteY13" fmla="*/ 393081 h 685800"/>
                <a:gd name="connsiteX14" fmla="*/ 64643 w 153853"/>
                <a:gd name="connsiteY14" fmla="*/ 409808 h 685800"/>
                <a:gd name="connsiteX15" fmla="*/ 56280 w 153853"/>
                <a:gd name="connsiteY15" fmla="*/ 426535 h 685800"/>
                <a:gd name="connsiteX16" fmla="*/ 50704 w 153853"/>
                <a:gd name="connsiteY16" fmla="*/ 443261 h 685800"/>
                <a:gd name="connsiteX17" fmla="*/ 47916 w 153853"/>
                <a:gd name="connsiteY17" fmla="*/ 451625 h 685800"/>
                <a:gd name="connsiteX18" fmla="*/ 45129 w 153853"/>
                <a:gd name="connsiteY18" fmla="*/ 459988 h 685800"/>
                <a:gd name="connsiteX19" fmla="*/ 42341 w 153853"/>
                <a:gd name="connsiteY19" fmla="*/ 496230 h 685800"/>
                <a:gd name="connsiteX20" fmla="*/ 39553 w 153853"/>
                <a:gd name="connsiteY20" fmla="*/ 512957 h 685800"/>
                <a:gd name="connsiteX21" fmla="*/ 36765 w 153853"/>
                <a:gd name="connsiteY21" fmla="*/ 540835 h 685800"/>
                <a:gd name="connsiteX22" fmla="*/ 33977 w 153853"/>
                <a:gd name="connsiteY22" fmla="*/ 554774 h 685800"/>
                <a:gd name="connsiteX23" fmla="*/ 28402 w 153853"/>
                <a:gd name="connsiteY23" fmla="*/ 599378 h 685800"/>
                <a:gd name="connsiteX24" fmla="*/ 33977 w 153853"/>
                <a:gd name="connsiteY24" fmla="*/ 657922 h 685800"/>
                <a:gd name="connsiteX25" fmla="*/ 47916 w 153853"/>
                <a:gd name="connsiteY25" fmla="*/ 671861 h 685800"/>
                <a:gd name="connsiteX26" fmla="*/ 67431 w 153853"/>
                <a:gd name="connsiteY26" fmla="*/ 685800 h 685800"/>
                <a:gd name="connsiteX27" fmla="*/ 95309 w 153853"/>
                <a:gd name="connsiteY27" fmla="*/ 683013 h 685800"/>
                <a:gd name="connsiteX28" fmla="*/ 98097 w 153853"/>
                <a:gd name="connsiteY28" fmla="*/ 674649 h 685800"/>
                <a:gd name="connsiteX29" fmla="*/ 109248 w 153853"/>
                <a:gd name="connsiteY29" fmla="*/ 632832 h 685800"/>
                <a:gd name="connsiteX30" fmla="*/ 114824 w 153853"/>
                <a:gd name="connsiteY30" fmla="*/ 582652 h 685800"/>
                <a:gd name="connsiteX31" fmla="*/ 120399 w 153853"/>
                <a:gd name="connsiteY31" fmla="*/ 563137 h 685800"/>
                <a:gd name="connsiteX32" fmla="*/ 125975 w 153853"/>
                <a:gd name="connsiteY32" fmla="*/ 515744 h 685800"/>
                <a:gd name="connsiteX33" fmla="*/ 128763 w 153853"/>
                <a:gd name="connsiteY33" fmla="*/ 490654 h 685800"/>
                <a:gd name="connsiteX34" fmla="*/ 134338 w 153853"/>
                <a:gd name="connsiteY34" fmla="*/ 473927 h 685800"/>
                <a:gd name="connsiteX35" fmla="*/ 139914 w 153853"/>
                <a:gd name="connsiteY35" fmla="*/ 407020 h 685800"/>
                <a:gd name="connsiteX36" fmla="*/ 145490 w 153853"/>
                <a:gd name="connsiteY36" fmla="*/ 381930 h 685800"/>
                <a:gd name="connsiteX37" fmla="*/ 151065 w 153853"/>
                <a:gd name="connsiteY37" fmla="*/ 223025 h 685800"/>
                <a:gd name="connsiteX38" fmla="*/ 153853 w 153853"/>
                <a:gd name="connsiteY38" fmla="*/ 195147 h 685800"/>
                <a:gd name="connsiteX39" fmla="*/ 148277 w 153853"/>
                <a:gd name="connsiteY39" fmla="*/ 52969 h 685800"/>
                <a:gd name="connsiteX40" fmla="*/ 145490 w 153853"/>
                <a:gd name="connsiteY40" fmla="*/ 44605 h 685800"/>
                <a:gd name="connsiteX41" fmla="*/ 142702 w 153853"/>
                <a:gd name="connsiteY41" fmla="*/ 33454 h 685800"/>
                <a:gd name="connsiteX42" fmla="*/ 131551 w 153853"/>
                <a:gd name="connsiteY42" fmla="*/ 22303 h 685800"/>
                <a:gd name="connsiteX43" fmla="*/ 117612 w 153853"/>
                <a:gd name="connsiteY43" fmla="*/ 5576 h 685800"/>
                <a:gd name="connsiteX44" fmla="*/ 95309 w 153853"/>
                <a:gd name="connsiteY44" fmla="*/ 2788 h 685800"/>
                <a:gd name="connsiteX45" fmla="*/ 67431 w 153853"/>
                <a:gd name="connsiteY45" fmla="*/ 0 h 685800"/>
                <a:gd name="connsiteX46" fmla="*/ 53492 w 153853"/>
                <a:gd name="connsiteY46" fmla="*/ 2788 h 685800"/>
                <a:gd name="connsiteX47" fmla="*/ 42341 w 153853"/>
                <a:gd name="connsiteY47" fmla="*/ 11152 h 685800"/>
                <a:gd name="connsiteX48" fmla="*/ 28402 w 153853"/>
                <a:gd name="connsiteY48" fmla="*/ 27878 h 685800"/>
                <a:gd name="connsiteX49" fmla="*/ 524 w 153853"/>
                <a:gd name="connsiteY49" fmla="*/ 473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3853" h="685800">
                  <a:moveTo>
                    <a:pt x="524" y="47393"/>
                  </a:moveTo>
                  <a:cubicBezTo>
                    <a:pt x="-1799" y="54827"/>
                    <a:pt x="3725" y="47426"/>
                    <a:pt x="14463" y="72483"/>
                  </a:cubicBezTo>
                  <a:cubicBezTo>
                    <a:pt x="15783" y="75563"/>
                    <a:pt x="18677" y="77785"/>
                    <a:pt x="20038" y="80847"/>
                  </a:cubicBezTo>
                  <a:cubicBezTo>
                    <a:pt x="22425" y="86218"/>
                    <a:pt x="25614" y="97574"/>
                    <a:pt x="25614" y="97574"/>
                  </a:cubicBezTo>
                  <a:cubicBezTo>
                    <a:pt x="31661" y="145946"/>
                    <a:pt x="24048" y="96892"/>
                    <a:pt x="33977" y="136603"/>
                  </a:cubicBezTo>
                  <a:cubicBezTo>
                    <a:pt x="34870" y="140175"/>
                    <a:pt x="37554" y="152120"/>
                    <a:pt x="39553" y="156118"/>
                  </a:cubicBezTo>
                  <a:cubicBezTo>
                    <a:pt x="41051" y="159115"/>
                    <a:pt x="43270" y="161693"/>
                    <a:pt x="45129" y="164481"/>
                  </a:cubicBezTo>
                  <a:cubicBezTo>
                    <a:pt x="57903" y="202808"/>
                    <a:pt x="43372" y="155116"/>
                    <a:pt x="53492" y="209086"/>
                  </a:cubicBezTo>
                  <a:cubicBezTo>
                    <a:pt x="54575" y="214863"/>
                    <a:pt x="57210" y="220237"/>
                    <a:pt x="59068" y="225813"/>
                  </a:cubicBezTo>
                  <a:lnTo>
                    <a:pt x="61855" y="234176"/>
                  </a:lnTo>
                  <a:cubicBezTo>
                    <a:pt x="62784" y="236964"/>
                    <a:pt x="63930" y="239688"/>
                    <a:pt x="64643" y="242539"/>
                  </a:cubicBezTo>
                  <a:cubicBezTo>
                    <a:pt x="65572" y="246256"/>
                    <a:pt x="66600" y="249951"/>
                    <a:pt x="67431" y="253691"/>
                  </a:cubicBezTo>
                  <a:cubicBezTo>
                    <a:pt x="70029" y="265382"/>
                    <a:pt x="70989" y="272250"/>
                    <a:pt x="73007" y="284357"/>
                  </a:cubicBezTo>
                  <a:cubicBezTo>
                    <a:pt x="70997" y="346648"/>
                    <a:pt x="73529" y="350398"/>
                    <a:pt x="67431" y="393081"/>
                  </a:cubicBezTo>
                  <a:cubicBezTo>
                    <a:pt x="66632" y="398677"/>
                    <a:pt x="65869" y="404290"/>
                    <a:pt x="64643" y="409808"/>
                  </a:cubicBezTo>
                  <a:cubicBezTo>
                    <a:pt x="61255" y="425053"/>
                    <a:pt x="62961" y="411503"/>
                    <a:pt x="56280" y="426535"/>
                  </a:cubicBezTo>
                  <a:cubicBezTo>
                    <a:pt x="53893" y="431905"/>
                    <a:pt x="52563" y="437686"/>
                    <a:pt x="50704" y="443261"/>
                  </a:cubicBezTo>
                  <a:lnTo>
                    <a:pt x="47916" y="451625"/>
                  </a:lnTo>
                  <a:lnTo>
                    <a:pt x="45129" y="459988"/>
                  </a:lnTo>
                  <a:cubicBezTo>
                    <a:pt x="44200" y="472069"/>
                    <a:pt x="43609" y="484180"/>
                    <a:pt x="42341" y="496230"/>
                  </a:cubicBezTo>
                  <a:cubicBezTo>
                    <a:pt x="41749" y="501852"/>
                    <a:pt x="40254" y="507348"/>
                    <a:pt x="39553" y="512957"/>
                  </a:cubicBezTo>
                  <a:cubicBezTo>
                    <a:pt x="38395" y="522224"/>
                    <a:pt x="37999" y="531578"/>
                    <a:pt x="36765" y="540835"/>
                  </a:cubicBezTo>
                  <a:cubicBezTo>
                    <a:pt x="36139" y="545532"/>
                    <a:pt x="34756" y="550100"/>
                    <a:pt x="33977" y="554774"/>
                  </a:cubicBezTo>
                  <a:cubicBezTo>
                    <a:pt x="31328" y="570669"/>
                    <a:pt x="30215" y="583060"/>
                    <a:pt x="28402" y="599378"/>
                  </a:cubicBezTo>
                  <a:cubicBezTo>
                    <a:pt x="30260" y="618893"/>
                    <a:pt x="30754" y="638586"/>
                    <a:pt x="33977" y="657922"/>
                  </a:cubicBezTo>
                  <a:cubicBezTo>
                    <a:pt x="35183" y="665156"/>
                    <a:pt x="42993" y="668345"/>
                    <a:pt x="47916" y="671861"/>
                  </a:cubicBezTo>
                  <a:cubicBezTo>
                    <a:pt x="72121" y="689150"/>
                    <a:pt x="47723" y="672662"/>
                    <a:pt x="67431" y="685800"/>
                  </a:cubicBezTo>
                  <a:cubicBezTo>
                    <a:pt x="76724" y="684871"/>
                    <a:pt x="86532" y="686204"/>
                    <a:pt x="95309" y="683013"/>
                  </a:cubicBezTo>
                  <a:cubicBezTo>
                    <a:pt x="98071" y="682009"/>
                    <a:pt x="97340" y="677489"/>
                    <a:pt x="98097" y="674649"/>
                  </a:cubicBezTo>
                  <a:cubicBezTo>
                    <a:pt x="110198" y="629268"/>
                    <a:pt x="102052" y="654421"/>
                    <a:pt x="109248" y="632832"/>
                  </a:cubicBezTo>
                  <a:cubicBezTo>
                    <a:pt x="110825" y="615486"/>
                    <a:pt x="111740" y="599611"/>
                    <a:pt x="114824" y="582652"/>
                  </a:cubicBezTo>
                  <a:cubicBezTo>
                    <a:pt x="116224" y="574953"/>
                    <a:pt x="118012" y="570301"/>
                    <a:pt x="120399" y="563137"/>
                  </a:cubicBezTo>
                  <a:cubicBezTo>
                    <a:pt x="128318" y="491871"/>
                    <a:pt x="118311" y="580880"/>
                    <a:pt x="125975" y="515744"/>
                  </a:cubicBezTo>
                  <a:cubicBezTo>
                    <a:pt x="126958" y="507387"/>
                    <a:pt x="127113" y="498905"/>
                    <a:pt x="128763" y="490654"/>
                  </a:cubicBezTo>
                  <a:cubicBezTo>
                    <a:pt x="129916" y="484891"/>
                    <a:pt x="132480" y="479503"/>
                    <a:pt x="134338" y="473927"/>
                  </a:cubicBezTo>
                  <a:cubicBezTo>
                    <a:pt x="135512" y="455146"/>
                    <a:pt x="136325" y="427357"/>
                    <a:pt x="139914" y="407020"/>
                  </a:cubicBezTo>
                  <a:cubicBezTo>
                    <a:pt x="141403" y="398583"/>
                    <a:pt x="143631" y="390293"/>
                    <a:pt x="145490" y="381930"/>
                  </a:cubicBezTo>
                  <a:cubicBezTo>
                    <a:pt x="153261" y="304195"/>
                    <a:pt x="145091" y="393270"/>
                    <a:pt x="151065" y="223025"/>
                  </a:cubicBezTo>
                  <a:cubicBezTo>
                    <a:pt x="151393" y="213692"/>
                    <a:pt x="152924" y="204440"/>
                    <a:pt x="153853" y="195147"/>
                  </a:cubicBezTo>
                  <a:cubicBezTo>
                    <a:pt x="151994" y="147754"/>
                    <a:pt x="150908" y="100325"/>
                    <a:pt x="148277" y="52969"/>
                  </a:cubicBezTo>
                  <a:cubicBezTo>
                    <a:pt x="148114" y="50035"/>
                    <a:pt x="146297" y="47431"/>
                    <a:pt x="145490" y="44605"/>
                  </a:cubicBezTo>
                  <a:cubicBezTo>
                    <a:pt x="144438" y="40921"/>
                    <a:pt x="144733" y="36703"/>
                    <a:pt x="142702" y="33454"/>
                  </a:cubicBezTo>
                  <a:cubicBezTo>
                    <a:pt x="139916" y="28996"/>
                    <a:pt x="134972" y="26294"/>
                    <a:pt x="131551" y="22303"/>
                  </a:cubicBezTo>
                  <a:cubicBezTo>
                    <a:pt x="127795" y="17920"/>
                    <a:pt x="123631" y="7765"/>
                    <a:pt x="117612" y="5576"/>
                  </a:cubicBezTo>
                  <a:cubicBezTo>
                    <a:pt x="110571" y="3016"/>
                    <a:pt x="102755" y="3615"/>
                    <a:pt x="95309" y="2788"/>
                  </a:cubicBezTo>
                  <a:cubicBezTo>
                    <a:pt x="86027" y="1757"/>
                    <a:pt x="76724" y="929"/>
                    <a:pt x="67431" y="0"/>
                  </a:cubicBezTo>
                  <a:cubicBezTo>
                    <a:pt x="62785" y="929"/>
                    <a:pt x="57822" y="863"/>
                    <a:pt x="53492" y="2788"/>
                  </a:cubicBezTo>
                  <a:cubicBezTo>
                    <a:pt x="49246" y="4675"/>
                    <a:pt x="45869" y="8128"/>
                    <a:pt x="42341" y="11152"/>
                  </a:cubicBezTo>
                  <a:cubicBezTo>
                    <a:pt x="33991" y="18309"/>
                    <a:pt x="34139" y="19272"/>
                    <a:pt x="28402" y="27878"/>
                  </a:cubicBezTo>
                  <a:cubicBezTo>
                    <a:pt x="25389" y="39932"/>
                    <a:pt x="2847" y="39959"/>
                    <a:pt x="524" y="473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9DD4F15-6B5F-4EA9-AB86-7B5C70913398}"/>
                </a:ext>
              </a:extLst>
            </p:cNvPr>
            <p:cNvSpPr/>
            <p:nvPr/>
          </p:nvSpPr>
          <p:spPr>
            <a:xfrm>
              <a:off x="1508202" y="2517388"/>
              <a:ext cx="186783" cy="917188"/>
            </a:xfrm>
            <a:custGeom>
              <a:avLst/>
              <a:gdLst>
                <a:gd name="connsiteX0" fmla="*/ 119875 w 186783"/>
                <a:gd name="connsiteY0" fmla="*/ 39029 h 917188"/>
                <a:gd name="connsiteX1" fmla="*/ 117088 w 186783"/>
                <a:gd name="connsiteY1" fmla="*/ 52968 h 917188"/>
                <a:gd name="connsiteX2" fmla="*/ 114300 w 186783"/>
                <a:gd name="connsiteY2" fmla="*/ 80846 h 917188"/>
                <a:gd name="connsiteX3" fmla="*/ 111512 w 186783"/>
                <a:gd name="connsiteY3" fmla="*/ 89210 h 917188"/>
                <a:gd name="connsiteX4" fmla="*/ 108724 w 186783"/>
                <a:gd name="connsiteY4" fmla="*/ 100361 h 917188"/>
                <a:gd name="connsiteX5" fmla="*/ 105936 w 186783"/>
                <a:gd name="connsiteY5" fmla="*/ 183995 h 917188"/>
                <a:gd name="connsiteX6" fmla="*/ 103149 w 186783"/>
                <a:gd name="connsiteY6" fmla="*/ 200722 h 917188"/>
                <a:gd name="connsiteX7" fmla="*/ 100361 w 186783"/>
                <a:gd name="connsiteY7" fmla="*/ 220236 h 917188"/>
                <a:gd name="connsiteX8" fmla="*/ 97573 w 186783"/>
                <a:gd name="connsiteY8" fmla="*/ 259266 h 917188"/>
                <a:gd name="connsiteX9" fmla="*/ 91997 w 186783"/>
                <a:gd name="connsiteY9" fmla="*/ 292719 h 917188"/>
                <a:gd name="connsiteX10" fmla="*/ 89210 w 186783"/>
                <a:gd name="connsiteY10" fmla="*/ 315022 h 917188"/>
                <a:gd name="connsiteX11" fmla="*/ 86422 w 186783"/>
                <a:gd name="connsiteY11" fmla="*/ 323385 h 917188"/>
                <a:gd name="connsiteX12" fmla="*/ 83634 w 186783"/>
                <a:gd name="connsiteY12" fmla="*/ 334536 h 917188"/>
                <a:gd name="connsiteX13" fmla="*/ 86422 w 186783"/>
                <a:gd name="connsiteY13" fmla="*/ 471139 h 917188"/>
                <a:gd name="connsiteX14" fmla="*/ 91997 w 186783"/>
                <a:gd name="connsiteY14" fmla="*/ 487866 h 917188"/>
                <a:gd name="connsiteX15" fmla="*/ 97573 w 186783"/>
                <a:gd name="connsiteY15" fmla="*/ 510168 h 917188"/>
                <a:gd name="connsiteX16" fmla="*/ 105936 w 186783"/>
                <a:gd name="connsiteY16" fmla="*/ 574288 h 917188"/>
                <a:gd name="connsiteX17" fmla="*/ 111512 w 186783"/>
                <a:gd name="connsiteY17" fmla="*/ 602166 h 917188"/>
                <a:gd name="connsiteX18" fmla="*/ 117088 w 186783"/>
                <a:gd name="connsiteY18" fmla="*/ 616105 h 917188"/>
                <a:gd name="connsiteX19" fmla="*/ 119875 w 186783"/>
                <a:gd name="connsiteY19" fmla="*/ 627256 h 917188"/>
                <a:gd name="connsiteX20" fmla="*/ 125451 w 186783"/>
                <a:gd name="connsiteY20" fmla="*/ 643983 h 917188"/>
                <a:gd name="connsiteX21" fmla="*/ 131027 w 186783"/>
                <a:gd name="connsiteY21" fmla="*/ 663497 h 917188"/>
                <a:gd name="connsiteX22" fmla="*/ 139390 w 186783"/>
                <a:gd name="connsiteY22" fmla="*/ 677436 h 917188"/>
                <a:gd name="connsiteX23" fmla="*/ 147754 w 186783"/>
                <a:gd name="connsiteY23" fmla="*/ 694163 h 917188"/>
                <a:gd name="connsiteX24" fmla="*/ 156117 w 186783"/>
                <a:gd name="connsiteY24" fmla="*/ 713678 h 917188"/>
                <a:gd name="connsiteX25" fmla="*/ 167268 w 186783"/>
                <a:gd name="connsiteY25" fmla="*/ 733192 h 917188"/>
                <a:gd name="connsiteX26" fmla="*/ 172844 w 186783"/>
                <a:gd name="connsiteY26" fmla="*/ 749919 h 917188"/>
                <a:gd name="connsiteX27" fmla="*/ 181207 w 186783"/>
                <a:gd name="connsiteY27" fmla="*/ 766646 h 917188"/>
                <a:gd name="connsiteX28" fmla="*/ 186783 w 186783"/>
                <a:gd name="connsiteY28" fmla="*/ 775010 h 917188"/>
                <a:gd name="connsiteX29" fmla="*/ 183995 w 186783"/>
                <a:gd name="connsiteY29" fmla="*/ 844705 h 917188"/>
                <a:gd name="connsiteX30" fmla="*/ 181207 w 186783"/>
                <a:gd name="connsiteY30" fmla="*/ 853068 h 917188"/>
                <a:gd name="connsiteX31" fmla="*/ 178419 w 186783"/>
                <a:gd name="connsiteY31" fmla="*/ 864219 h 917188"/>
                <a:gd name="connsiteX32" fmla="*/ 161693 w 186783"/>
                <a:gd name="connsiteY32" fmla="*/ 880946 h 917188"/>
                <a:gd name="connsiteX33" fmla="*/ 142178 w 186783"/>
                <a:gd name="connsiteY33" fmla="*/ 894885 h 917188"/>
                <a:gd name="connsiteX34" fmla="*/ 133814 w 186783"/>
                <a:gd name="connsiteY34" fmla="*/ 903249 h 917188"/>
                <a:gd name="connsiteX35" fmla="*/ 125451 w 186783"/>
                <a:gd name="connsiteY35" fmla="*/ 906036 h 917188"/>
                <a:gd name="connsiteX36" fmla="*/ 117088 w 186783"/>
                <a:gd name="connsiteY36" fmla="*/ 911612 h 917188"/>
                <a:gd name="connsiteX37" fmla="*/ 91997 w 186783"/>
                <a:gd name="connsiteY37" fmla="*/ 917188 h 917188"/>
                <a:gd name="connsiteX38" fmla="*/ 55756 w 186783"/>
                <a:gd name="connsiteY38" fmla="*/ 914400 h 917188"/>
                <a:gd name="connsiteX39" fmla="*/ 30666 w 186783"/>
                <a:gd name="connsiteY39" fmla="*/ 906036 h 917188"/>
                <a:gd name="connsiteX40" fmla="*/ 8363 w 186783"/>
                <a:gd name="connsiteY40" fmla="*/ 886522 h 917188"/>
                <a:gd name="connsiteX41" fmla="*/ 2788 w 186783"/>
                <a:gd name="connsiteY41" fmla="*/ 841917 h 917188"/>
                <a:gd name="connsiteX42" fmla="*/ 0 w 186783"/>
                <a:gd name="connsiteY42" fmla="*/ 830766 h 917188"/>
                <a:gd name="connsiteX43" fmla="*/ 5575 w 186783"/>
                <a:gd name="connsiteY43" fmla="*/ 660710 h 917188"/>
                <a:gd name="connsiteX44" fmla="*/ 11151 w 186783"/>
                <a:gd name="connsiteY44" fmla="*/ 632832 h 917188"/>
                <a:gd name="connsiteX45" fmla="*/ 13939 w 186783"/>
                <a:gd name="connsiteY45" fmla="*/ 616105 h 917188"/>
                <a:gd name="connsiteX46" fmla="*/ 19514 w 186783"/>
                <a:gd name="connsiteY46" fmla="*/ 563136 h 917188"/>
                <a:gd name="connsiteX47" fmla="*/ 27878 w 186783"/>
                <a:gd name="connsiteY47" fmla="*/ 532471 h 917188"/>
                <a:gd name="connsiteX48" fmla="*/ 33454 w 186783"/>
                <a:gd name="connsiteY48" fmla="*/ 482290 h 917188"/>
                <a:gd name="connsiteX49" fmla="*/ 41817 w 186783"/>
                <a:gd name="connsiteY49" fmla="*/ 457200 h 917188"/>
                <a:gd name="connsiteX50" fmla="*/ 44605 w 186783"/>
                <a:gd name="connsiteY50" fmla="*/ 390292 h 917188"/>
                <a:gd name="connsiteX51" fmla="*/ 52968 w 186783"/>
                <a:gd name="connsiteY51" fmla="*/ 340112 h 917188"/>
                <a:gd name="connsiteX52" fmla="*/ 58544 w 186783"/>
                <a:gd name="connsiteY52" fmla="*/ 295507 h 917188"/>
                <a:gd name="connsiteX53" fmla="*/ 55756 w 186783"/>
                <a:gd name="connsiteY53" fmla="*/ 211873 h 917188"/>
                <a:gd name="connsiteX54" fmla="*/ 52968 w 186783"/>
                <a:gd name="connsiteY54" fmla="*/ 164480 h 917188"/>
                <a:gd name="connsiteX55" fmla="*/ 64119 w 186783"/>
                <a:gd name="connsiteY55" fmla="*/ 0 h 917188"/>
                <a:gd name="connsiteX56" fmla="*/ 83634 w 186783"/>
                <a:gd name="connsiteY56" fmla="*/ 2788 h 917188"/>
                <a:gd name="connsiteX57" fmla="*/ 91997 w 186783"/>
                <a:gd name="connsiteY57" fmla="*/ 8363 h 917188"/>
                <a:gd name="connsiteX58" fmla="*/ 119875 w 186783"/>
                <a:gd name="connsiteY58" fmla="*/ 39029 h 91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6783" h="917188">
                  <a:moveTo>
                    <a:pt x="119875" y="39029"/>
                  </a:moveTo>
                  <a:cubicBezTo>
                    <a:pt x="118946" y="43675"/>
                    <a:pt x="117714" y="48271"/>
                    <a:pt x="117088" y="52968"/>
                  </a:cubicBezTo>
                  <a:cubicBezTo>
                    <a:pt x="115854" y="62225"/>
                    <a:pt x="115720" y="71616"/>
                    <a:pt x="114300" y="80846"/>
                  </a:cubicBezTo>
                  <a:cubicBezTo>
                    <a:pt x="113853" y="83751"/>
                    <a:pt x="112319" y="86384"/>
                    <a:pt x="111512" y="89210"/>
                  </a:cubicBezTo>
                  <a:cubicBezTo>
                    <a:pt x="110459" y="92894"/>
                    <a:pt x="109653" y="96644"/>
                    <a:pt x="108724" y="100361"/>
                  </a:cubicBezTo>
                  <a:cubicBezTo>
                    <a:pt x="107795" y="128239"/>
                    <a:pt x="107483" y="156144"/>
                    <a:pt x="105936" y="183995"/>
                  </a:cubicBezTo>
                  <a:cubicBezTo>
                    <a:pt x="105622" y="189639"/>
                    <a:pt x="104008" y="195135"/>
                    <a:pt x="103149" y="200722"/>
                  </a:cubicBezTo>
                  <a:cubicBezTo>
                    <a:pt x="102150" y="207216"/>
                    <a:pt x="101290" y="213731"/>
                    <a:pt x="100361" y="220236"/>
                  </a:cubicBezTo>
                  <a:cubicBezTo>
                    <a:pt x="99432" y="233246"/>
                    <a:pt x="98810" y="246282"/>
                    <a:pt x="97573" y="259266"/>
                  </a:cubicBezTo>
                  <a:cubicBezTo>
                    <a:pt x="95019" y="286076"/>
                    <a:pt x="95421" y="270458"/>
                    <a:pt x="91997" y="292719"/>
                  </a:cubicBezTo>
                  <a:cubicBezTo>
                    <a:pt x="90858" y="300124"/>
                    <a:pt x="90550" y="307651"/>
                    <a:pt x="89210" y="315022"/>
                  </a:cubicBezTo>
                  <a:cubicBezTo>
                    <a:pt x="88684" y="317913"/>
                    <a:pt x="87229" y="320560"/>
                    <a:pt x="86422" y="323385"/>
                  </a:cubicBezTo>
                  <a:cubicBezTo>
                    <a:pt x="85369" y="327069"/>
                    <a:pt x="84563" y="330819"/>
                    <a:pt x="83634" y="334536"/>
                  </a:cubicBezTo>
                  <a:cubicBezTo>
                    <a:pt x="76631" y="390555"/>
                    <a:pt x="77849" y="370408"/>
                    <a:pt x="86422" y="471139"/>
                  </a:cubicBezTo>
                  <a:cubicBezTo>
                    <a:pt x="86920" y="476995"/>
                    <a:pt x="90844" y="482103"/>
                    <a:pt x="91997" y="487866"/>
                  </a:cubicBezTo>
                  <a:cubicBezTo>
                    <a:pt x="95361" y="504686"/>
                    <a:pt x="93286" y="497310"/>
                    <a:pt x="97573" y="510168"/>
                  </a:cubicBezTo>
                  <a:cubicBezTo>
                    <a:pt x="99645" y="528815"/>
                    <a:pt x="102556" y="557389"/>
                    <a:pt x="105936" y="574288"/>
                  </a:cubicBezTo>
                  <a:cubicBezTo>
                    <a:pt x="107795" y="583581"/>
                    <a:pt x="109070" y="593009"/>
                    <a:pt x="111512" y="602166"/>
                  </a:cubicBezTo>
                  <a:cubicBezTo>
                    <a:pt x="112802" y="607001"/>
                    <a:pt x="115506" y="611357"/>
                    <a:pt x="117088" y="616105"/>
                  </a:cubicBezTo>
                  <a:cubicBezTo>
                    <a:pt x="118300" y="619740"/>
                    <a:pt x="118774" y="623586"/>
                    <a:pt x="119875" y="627256"/>
                  </a:cubicBezTo>
                  <a:cubicBezTo>
                    <a:pt x="121564" y="632885"/>
                    <a:pt x="124025" y="638281"/>
                    <a:pt x="125451" y="643983"/>
                  </a:cubicBezTo>
                  <a:cubicBezTo>
                    <a:pt x="126345" y="647557"/>
                    <a:pt x="129027" y="659497"/>
                    <a:pt x="131027" y="663497"/>
                  </a:cubicBezTo>
                  <a:cubicBezTo>
                    <a:pt x="133450" y="668343"/>
                    <a:pt x="136967" y="672590"/>
                    <a:pt x="139390" y="677436"/>
                  </a:cubicBezTo>
                  <a:cubicBezTo>
                    <a:pt x="150928" y="700512"/>
                    <a:pt x="131780" y="670205"/>
                    <a:pt x="147754" y="694163"/>
                  </a:cubicBezTo>
                  <a:cubicBezTo>
                    <a:pt x="150881" y="703548"/>
                    <a:pt x="150603" y="704030"/>
                    <a:pt x="156117" y="713678"/>
                  </a:cubicBezTo>
                  <a:cubicBezTo>
                    <a:pt x="162825" y="725416"/>
                    <a:pt x="161650" y="719147"/>
                    <a:pt x="167268" y="733192"/>
                  </a:cubicBezTo>
                  <a:cubicBezTo>
                    <a:pt x="169451" y="738649"/>
                    <a:pt x="169584" y="745029"/>
                    <a:pt x="172844" y="749919"/>
                  </a:cubicBezTo>
                  <a:cubicBezTo>
                    <a:pt x="188828" y="773899"/>
                    <a:pt x="169660" y="743553"/>
                    <a:pt x="181207" y="766646"/>
                  </a:cubicBezTo>
                  <a:cubicBezTo>
                    <a:pt x="182706" y="769643"/>
                    <a:pt x="184924" y="772222"/>
                    <a:pt x="186783" y="775010"/>
                  </a:cubicBezTo>
                  <a:cubicBezTo>
                    <a:pt x="185854" y="798242"/>
                    <a:pt x="185652" y="821514"/>
                    <a:pt x="183995" y="844705"/>
                  </a:cubicBezTo>
                  <a:cubicBezTo>
                    <a:pt x="183786" y="847636"/>
                    <a:pt x="182014" y="850243"/>
                    <a:pt x="181207" y="853068"/>
                  </a:cubicBezTo>
                  <a:cubicBezTo>
                    <a:pt x="180154" y="856752"/>
                    <a:pt x="180616" y="861080"/>
                    <a:pt x="178419" y="864219"/>
                  </a:cubicBezTo>
                  <a:cubicBezTo>
                    <a:pt x="173897" y="870679"/>
                    <a:pt x="167268" y="875370"/>
                    <a:pt x="161693" y="880946"/>
                  </a:cubicBezTo>
                  <a:cubicBezTo>
                    <a:pt x="150391" y="892248"/>
                    <a:pt x="156855" y="887547"/>
                    <a:pt x="142178" y="894885"/>
                  </a:cubicBezTo>
                  <a:cubicBezTo>
                    <a:pt x="139390" y="897673"/>
                    <a:pt x="137095" y="901062"/>
                    <a:pt x="133814" y="903249"/>
                  </a:cubicBezTo>
                  <a:cubicBezTo>
                    <a:pt x="131369" y="904879"/>
                    <a:pt x="128079" y="904722"/>
                    <a:pt x="125451" y="906036"/>
                  </a:cubicBezTo>
                  <a:cubicBezTo>
                    <a:pt x="122454" y="907534"/>
                    <a:pt x="120085" y="910114"/>
                    <a:pt x="117088" y="911612"/>
                  </a:cubicBezTo>
                  <a:cubicBezTo>
                    <a:pt x="110226" y="915043"/>
                    <a:pt x="98420" y="916117"/>
                    <a:pt x="91997" y="917188"/>
                  </a:cubicBezTo>
                  <a:cubicBezTo>
                    <a:pt x="79917" y="916259"/>
                    <a:pt x="67798" y="915738"/>
                    <a:pt x="55756" y="914400"/>
                  </a:cubicBezTo>
                  <a:cubicBezTo>
                    <a:pt x="45887" y="913303"/>
                    <a:pt x="38911" y="911533"/>
                    <a:pt x="30666" y="906036"/>
                  </a:cubicBezTo>
                  <a:cubicBezTo>
                    <a:pt x="20457" y="899230"/>
                    <a:pt x="16423" y="894581"/>
                    <a:pt x="8363" y="886522"/>
                  </a:cubicBezTo>
                  <a:cubicBezTo>
                    <a:pt x="6505" y="871654"/>
                    <a:pt x="5011" y="856735"/>
                    <a:pt x="2788" y="841917"/>
                  </a:cubicBezTo>
                  <a:cubicBezTo>
                    <a:pt x="2220" y="838128"/>
                    <a:pt x="0" y="834597"/>
                    <a:pt x="0" y="830766"/>
                  </a:cubicBezTo>
                  <a:cubicBezTo>
                    <a:pt x="0" y="829835"/>
                    <a:pt x="592" y="700579"/>
                    <a:pt x="5575" y="660710"/>
                  </a:cubicBezTo>
                  <a:cubicBezTo>
                    <a:pt x="6750" y="651306"/>
                    <a:pt x="9404" y="642146"/>
                    <a:pt x="11151" y="632832"/>
                  </a:cubicBezTo>
                  <a:cubicBezTo>
                    <a:pt x="12193" y="627276"/>
                    <a:pt x="13266" y="621717"/>
                    <a:pt x="13939" y="616105"/>
                  </a:cubicBezTo>
                  <a:cubicBezTo>
                    <a:pt x="16054" y="598478"/>
                    <a:pt x="14636" y="580207"/>
                    <a:pt x="19514" y="563136"/>
                  </a:cubicBezTo>
                  <a:cubicBezTo>
                    <a:pt x="26143" y="539938"/>
                    <a:pt x="23449" y="550185"/>
                    <a:pt x="27878" y="532471"/>
                  </a:cubicBezTo>
                  <a:cubicBezTo>
                    <a:pt x="28423" y="526478"/>
                    <a:pt x="31031" y="491981"/>
                    <a:pt x="33454" y="482290"/>
                  </a:cubicBezTo>
                  <a:cubicBezTo>
                    <a:pt x="35592" y="473738"/>
                    <a:pt x="39029" y="465563"/>
                    <a:pt x="41817" y="457200"/>
                  </a:cubicBezTo>
                  <a:cubicBezTo>
                    <a:pt x="42746" y="434897"/>
                    <a:pt x="43212" y="412571"/>
                    <a:pt x="44605" y="390292"/>
                  </a:cubicBezTo>
                  <a:cubicBezTo>
                    <a:pt x="45770" y="371660"/>
                    <a:pt x="49464" y="358799"/>
                    <a:pt x="52968" y="340112"/>
                  </a:cubicBezTo>
                  <a:cubicBezTo>
                    <a:pt x="56674" y="320344"/>
                    <a:pt x="56213" y="318814"/>
                    <a:pt x="58544" y="295507"/>
                  </a:cubicBezTo>
                  <a:cubicBezTo>
                    <a:pt x="57615" y="267629"/>
                    <a:pt x="56942" y="239741"/>
                    <a:pt x="55756" y="211873"/>
                  </a:cubicBezTo>
                  <a:cubicBezTo>
                    <a:pt x="55083" y="196062"/>
                    <a:pt x="52968" y="180305"/>
                    <a:pt x="52968" y="164480"/>
                  </a:cubicBezTo>
                  <a:cubicBezTo>
                    <a:pt x="52968" y="796"/>
                    <a:pt x="4772" y="19785"/>
                    <a:pt x="64119" y="0"/>
                  </a:cubicBezTo>
                  <a:cubicBezTo>
                    <a:pt x="70624" y="929"/>
                    <a:pt x="77340" y="900"/>
                    <a:pt x="83634" y="2788"/>
                  </a:cubicBezTo>
                  <a:cubicBezTo>
                    <a:pt x="86843" y="3751"/>
                    <a:pt x="89423" y="6218"/>
                    <a:pt x="91997" y="8363"/>
                  </a:cubicBezTo>
                  <a:lnTo>
                    <a:pt x="119875" y="390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D8CD9509-1942-4E63-A6F9-7B6240BCD7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0644" y="2784564"/>
            <a:ext cx="617909" cy="108654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CA8F8F72-CE4A-46DB-B76D-48FF939669D8}"/>
              </a:ext>
            </a:extLst>
          </p:cNvPr>
          <p:cNvSpPr txBox="1"/>
          <p:nvPr/>
        </p:nvSpPr>
        <p:spPr>
          <a:xfrm>
            <a:off x="1586217" y="3136612"/>
            <a:ext cx="18105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11p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AE1F446-9CAD-4234-8FC1-657503D9E259}"/>
              </a:ext>
            </a:extLst>
          </p:cNvPr>
          <p:cNvSpPr/>
          <p:nvPr/>
        </p:nvSpPr>
        <p:spPr>
          <a:xfrm>
            <a:off x="3176318" y="996076"/>
            <a:ext cx="524322" cy="513761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3E37C71-53ED-4031-8A94-514F562A4B9C}"/>
              </a:ext>
            </a:extLst>
          </p:cNvPr>
          <p:cNvSpPr txBox="1"/>
          <p:nvPr/>
        </p:nvSpPr>
        <p:spPr>
          <a:xfrm>
            <a:off x="3129524" y="1498991"/>
            <a:ext cx="6179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2"/>
                </a:solidFill>
              </a:rPr>
              <a:t>22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E25F5EC-9A16-4052-8F87-FB7CA6333AAC}"/>
              </a:ext>
            </a:extLst>
          </p:cNvPr>
          <p:cNvSpPr txBox="1"/>
          <p:nvPr/>
        </p:nvSpPr>
        <p:spPr>
          <a:xfrm>
            <a:off x="3887862" y="1498991"/>
            <a:ext cx="6179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2"/>
                </a:solidFill>
              </a:rPr>
              <a:t>33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B035683-4C66-4E84-9104-078BD6E2AD40}"/>
                  </a:ext>
                </a:extLst>
              </p:cNvPr>
              <p:cNvSpPr txBox="1"/>
              <p:nvPr/>
            </p:nvSpPr>
            <p:spPr>
              <a:xfrm>
                <a:off x="3887862" y="2056405"/>
                <a:ext cx="423941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200" b="0" dirty="0"/>
                  <a:t>55 </a:t>
                </a:r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£1.76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B035683-4C66-4E84-9104-078BD6E2AD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7862" y="2056405"/>
                <a:ext cx="4239412" cy="584775"/>
              </a:xfrm>
              <a:prstGeom prst="rect">
                <a:avLst/>
              </a:prstGeom>
              <a:blipFill>
                <a:blip r:embed="rId9"/>
                <a:stretch>
                  <a:fillRect l="-3741"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3DD92FB-46DE-4D2C-9592-0E730F4064B9}"/>
                  </a:ext>
                </a:extLst>
              </p:cNvPr>
              <p:cNvSpPr txBox="1"/>
              <p:nvPr/>
            </p:nvSpPr>
            <p:spPr>
              <a:xfrm>
                <a:off x="4155998" y="2613819"/>
                <a:ext cx="9303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32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3200" dirty="0">
                    <a:solidFill>
                      <a:schemeClr val="accent1"/>
                    </a:solidFill>
                  </a:rPr>
                  <a:t>55</a:t>
                </a: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3DD92FB-46DE-4D2C-9592-0E730F4064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5998" y="2613819"/>
                <a:ext cx="930380" cy="584775"/>
              </a:xfrm>
              <a:prstGeom prst="rect">
                <a:avLst/>
              </a:prstGeom>
              <a:blipFill>
                <a:blip r:embed="rId10"/>
                <a:stretch>
                  <a:fillRect t="-12500" r="-13816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B22F9933-0C44-4D06-9037-007557AA1057}"/>
                  </a:ext>
                </a:extLst>
              </p:cNvPr>
              <p:cNvSpPr txBox="1"/>
              <p:nvPr/>
            </p:nvSpPr>
            <p:spPr>
              <a:xfrm>
                <a:off x="5578870" y="2613819"/>
                <a:ext cx="9303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32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3200" dirty="0">
                    <a:solidFill>
                      <a:schemeClr val="accent1"/>
                    </a:solidFill>
                  </a:rPr>
                  <a:t>55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B22F9933-0C44-4D06-9037-007557AA10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8870" y="2613819"/>
                <a:ext cx="930380" cy="584775"/>
              </a:xfrm>
              <a:prstGeom prst="rect">
                <a:avLst/>
              </a:prstGeom>
              <a:blipFill>
                <a:blip r:embed="rId11"/>
                <a:stretch>
                  <a:fillRect t="-12500" r="-13725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2908525-D2ED-4ED3-A1C3-4FB1CFC4DED3}"/>
                  </a:ext>
                </a:extLst>
              </p:cNvPr>
              <p:cNvSpPr txBox="1"/>
              <p:nvPr/>
            </p:nvSpPr>
            <p:spPr>
              <a:xfrm>
                <a:off x="4808538" y="3171232"/>
                <a:ext cx="423941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£1.21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2908525-D2ED-4ED3-A1C3-4FB1CFC4DE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8538" y="3171232"/>
                <a:ext cx="4239412" cy="584775"/>
              </a:xfrm>
              <a:prstGeom prst="rect">
                <a:avLst/>
              </a:prstGeom>
              <a:blipFill>
                <a:blip r:embed="rId12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Picture 30">
            <a:extLst>
              <a:ext uri="{FF2B5EF4-FFF2-40B4-BE49-F238E27FC236}">
                <a16:creationId xmlns:a16="http://schemas.microsoft.com/office/drawing/2014/main" id="{E2965DE1-0551-4130-8458-5C276C0F4725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90019" y="4073435"/>
            <a:ext cx="1118027" cy="816536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962ED2A8-67ED-4F1C-8D4E-FD15F8B7B69E}"/>
              </a:ext>
            </a:extLst>
          </p:cNvPr>
          <p:cNvSpPr txBox="1"/>
          <p:nvPr/>
        </p:nvSpPr>
        <p:spPr>
          <a:xfrm>
            <a:off x="1628553" y="4223160"/>
            <a:ext cx="18105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1"/>
                </a:solidFill>
              </a:rPr>
              <a:t>£1.21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554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/>
      <p:bldP spid="28" grpId="0"/>
      <p:bldP spid="22" grpId="0"/>
      <p:bldP spid="23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C3E6DA-B7C7-4DBC-B490-9D486EC4BB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5632" y="992486"/>
            <a:ext cx="1911255" cy="13958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500C0F-8770-4C3A-BB9A-77260C6C2064}"/>
              </a:ext>
            </a:extLst>
          </p:cNvPr>
          <p:cNvSpPr txBox="1"/>
          <p:nvPr/>
        </p:nvSpPr>
        <p:spPr>
          <a:xfrm>
            <a:off x="1154509" y="2951946"/>
            <a:ext cx="30984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Bag of potatoes</a:t>
            </a:r>
          </a:p>
          <a:p>
            <a:pPr algn="ctr"/>
            <a:r>
              <a:rPr lang="en-GB" sz="2800" dirty="0"/>
              <a:t>£2.64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CB1D32A-1806-4AFE-9F25-39A0B22E49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984" y="587082"/>
            <a:ext cx="2743200" cy="2247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0DA8D04-C6E2-4794-9D46-A2080565F8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4509" y="677892"/>
            <a:ext cx="2089934" cy="29525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431CD7A-21EC-430D-A96E-A000C1D86C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56880" y="839651"/>
            <a:ext cx="1816938" cy="185744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7BA3BE4-A787-496D-BF90-33839C6C76E3}"/>
              </a:ext>
            </a:extLst>
          </p:cNvPr>
          <p:cNvSpPr txBox="1"/>
          <p:nvPr/>
        </p:nvSpPr>
        <p:spPr>
          <a:xfrm>
            <a:off x="3657172" y="2951946"/>
            <a:ext cx="30984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Carrots</a:t>
            </a:r>
          </a:p>
          <a:p>
            <a:pPr algn="ctr"/>
            <a:r>
              <a:rPr lang="en-GB" sz="2800" dirty="0"/>
              <a:t>96p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5447A9-D7CE-4778-A034-F14A3A838CC4}"/>
              </a:ext>
            </a:extLst>
          </p:cNvPr>
          <p:cNvSpPr txBox="1"/>
          <p:nvPr/>
        </p:nvSpPr>
        <p:spPr>
          <a:xfrm>
            <a:off x="6108207" y="2951946"/>
            <a:ext cx="30984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Chocolate egg</a:t>
            </a:r>
          </a:p>
          <a:p>
            <a:pPr algn="ctr"/>
            <a:r>
              <a:rPr lang="en-GB" sz="2800"/>
              <a:t>£3.49</a:t>
            </a:r>
            <a:endParaRPr lang="en-GB" sz="2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798F9B-9C30-4306-895E-C92EC1E141F9}"/>
              </a:ext>
            </a:extLst>
          </p:cNvPr>
          <p:cNvSpPr txBox="1"/>
          <p:nvPr/>
        </p:nvSpPr>
        <p:spPr>
          <a:xfrm>
            <a:off x="1158420" y="4267783"/>
            <a:ext cx="30984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is the total cost of the items?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670A4BA-27EC-4BDD-B99B-767EAF57BE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5489" y="4293143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1B90988-CD11-438B-B110-D3DEC6F1394F}"/>
              </a:ext>
            </a:extLst>
          </p:cNvPr>
          <p:cNvSpPr txBox="1"/>
          <p:nvPr/>
        </p:nvSpPr>
        <p:spPr>
          <a:xfrm>
            <a:off x="6733875" y="443583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8F313F0-7BA2-4CAC-9375-4D6BCDF05EFF}"/>
              </a:ext>
            </a:extLst>
          </p:cNvPr>
          <p:cNvGrpSpPr/>
          <p:nvPr/>
        </p:nvGrpSpPr>
        <p:grpSpPr>
          <a:xfrm>
            <a:off x="2523506" y="531682"/>
            <a:ext cx="5471878" cy="2071245"/>
            <a:chOff x="1088984" y="587082"/>
            <a:chExt cx="8117683" cy="307275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AC3E6DA-B7C7-4DBC-B490-9D486EC4BB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55632" y="992486"/>
              <a:ext cx="1911255" cy="139586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9500C0F-8770-4C3A-BB9A-77260C6C2064}"/>
                </a:ext>
              </a:extLst>
            </p:cNvPr>
            <p:cNvSpPr txBox="1"/>
            <p:nvPr/>
          </p:nvSpPr>
          <p:spPr>
            <a:xfrm>
              <a:off x="1154509" y="2951946"/>
              <a:ext cx="30984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dirty="0"/>
                <a:t>Bag of potatoes</a:t>
              </a:r>
            </a:p>
            <a:p>
              <a:pPr algn="ctr"/>
              <a:r>
                <a:rPr lang="en-GB" sz="2000" dirty="0"/>
                <a:t>£2.64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CB1D32A-1806-4AFE-9F25-39A0B22E49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8984" y="587082"/>
              <a:ext cx="2743200" cy="22479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0DA8D04-C6E2-4794-9D46-A2080565F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54509" y="677892"/>
              <a:ext cx="2089934" cy="2952558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431CD7A-21EC-430D-A96E-A000C1D86C1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56880" y="839651"/>
              <a:ext cx="1816938" cy="1857443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7BA3BE4-A787-496D-BF90-33839C6C76E3}"/>
                </a:ext>
              </a:extLst>
            </p:cNvPr>
            <p:cNvSpPr txBox="1"/>
            <p:nvPr/>
          </p:nvSpPr>
          <p:spPr>
            <a:xfrm>
              <a:off x="3657172" y="2951946"/>
              <a:ext cx="30984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dirty="0"/>
                <a:t>Carrots</a:t>
              </a:r>
            </a:p>
            <a:p>
              <a:pPr algn="ctr"/>
              <a:r>
                <a:rPr lang="en-GB" sz="2000" dirty="0"/>
                <a:t>96p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05447A9-D7CE-4778-A034-F14A3A838CC4}"/>
                </a:ext>
              </a:extLst>
            </p:cNvPr>
            <p:cNvSpPr txBox="1"/>
            <p:nvPr/>
          </p:nvSpPr>
          <p:spPr>
            <a:xfrm>
              <a:off x="6108207" y="2951946"/>
              <a:ext cx="30984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dirty="0"/>
                <a:t>Chocolate egg</a:t>
              </a:r>
            </a:p>
            <a:p>
              <a:pPr algn="ctr"/>
              <a:r>
                <a:rPr lang="en-GB" sz="2000"/>
                <a:t>£3.49</a:t>
              </a:r>
              <a:endParaRPr lang="en-GB" sz="2000" dirty="0"/>
            </a:p>
          </p:txBody>
        </p: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CA7EED1-6A99-40E1-8571-97DB3D14F1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722114"/>
              </p:ext>
            </p:extLst>
          </p:nvPr>
        </p:nvGraphicFramePr>
        <p:xfrm>
          <a:off x="801584" y="3210845"/>
          <a:ext cx="1674420" cy="18421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8605">
                  <a:extLst>
                    <a:ext uri="{9D8B030D-6E8A-4147-A177-3AD203B41FA5}">
                      <a16:colId xmlns:a16="http://schemas.microsoft.com/office/drawing/2014/main" val="2687948036"/>
                    </a:ext>
                  </a:extLst>
                </a:gridCol>
                <a:gridCol w="418605">
                  <a:extLst>
                    <a:ext uri="{9D8B030D-6E8A-4147-A177-3AD203B41FA5}">
                      <a16:colId xmlns:a16="http://schemas.microsoft.com/office/drawing/2014/main" val="338284189"/>
                    </a:ext>
                  </a:extLst>
                </a:gridCol>
                <a:gridCol w="418605">
                  <a:extLst>
                    <a:ext uri="{9D8B030D-6E8A-4147-A177-3AD203B41FA5}">
                      <a16:colId xmlns:a16="http://schemas.microsoft.com/office/drawing/2014/main" val="1391404759"/>
                    </a:ext>
                  </a:extLst>
                </a:gridCol>
                <a:gridCol w="418605">
                  <a:extLst>
                    <a:ext uri="{9D8B030D-6E8A-4147-A177-3AD203B41FA5}">
                      <a16:colId xmlns:a16="http://schemas.microsoft.com/office/drawing/2014/main" val="1047679559"/>
                    </a:ext>
                  </a:extLst>
                </a:gridCol>
              </a:tblGrid>
              <a:tr h="4605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84491"/>
                  </a:ext>
                </a:extLst>
              </a:tr>
              <a:tr h="46052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598029"/>
                  </a:ext>
                </a:extLst>
              </a:tr>
              <a:tr h="46052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2858166"/>
                  </a:ext>
                </a:extLst>
              </a:tr>
              <a:tr h="46052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2769633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6ABE9F78-D10A-4E5F-950C-539D11AF2608}"/>
              </a:ext>
            </a:extLst>
          </p:cNvPr>
          <p:cNvSpPr txBox="1"/>
          <p:nvPr/>
        </p:nvSpPr>
        <p:spPr>
          <a:xfrm>
            <a:off x="594506" y="3185204"/>
            <a:ext cx="2088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£   2 . 6   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E501CF-1A16-4768-83A6-81A5F21F0138}"/>
              </a:ext>
            </a:extLst>
          </p:cNvPr>
          <p:cNvSpPr txBox="1"/>
          <p:nvPr/>
        </p:nvSpPr>
        <p:spPr>
          <a:xfrm>
            <a:off x="593763" y="4119078"/>
            <a:ext cx="2088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£   3 . 4   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85095DF-BA06-4279-A840-9BF224A52528}"/>
              </a:ext>
            </a:extLst>
          </p:cNvPr>
          <p:cNvSpPr txBox="1"/>
          <p:nvPr/>
        </p:nvSpPr>
        <p:spPr>
          <a:xfrm>
            <a:off x="599701" y="3646203"/>
            <a:ext cx="2088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9   6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A8CEB9-C7C8-4423-B99E-A59F57F663D5}"/>
              </a:ext>
            </a:extLst>
          </p:cNvPr>
          <p:cNvSpPr txBox="1"/>
          <p:nvPr/>
        </p:nvSpPr>
        <p:spPr>
          <a:xfrm>
            <a:off x="599701" y="3650231"/>
            <a:ext cx="2088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£   0 . 9   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022FFDF-7109-4E98-AD08-2FBAD1DE5DB8}"/>
                  </a:ext>
                </a:extLst>
              </p:cNvPr>
              <p:cNvSpPr txBox="1"/>
              <p:nvPr/>
            </p:nvSpPr>
            <p:spPr>
              <a:xfrm>
                <a:off x="491187" y="4105540"/>
                <a:ext cx="4129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022FFDF-7109-4E98-AD08-2FBAD1DE5D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187" y="4105540"/>
                <a:ext cx="412974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B1D586E1-1450-454F-803F-E0793DED0745}"/>
              </a:ext>
            </a:extLst>
          </p:cNvPr>
          <p:cNvSpPr txBox="1"/>
          <p:nvPr/>
        </p:nvSpPr>
        <p:spPr>
          <a:xfrm>
            <a:off x="2074904" y="4562427"/>
            <a:ext cx="412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7B5D04C-15C8-490A-BE8E-02C52747042A}"/>
              </a:ext>
            </a:extLst>
          </p:cNvPr>
          <p:cNvSpPr txBox="1"/>
          <p:nvPr/>
        </p:nvSpPr>
        <p:spPr>
          <a:xfrm>
            <a:off x="1659948" y="4998564"/>
            <a:ext cx="412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B0A0E6D-D361-4DA6-816A-EB77D8554566}"/>
              </a:ext>
            </a:extLst>
          </p:cNvPr>
          <p:cNvSpPr txBox="1"/>
          <p:nvPr/>
        </p:nvSpPr>
        <p:spPr>
          <a:xfrm>
            <a:off x="1657966" y="4562427"/>
            <a:ext cx="412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4389ADD-DD87-4A3A-BB8B-D58EE24D84A9}"/>
              </a:ext>
            </a:extLst>
          </p:cNvPr>
          <p:cNvSpPr txBox="1"/>
          <p:nvPr/>
        </p:nvSpPr>
        <p:spPr>
          <a:xfrm>
            <a:off x="1241028" y="4998564"/>
            <a:ext cx="412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74BE597-12F4-4575-A938-8163846D1476}"/>
              </a:ext>
            </a:extLst>
          </p:cNvPr>
          <p:cNvSpPr txBox="1"/>
          <p:nvPr/>
        </p:nvSpPr>
        <p:spPr>
          <a:xfrm>
            <a:off x="1437502" y="4562427"/>
            <a:ext cx="412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76EA9C1-CBBB-44B7-A4E1-5863C811D860}"/>
              </a:ext>
            </a:extLst>
          </p:cNvPr>
          <p:cNvSpPr txBox="1"/>
          <p:nvPr/>
        </p:nvSpPr>
        <p:spPr>
          <a:xfrm>
            <a:off x="1225077" y="4562427"/>
            <a:ext cx="412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EC8758B-9D41-4855-ACD8-538DA40B0CD6}"/>
              </a:ext>
            </a:extLst>
          </p:cNvPr>
          <p:cNvSpPr txBox="1"/>
          <p:nvPr/>
        </p:nvSpPr>
        <p:spPr>
          <a:xfrm>
            <a:off x="818097" y="4562427"/>
            <a:ext cx="412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847E974-293A-4AC7-9B88-E727736DD726}"/>
                  </a:ext>
                </a:extLst>
              </p:cNvPr>
              <p:cNvSpPr txBox="1"/>
              <p:nvPr/>
            </p:nvSpPr>
            <p:spPr>
              <a:xfrm>
                <a:off x="4092389" y="3166940"/>
                <a:ext cx="17212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b="0" dirty="0"/>
                  <a:t>264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/>
                  <a:t> 96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0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847E974-293A-4AC7-9B88-E727736DD7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2389" y="3166940"/>
                <a:ext cx="1721221" cy="400110"/>
              </a:xfrm>
              <a:prstGeom prst="rect">
                <a:avLst/>
              </a:prstGeom>
              <a:blipFill>
                <a:blip r:embed="rId10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D0B642F3-19FC-40D5-80A7-110615129B3C}"/>
                  </a:ext>
                </a:extLst>
              </p:cNvPr>
              <p:cNvSpPr txBox="1"/>
              <p:nvPr/>
            </p:nvSpPr>
            <p:spPr>
              <a:xfrm>
                <a:off x="2324097" y="3941198"/>
                <a:ext cx="20885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/>
                  <a:t>264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/>
                  <a:t> 100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D0B642F3-19FC-40D5-80A7-110615129B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4097" y="3941198"/>
                <a:ext cx="2088576" cy="400110"/>
              </a:xfrm>
              <a:prstGeom prst="rect">
                <a:avLst/>
              </a:prstGeom>
              <a:blipFill>
                <a:blip r:embed="rId11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27FAEE4-C64A-44C0-B90C-3A5508779D45}"/>
                  </a:ext>
                </a:extLst>
              </p:cNvPr>
              <p:cNvSpPr txBox="1"/>
              <p:nvPr/>
            </p:nvSpPr>
            <p:spPr>
              <a:xfrm>
                <a:off x="3255144" y="3941198"/>
                <a:ext cx="20885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/>
                  <a:t> 364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27FAEE4-C64A-44C0-B90C-3A5508779D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5144" y="3941198"/>
                <a:ext cx="2088576" cy="400110"/>
              </a:xfrm>
              <a:prstGeom prst="rect">
                <a:avLst/>
              </a:prstGeom>
              <a:blipFill>
                <a:blip r:embed="rId12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E6A2370-F59C-45E2-A845-BB00D46D80FD}"/>
                  </a:ext>
                </a:extLst>
              </p:cNvPr>
              <p:cNvSpPr txBox="1"/>
              <p:nvPr/>
            </p:nvSpPr>
            <p:spPr>
              <a:xfrm>
                <a:off x="2454306" y="4290701"/>
                <a:ext cx="20885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/>
                  <a:t>364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000" dirty="0"/>
                  <a:t> 4</a:t>
                </a: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E6A2370-F59C-45E2-A845-BB00D46D80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4306" y="4290701"/>
                <a:ext cx="2088576" cy="400110"/>
              </a:xfrm>
              <a:prstGeom prst="rect">
                <a:avLst/>
              </a:prstGeom>
              <a:blipFill>
                <a:blip r:embed="rId13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360E08A-5391-403B-918A-DDD99CB2891B}"/>
                  </a:ext>
                </a:extLst>
              </p:cNvPr>
              <p:cNvSpPr txBox="1"/>
              <p:nvPr/>
            </p:nvSpPr>
            <p:spPr>
              <a:xfrm>
                <a:off x="3254724" y="4290701"/>
                <a:ext cx="20885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/>
                  <a:t> 360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360E08A-5391-403B-918A-DDD99CB289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4724" y="4290701"/>
                <a:ext cx="2088576" cy="400110"/>
              </a:xfrm>
              <a:prstGeom prst="rect">
                <a:avLst/>
              </a:prstGeom>
              <a:blipFill>
                <a:blip r:embed="rId14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816591F-ADE3-4035-8BBD-F0CD488F8252}"/>
              </a:ext>
            </a:extLst>
          </p:cNvPr>
          <p:cNvCxnSpPr/>
          <p:nvPr/>
        </p:nvCxnSpPr>
        <p:spPr>
          <a:xfrm flipH="1">
            <a:off x="4092389" y="3567050"/>
            <a:ext cx="675554" cy="37414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7FFC6E3-E3C5-450E-B830-4CBBE9146347}"/>
              </a:ext>
            </a:extLst>
          </p:cNvPr>
          <p:cNvCxnSpPr>
            <a:cxnSpLocks/>
          </p:cNvCxnSpPr>
          <p:nvPr/>
        </p:nvCxnSpPr>
        <p:spPr>
          <a:xfrm>
            <a:off x="5103776" y="3567050"/>
            <a:ext cx="675554" cy="37414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2DA6B65-15E5-4A2A-8988-8A7066EC32E3}"/>
                  </a:ext>
                </a:extLst>
              </p:cNvPr>
              <p:cNvSpPr txBox="1"/>
              <p:nvPr/>
            </p:nvSpPr>
            <p:spPr>
              <a:xfrm>
                <a:off x="5343300" y="3941198"/>
                <a:ext cx="20885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/>
                  <a:t>4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/>
                  <a:t> 6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/>
                  <a:t> 10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2DA6B65-15E5-4A2A-8988-8A7066EC32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3300" y="3941198"/>
                <a:ext cx="2088576" cy="400110"/>
              </a:xfrm>
              <a:prstGeom prst="rect">
                <a:avLst/>
              </a:prstGeom>
              <a:blipFill>
                <a:blip r:embed="rId15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41909050-679B-4E48-B8ED-82B20ACDFE46}"/>
                  </a:ext>
                </a:extLst>
              </p:cNvPr>
              <p:cNvSpPr txBox="1"/>
              <p:nvPr/>
            </p:nvSpPr>
            <p:spPr>
              <a:xfrm>
                <a:off x="4767943" y="4290701"/>
                <a:ext cx="25307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/>
                  <a:t>90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/>
                  <a:t> 60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/>
                  <a:t> 10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/>
                  <a:t> 160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41909050-679B-4E48-B8ED-82B20ACDFE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7943" y="4290701"/>
                <a:ext cx="2530788" cy="400110"/>
              </a:xfrm>
              <a:prstGeom prst="rect">
                <a:avLst/>
              </a:prstGeom>
              <a:blipFill>
                <a:blip r:embed="rId16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B5AD768-107D-4F15-9499-5745385F85E7}"/>
                  </a:ext>
                </a:extLst>
              </p:cNvPr>
              <p:cNvSpPr txBox="1"/>
              <p:nvPr/>
            </p:nvSpPr>
            <p:spPr>
              <a:xfrm>
                <a:off x="4922284" y="4668524"/>
                <a:ext cx="25307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/>
                  <a:t>160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/>
                  <a:t> 200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/>
                  <a:t> 360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B5AD768-107D-4F15-9499-5745385F85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2284" y="4668524"/>
                <a:ext cx="2530788" cy="400110"/>
              </a:xfrm>
              <a:prstGeom prst="rect">
                <a:avLst/>
              </a:prstGeom>
              <a:blipFill>
                <a:blip r:embed="rId17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>
            <a:extLst>
              <a:ext uri="{FF2B5EF4-FFF2-40B4-BE49-F238E27FC236}">
                <a16:creationId xmlns:a16="http://schemas.microsoft.com/office/drawing/2014/main" id="{019716CB-F755-43E2-9AA2-C626777FD400}"/>
              </a:ext>
            </a:extLst>
          </p:cNvPr>
          <p:cNvSpPr txBox="1"/>
          <p:nvPr/>
        </p:nvSpPr>
        <p:spPr>
          <a:xfrm>
            <a:off x="3356170" y="2913433"/>
            <a:ext cx="2088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accent2"/>
                </a:solidFill>
              </a:rPr>
              <a:t>£3.60</a:t>
            </a:r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0491C862-832F-464C-9830-E39C17A91EB4}"/>
              </a:ext>
            </a:extLst>
          </p:cNvPr>
          <p:cNvSpPr/>
          <p:nvPr/>
        </p:nvSpPr>
        <p:spPr>
          <a:xfrm rot="5400000">
            <a:off x="4316293" y="1688787"/>
            <a:ext cx="168331" cy="2314384"/>
          </a:xfrm>
          <a:prstGeom prst="rightBrac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4301E6EE-7FBB-419B-9FD3-D474DAF68FD4}"/>
                  </a:ext>
                </a:extLst>
              </p:cNvPr>
              <p:cNvSpPr txBox="1"/>
              <p:nvPr/>
            </p:nvSpPr>
            <p:spPr>
              <a:xfrm>
                <a:off x="5055074" y="3166940"/>
                <a:ext cx="17212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b="0" dirty="0"/>
                  <a:t>360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/>
                  <a:t> 349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00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4301E6EE-7FBB-419B-9FD3-D474DAF68F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5074" y="3166940"/>
                <a:ext cx="1721221" cy="400110"/>
              </a:xfrm>
              <a:prstGeom prst="rect">
                <a:avLst/>
              </a:prstGeom>
              <a:blipFill>
                <a:blip r:embed="rId18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0F0DB61-5A97-4DE8-9C09-D81755004E94}"/>
                  </a:ext>
                </a:extLst>
              </p:cNvPr>
              <p:cNvSpPr txBox="1"/>
              <p:nvPr/>
            </p:nvSpPr>
            <p:spPr>
              <a:xfrm>
                <a:off x="3286782" y="3941198"/>
                <a:ext cx="20885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/>
                  <a:t>360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/>
                  <a:t> 340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0F0DB61-5A97-4DE8-9C09-D81755004E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6782" y="3941198"/>
                <a:ext cx="2088576" cy="400110"/>
              </a:xfrm>
              <a:prstGeom prst="rect">
                <a:avLst/>
              </a:prstGeom>
              <a:blipFill>
                <a:blip r:embed="rId19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48332D39-8238-41FD-B2DE-7C63E2B8F660}"/>
                  </a:ext>
                </a:extLst>
              </p:cNvPr>
              <p:cNvSpPr txBox="1"/>
              <p:nvPr/>
            </p:nvSpPr>
            <p:spPr>
              <a:xfrm>
                <a:off x="4217829" y="3941198"/>
                <a:ext cx="20885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/>
                  <a:t> 700</a:t>
                </a: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48332D39-8238-41FD-B2DE-7C63E2B8F6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7829" y="3941198"/>
                <a:ext cx="2088576" cy="400110"/>
              </a:xfrm>
              <a:prstGeom prst="rect">
                <a:avLst/>
              </a:prstGeom>
              <a:blipFill>
                <a:blip r:embed="rId20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52B76EB0-3C52-472B-960D-88A12DC9D2F1}"/>
                  </a:ext>
                </a:extLst>
              </p:cNvPr>
              <p:cNvSpPr txBox="1"/>
              <p:nvPr/>
            </p:nvSpPr>
            <p:spPr>
              <a:xfrm>
                <a:off x="3416991" y="4290701"/>
                <a:ext cx="20885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/>
                  <a:t>700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/>
                  <a:t> 9</a:t>
                </a: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52B76EB0-3C52-472B-960D-88A12DC9D2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6991" y="4290701"/>
                <a:ext cx="2088576" cy="400110"/>
              </a:xfrm>
              <a:prstGeom prst="rect">
                <a:avLst/>
              </a:prstGeom>
              <a:blipFill>
                <a:blip r:embed="rId21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F7400AF-C5D1-4301-988D-056A9FC40411}"/>
                  </a:ext>
                </a:extLst>
              </p:cNvPr>
              <p:cNvSpPr txBox="1"/>
              <p:nvPr/>
            </p:nvSpPr>
            <p:spPr>
              <a:xfrm>
                <a:off x="4217409" y="4290701"/>
                <a:ext cx="20885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/>
                  <a:t> 709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F7400AF-C5D1-4301-988D-056A9FC404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7409" y="4290701"/>
                <a:ext cx="2088576" cy="400110"/>
              </a:xfrm>
              <a:prstGeom prst="rect">
                <a:avLst/>
              </a:prstGeom>
              <a:blipFill>
                <a:blip r:embed="rId22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ADFF9959-E893-43FB-9A37-B93BE2EFA348}"/>
              </a:ext>
            </a:extLst>
          </p:cNvPr>
          <p:cNvCxnSpPr/>
          <p:nvPr/>
        </p:nvCxnSpPr>
        <p:spPr>
          <a:xfrm flipH="1">
            <a:off x="5055074" y="3567050"/>
            <a:ext cx="675554" cy="37414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05655630-BF32-40F1-BACA-4ABFB3A19B38}"/>
              </a:ext>
            </a:extLst>
          </p:cNvPr>
          <p:cNvCxnSpPr>
            <a:cxnSpLocks/>
          </p:cNvCxnSpPr>
          <p:nvPr/>
        </p:nvCxnSpPr>
        <p:spPr>
          <a:xfrm>
            <a:off x="6066461" y="3567050"/>
            <a:ext cx="675554" cy="37414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BBF400F4-B98F-4E11-9BBA-F52E250E240C}"/>
                  </a:ext>
                </a:extLst>
              </p:cNvPr>
              <p:cNvSpPr txBox="1"/>
              <p:nvPr/>
            </p:nvSpPr>
            <p:spPr>
              <a:xfrm>
                <a:off x="6106075" y="3941198"/>
                <a:ext cx="20885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/>
                  <a:t>360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/>
                  <a:t> 350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/>
                  <a:t> 710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BBF400F4-B98F-4E11-9BBA-F52E250E24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6075" y="3941198"/>
                <a:ext cx="2088576" cy="400110"/>
              </a:xfrm>
              <a:prstGeom prst="rect">
                <a:avLst/>
              </a:prstGeom>
              <a:blipFill>
                <a:blip r:embed="rId23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2B028506-297C-4FF5-8125-524C3E488346}"/>
                  </a:ext>
                </a:extLst>
              </p:cNvPr>
              <p:cNvSpPr txBox="1"/>
              <p:nvPr/>
            </p:nvSpPr>
            <p:spPr>
              <a:xfrm>
                <a:off x="6012930" y="4290701"/>
                <a:ext cx="25307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/>
                  <a:t>710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000" dirty="0"/>
                  <a:t> 1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/>
                  <a:t> 709</a:t>
                </a: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2B028506-297C-4FF5-8125-524C3E4883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930" y="4290701"/>
                <a:ext cx="2530788" cy="400110"/>
              </a:xfrm>
              <a:prstGeom prst="rect">
                <a:avLst/>
              </a:prstGeom>
              <a:blipFill>
                <a:blip r:embed="rId24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TextBox 48">
            <a:extLst>
              <a:ext uri="{FF2B5EF4-FFF2-40B4-BE49-F238E27FC236}">
                <a16:creationId xmlns:a16="http://schemas.microsoft.com/office/drawing/2014/main" id="{319DC165-1F31-479B-AA2D-6533534178C7}"/>
              </a:ext>
            </a:extLst>
          </p:cNvPr>
          <p:cNvSpPr txBox="1"/>
          <p:nvPr/>
        </p:nvSpPr>
        <p:spPr>
          <a:xfrm>
            <a:off x="7431876" y="2935449"/>
            <a:ext cx="2088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1"/>
                </a:solidFill>
              </a:rPr>
              <a:t>Total cost is £7.09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502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6" grpId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7" grpId="0" animBg="1"/>
      <p:bldP spid="38" grpId="0"/>
      <p:bldP spid="39" grpId="0"/>
      <p:bldP spid="40" grpId="0"/>
      <p:bldP spid="41" grpId="0"/>
      <p:bldP spid="42" grpId="0"/>
      <p:bldP spid="45" grpId="0"/>
      <p:bldP spid="46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A005E03-060D-4686-A110-59189048C3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8595" y="681960"/>
            <a:ext cx="617909" cy="10865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AC3E6DA-B7C7-4DBC-B490-9D486EC4BB7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5057847" y="816966"/>
            <a:ext cx="1118027" cy="81653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AC2D9B7-F6DC-4B3C-A349-413461E31F02}"/>
              </a:ext>
            </a:extLst>
          </p:cNvPr>
          <p:cNvGrpSpPr/>
          <p:nvPr/>
        </p:nvGrpSpPr>
        <p:grpSpPr>
          <a:xfrm>
            <a:off x="4487077" y="837197"/>
            <a:ext cx="617909" cy="776074"/>
            <a:chOff x="1508202" y="2018805"/>
            <a:chExt cx="1223847" cy="153711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CB70DC1-A0DD-4861-B3AD-983CE0BA59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6075" t="36015" r="36690" b="25653"/>
            <a:stretch/>
          </p:blipFill>
          <p:spPr>
            <a:xfrm>
              <a:off x="1591294" y="2018805"/>
              <a:ext cx="1056903" cy="1537111"/>
            </a:xfrm>
            <a:prstGeom prst="rect">
              <a:avLst/>
            </a:prstGeom>
          </p:spPr>
        </p:pic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A0F817E-C2B6-4D5D-91CD-0B7217BDF6EF}"/>
                </a:ext>
              </a:extLst>
            </p:cNvPr>
            <p:cNvSpPr/>
            <p:nvPr/>
          </p:nvSpPr>
          <p:spPr>
            <a:xfrm>
              <a:off x="2578196" y="2651202"/>
              <a:ext cx="153853" cy="685800"/>
            </a:xfrm>
            <a:custGeom>
              <a:avLst/>
              <a:gdLst>
                <a:gd name="connsiteX0" fmla="*/ 524 w 153853"/>
                <a:gd name="connsiteY0" fmla="*/ 47393 h 685800"/>
                <a:gd name="connsiteX1" fmla="*/ 14463 w 153853"/>
                <a:gd name="connsiteY1" fmla="*/ 72483 h 685800"/>
                <a:gd name="connsiteX2" fmla="*/ 20038 w 153853"/>
                <a:gd name="connsiteY2" fmla="*/ 80847 h 685800"/>
                <a:gd name="connsiteX3" fmla="*/ 25614 w 153853"/>
                <a:gd name="connsiteY3" fmla="*/ 97574 h 685800"/>
                <a:gd name="connsiteX4" fmla="*/ 33977 w 153853"/>
                <a:gd name="connsiteY4" fmla="*/ 136603 h 685800"/>
                <a:gd name="connsiteX5" fmla="*/ 39553 w 153853"/>
                <a:gd name="connsiteY5" fmla="*/ 156118 h 685800"/>
                <a:gd name="connsiteX6" fmla="*/ 45129 w 153853"/>
                <a:gd name="connsiteY6" fmla="*/ 164481 h 685800"/>
                <a:gd name="connsiteX7" fmla="*/ 53492 w 153853"/>
                <a:gd name="connsiteY7" fmla="*/ 209086 h 685800"/>
                <a:gd name="connsiteX8" fmla="*/ 59068 w 153853"/>
                <a:gd name="connsiteY8" fmla="*/ 225813 h 685800"/>
                <a:gd name="connsiteX9" fmla="*/ 61855 w 153853"/>
                <a:gd name="connsiteY9" fmla="*/ 234176 h 685800"/>
                <a:gd name="connsiteX10" fmla="*/ 64643 w 153853"/>
                <a:gd name="connsiteY10" fmla="*/ 242539 h 685800"/>
                <a:gd name="connsiteX11" fmla="*/ 67431 w 153853"/>
                <a:gd name="connsiteY11" fmla="*/ 253691 h 685800"/>
                <a:gd name="connsiteX12" fmla="*/ 73007 w 153853"/>
                <a:gd name="connsiteY12" fmla="*/ 284357 h 685800"/>
                <a:gd name="connsiteX13" fmla="*/ 67431 w 153853"/>
                <a:gd name="connsiteY13" fmla="*/ 393081 h 685800"/>
                <a:gd name="connsiteX14" fmla="*/ 64643 w 153853"/>
                <a:gd name="connsiteY14" fmla="*/ 409808 h 685800"/>
                <a:gd name="connsiteX15" fmla="*/ 56280 w 153853"/>
                <a:gd name="connsiteY15" fmla="*/ 426535 h 685800"/>
                <a:gd name="connsiteX16" fmla="*/ 50704 w 153853"/>
                <a:gd name="connsiteY16" fmla="*/ 443261 h 685800"/>
                <a:gd name="connsiteX17" fmla="*/ 47916 w 153853"/>
                <a:gd name="connsiteY17" fmla="*/ 451625 h 685800"/>
                <a:gd name="connsiteX18" fmla="*/ 45129 w 153853"/>
                <a:gd name="connsiteY18" fmla="*/ 459988 h 685800"/>
                <a:gd name="connsiteX19" fmla="*/ 42341 w 153853"/>
                <a:gd name="connsiteY19" fmla="*/ 496230 h 685800"/>
                <a:gd name="connsiteX20" fmla="*/ 39553 w 153853"/>
                <a:gd name="connsiteY20" fmla="*/ 512957 h 685800"/>
                <a:gd name="connsiteX21" fmla="*/ 36765 w 153853"/>
                <a:gd name="connsiteY21" fmla="*/ 540835 h 685800"/>
                <a:gd name="connsiteX22" fmla="*/ 33977 w 153853"/>
                <a:gd name="connsiteY22" fmla="*/ 554774 h 685800"/>
                <a:gd name="connsiteX23" fmla="*/ 28402 w 153853"/>
                <a:gd name="connsiteY23" fmla="*/ 599378 h 685800"/>
                <a:gd name="connsiteX24" fmla="*/ 33977 w 153853"/>
                <a:gd name="connsiteY24" fmla="*/ 657922 h 685800"/>
                <a:gd name="connsiteX25" fmla="*/ 47916 w 153853"/>
                <a:gd name="connsiteY25" fmla="*/ 671861 h 685800"/>
                <a:gd name="connsiteX26" fmla="*/ 67431 w 153853"/>
                <a:gd name="connsiteY26" fmla="*/ 685800 h 685800"/>
                <a:gd name="connsiteX27" fmla="*/ 95309 w 153853"/>
                <a:gd name="connsiteY27" fmla="*/ 683013 h 685800"/>
                <a:gd name="connsiteX28" fmla="*/ 98097 w 153853"/>
                <a:gd name="connsiteY28" fmla="*/ 674649 h 685800"/>
                <a:gd name="connsiteX29" fmla="*/ 109248 w 153853"/>
                <a:gd name="connsiteY29" fmla="*/ 632832 h 685800"/>
                <a:gd name="connsiteX30" fmla="*/ 114824 w 153853"/>
                <a:gd name="connsiteY30" fmla="*/ 582652 h 685800"/>
                <a:gd name="connsiteX31" fmla="*/ 120399 w 153853"/>
                <a:gd name="connsiteY31" fmla="*/ 563137 h 685800"/>
                <a:gd name="connsiteX32" fmla="*/ 125975 w 153853"/>
                <a:gd name="connsiteY32" fmla="*/ 515744 h 685800"/>
                <a:gd name="connsiteX33" fmla="*/ 128763 w 153853"/>
                <a:gd name="connsiteY33" fmla="*/ 490654 h 685800"/>
                <a:gd name="connsiteX34" fmla="*/ 134338 w 153853"/>
                <a:gd name="connsiteY34" fmla="*/ 473927 h 685800"/>
                <a:gd name="connsiteX35" fmla="*/ 139914 w 153853"/>
                <a:gd name="connsiteY35" fmla="*/ 407020 h 685800"/>
                <a:gd name="connsiteX36" fmla="*/ 145490 w 153853"/>
                <a:gd name="connsiteY36" fmla="*/ 381930 h 685800"/>
                <a:gd name="connsiteX37" fmla="*/ 151065 w 153853"/>
                <a:gd name="connsiteY37" fmla="*/ 223025 h 685800"/>
                <a:gd name="connsiteX38" fmla="*/ 153853 w 153853"/>
                <a:gd name="connsiteY38" fmla="*/ 195147 h 685800"/>
                <a:gd name="connsiteX39" fmla="*/ 148277 w 153853"/>
                <a:gd name="connsiteY39" fmla="*/ 52969 h 685800"/>
                <a:gd name="connsiteX40" fmla="*/ 145490 w 153853"/>
                <a:gd name="connsiteY40" fmla="*/ 44605 h 685800"/>
                <a:gd name="connsiteX41" fmla="*/ 142702 w 153853"/>
                <a:gd name="connsiteY41" fmla="*/ 33454 h 685800"/>
                <a:gd name="connsiteX42" fmla="*/ 131551 w 153853"/>
                <a:gd name="connsiteY42" fmla="*/ 22303 h 685800"/>
                <a:gd name="connsiteX43" fmla="*/ 117612 w 153853"/>
                <a:gd name="connsiteY43" fmla="*/ 5576 h 685800"/>
                <a:gd name="connsiteX44" fmla="*/ 95309 w 153853"/>
                <a:gd name="connsiteY44" fmla="*/ 2788 h 685800"/>
                <a:gd name="connsiteX45" fmla="*/ 67431 w 153853"/>
                <a:gd name="connsiteY45" fmla="*/ 0 h 685800"/>
                <a:gd name="connsiteX46" fmla="*/ 53492 w 153853"/>
                <a:gd name="connsiteY46" fmla="*/ 2788 h 685800"/>
                <a:gd name="connsiteX47" fmla="*/ 42341 w 153853"/>
                <a:gd name="connsiteY47" fmla="*/ 11152 h 685800"/>
                <a:gd name="connsiteX48" fmla="*/ 28402 w 153853"/>
                <a:gd name="connsiteY48" fmla="*/ 27878 h 685800"/>
                <a:gd name="connsiteX49" fmla="*/ 524 w 153853"/>
                <a:gd name="connsiteY49" fmla="*/ 473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3853" h="685800">
                  <a:moveTo>
                    <a:pt x="524" y="47393"/>
                  </a:moveTo>
                  <a:cubicBezTo>
                    <a:pt x="-1799" y="54827"/>
                    <a:pt x="3725" y="47426"/>
                    <a:pt x="14463" y="72483"/>
                  </a:cubicBezTo>
                  <a:cubicBezTo>
                    <a:pt x="15783" y="75563"/>
                    <a:pt x="18677" y="77785"/>
                    <a:pt x="20038" y="80847"/>
                  </a:cubicBezTo>
                  <a:cubicBezTo>
                    <a:pt x="22425" y="86218"/>
                    <a:pt x="25614" y="97574"/>
                    <a:pt x="25614" y="97574"/>
                  </a:cubicBezTo>
                  <a:cubicBezTo>
                    <a:pt x="31661" y="145946"/>
                    <a:pt x="24048" y="96892"/>
                    <a:pt x="33977" y="136603"/>
                  </a:cubicBezTo>
                  <a:cubicBezTo>
                    <a:pt x="34870" y="140175"/>
                    <a:pt x="37554" y="152120"/>
                    <a:pt x="39553" y="156118"/>
                  </a:cubicBezTo>
                  <a:cubicBezTo>
                    <a:pt x="41051" y="159115"/>
                    <a:pt x="43270" y="161693"/>
                    <a:pt x="45129" y="164481"/>
                  </a:cubicBezTo>
                  <a:cubicBezTo>
                    <a:pt x="57903" y="202808"/>
                    <a:pt x="43372" y="155116"/>
                    <a:pt x="53492" y="209086"/>
                  </a:cubicBezTo>
                  <a:cubicBezTo>
                    <a:pt x="54575" y="214863"/>
                    <a:pt x="57210" y="220237"/>
                    <a:pt x="59068" y="225813"/>
                  </a:cubicBezTo>
                  <a:lnTo>
                    <a:pt x="61855" y="234176"/>
                  </a:lnTo>
                  <a:cubicBezTo>
                    <a:pt x="62784" y="236964"/>
                    <a:pt x="63930" y="239688"/>
                    <a:pt x="64643" y="242539"/>
                  </a:cubicBezTo>
                  <a:cubicBezTo>
                    <a:pt x="65572" y="246256"/>
                    <a:pt x="66600" y="249951"/>
                    <a:pt x="67431" y="253691"/>
                  </a:cubicBezTo>
                  <a:cubicBezTo>
                    <a:pt x="70029" y="265382"/>
                    <a:pt x="70989" y="272250"/>
                    <a:pt x="73007" y="284357"/>
                  </a:cubicBezTo>
                  <a:cubicBezTo>
                    <a:pt x="70997" y="346648"/>
                    <a:pt x="73529" y="350398"/>
                    <a:pt x="67431" y="393081"/>
                  </a:cubicBezTo>
                  <a:cubicBezTo>
                    <a:pt x="66632" y="398677"/>
                    <a:pt x="65869" y="404290"/>
                    <a:pt x="64643" y="409808"/>
                  </a:cubicBezTo>
                  <a:cubicBezTo>
                    <a:pt x="61255" y="425053"/>
                    <a:pt x="62961" y="411503"/>
                    <a:pt x="56280" y="426535"/>
                  </a:cubicBezTo>
                  <a:cubicBezTo>
                    <a:pt x="53893" y="431905"/>
                    <a:pt x="52563" y="437686"/>
                    <a:pt x="50704" y="443261"/>
                  </a:cubicBezTo>
                  <a:lnTo>
                    <a:pt x="47916" y="451625"/>
                  </a:lnTo>
                  <a:lnTo>
                    <a:pt x="45129" y="459988"/>
                  </a:lnTo>
                  <a:cubicBezTo>
                    <a:pt x="44200" y="472069"/>
                    <a:pt x="43609" y="484180"/>
                    <a:pt x="42341" y="496230"/>
                  </a:cubicBezTo>
                  <a:cubicBezTo>
                    <a:pt x="41749" y="501852"/>
                    <a:pt x="40254" y="507348"/>
                    <a:pt x="39553" y="512957"/>
                  </a:cubicBezTo>
                  <a:cubicBezTo>
                    <a:pt x="38395" y="522224"/>
                    <a:pt x="37999" y="531578"/>
                    <a:pt x="36765" y="540835"/>
                  </a:cubicBezTo>
                  <a:cubicBezTo>
                    <a:pt x="36139" y="545532"/>
                    <a:pt x="34756" y="550100"/>
                    <a:pt x="33977" y="554774"/>
                  </a:cubicBezTo>
                  <a:cubicBezTo>
                    <a:pt x="31328" y="570669"/>
                    <a:pt x="30215" y="583060"/>
                    <a:pt x="28402" y="599378"/>
                  </a:cubicBezTo>
                  <a:cubicBezTo>
                    <a:pt x="30260" y="618893"/>
                    <a:pt x="30754" y="638586"/>
                    <a:pt x="33977" y="657922"/>
                  </a:cubicBezTo>
                  <a:cubicBezTo>
                    <a:pt x="35183" y="665156"/>
                    <a:pt x="42993" y="668345"/>
                    <a:pt x="47916" y="671861"/>
                  </a:cubicBezTo>
                  <a:cubicBezTo>
                    <a:pt x="72121" y="689150"/>
                    <a:pt x="47723" y="672662"/>
                    <a:pt x="67431" y="685800"/>
                  </a:cubicBezTo>
                  <a:cubicBezTo>
                    <a:pt x="76724" y="684871"/>
                    <a:pt x="86532" y="686204"/>
                    <a:pt x="95309" y="683013"/>
                  </a:cubicBezTo>
                  <a:cubicBezTo>
                    <a:pt x="98071" y="682009"/>
                    <a:pt x="97340" y="677489"/>
                    <a:pt x="98097" y="674649"/>
                  </a:cubicBezTo>
                  <a:cubicBezTo>
                    <a:pt x="110198" y="629268"/>
                    <a:pt x="102052" y="654421"/>
                    <a:pt x="109248" y="632832"/>
                  </a:cubicBezTo>
                  <a:cubicBezTo>
                    <a:pt x="110825" y="615486"/>
                    <a:pt x="111740" y="599611"/>
                    <a:pt x="114824" y="582652"/>
                  </a:cubicBezTo>
                  <a:cubicBezTo>
                    <a:pt x="116224" y="574953"/>
                    <a:pt x="118012" y="570301"/>
                    <a:pt x="120399" y="563137"/>
                  </a:cubicBezTo>
                  <a:cubicBezTo>
                    <a:pt x="128318" y="491871"/>
                    <a:pt x="118311" y="580880"/>
                    <a:pt x="125975" y="515744"/>
                  </a:cubicBezTo>
                  <a:cubicBezTo>
                    <a:pt x="126958" y="507387"/>
                    <a:pt x="127113" y="498905"/>
                    <a:pt x="128763" y="490654"/>
                  </a:cubicBezTo>
                  <a:cubicBezTo>
                    <a:pt x="129916" y="484891"/>
                    <a:pt x="132480" y="479503"/>
                    <a:pt x="134338" y="473927"/>
                  </a:cubicBezTo>
                  <a:cubicBezTo>
                    <a:pt x="135512" y="455146"/>
                    <a:pt x="136325" y="427357"/>
                    <a:pt x="139914" y="407020"/>
                  </a:cubicBezTo>
                  <a:cubicBezTo>
                    <a:pt x="141403" y="398583"/>
                    <a:pt x="143631" y="390293"/>
                    <a:pt x="145490" y="381930"/>
                  </a:cubicBezTo>
                  <a:cubicBezTo>
                    <a:pt x="153261" y="304195"/>
                    <a:pt x="145091" y="393270"/>
                    <a:pt x="151065" y="223025"/>
                  </a:cubicBezTo>
                  <a:cubicBezTo>
                    <a:pt x="151393" y="213692"/>
                    <a:pt x="152924" y="204440"/>
                    <a:pt x="153853" y="195147"/>
                  </a:cubicBezTo>
                  <a:cubicBezTo>
                    <a:pt x="151994" y="147754"/>
                    <a:pt x="150908" y="100325"/>
                    <a:pt x="148277" y="52969"/>
                  </a:cubicBezTo>
                  <a:cubicBezTo>
                    <a:pt x="148114" y="50035"/>
                    <a:pt x="146297" y="47431"/>
                    <a:pt x="145490" y="44605"/>
                  </a:cubicBezTo>
                  <a:cubicBezTo>
                    <a:pt x="144438" y="40921"/>
                    <a:pt x="144733" y="36703"/>
                    <a:pt x="142702" y="33454"/>
                  </a:cubicBezTo>
                  <a:cubicBezTo>
                    <a:pt x="139916" y="28996"/>
                    <a:pt x="134972" y="26294"/>
                    <a:pt x="131551" y="22303"/>
                  </a:cubicBezTo>
                  <a:cubicBezTo>
                    <a:pt x="127795" y="17920"/>
                    <a:pt x="123631" y="7765"/>
                    <a:pt x="117612" y="5576"/>
                  </a:cubicBezTo>
                  <a:cubicBezTo>
                    <a:pt x="110571" y="3016"/>
                    <a:pt x="102755" y="3615"/>
                    <a:pt x="95309" y="2788"/>
                  </a:cubicBezTo>
                  <a:cubicBezTo>
                    <a:pt x="86027" y="1757"/>
                    <a:pt x="76724" y="929"/>
                    <a:pt x="67431" y="0"/>
                  </a:cubicBezTo>
                  <a:cubicBezTo>
                    <a:pt x="62785" y="929"/>
                    <a:pt x="57822" y="863"/>
                    <a:pt x="53492" y="2788"/>
                  </a:cubicBezTo>
                  <a:cubicBezTo>
                    <a:pt x="49246" y="4675"/>
                    <a:pt x="45869" y="8128"/>
                    <a:pt x="42341" y="11152"/>
                  </a:cubicBezTo>
                  <a:cubicBezTo>
                    <a:pt x="33991" y="18309"/>
                    <a:pt x="34139" y="19272"/>
                    <a:pt x="28402" y="27878"/>
                  </a:cubicBezTo>
                  <a:cubicBezTo>
                    <a:pt x="25389" y="39932"/>
                    <a:pt x="2847" y="39959"/>
                    <a:pt x="524" y="473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7D22550-7F80-4099-A0BB-19CAE5CFCAC3}"/>
                </a:ext>
              </a:extLst>
            </p:cNvPr>
            <p:cNvSpPr/>
            <p:nvPr/>
          </p:nvSpPr>
          <p:spPr>
            <a:xfrm>
              <a:off x="1508202" y="2517388"/>
              <a:ext cx="186783" cy="917188"/>
            </a:xfrm>
            <a:custGeom>
              <a:avLst/>
              <a:gdLst>
                <a:gd name="connsiteX0" fmla="*/ 119875 w 186783"/>
                <a:gd name="connsiteY0" fmla="*/ 39029 h 917188"/>
                <a:gd name="connsiteX1" fmla="*/ 117088 w 186783"/>
                <a:gd name="connsiteY1" fmla="*/ 52968 h 917188"/>
                <a:gd name="connsiteX2" fmla="*/ 114300 w 186783"/>
                <a:gd name="connsiteY2" fmla="*/ 80846 h 917188"/>
                <a:gd name="connsiteX3" fmla="*/ 111512 w 186783"/>
                <a:gd name="connsiteY3" fmla="*/ 89210 h 917188"/>
                <a:gd name="connsiteX4" fmla="*/ 108724 w 186783"/>
                <a:gd name="connsiteY4" fmla="*/ 100361 h 917188"/>
                <a:gd name="connsiteX5" fmla="*/ 105936 w 186783"/>
                <a:gd name="connsiteY5" fmla="*/ 183995 h 917188"/>
                <a:gd name="connsiteX6" fmla="*/ 103149 w 186783"/>
                <a:gd name="connsiteY6" fmla="*/ 200722 h 917188"/>
                <a:gd name="connsiteX7" fmla="*/ 100361 w 186783"/>
                <a:gd name="connsiteY7" fmla="*/ 220236 h 917188"/>
                <a:gd name="connsiteX8" fmla="*/ 97573 w 186783"/>
                <a:gd name="connsiteY8" fmla="*/ 259266 h 917188"/>
                <a:gd name="connsiteX9" fmla="*/ 91997 w 186783"/>
                <a:gd name="connsiteY9" fmla="*/ 292719 h 917188"/>
                <a:gd name="connsiteX10" fmla="*/ 89210 w 186783"/>
                <a:gd name="connsiteY10" fmla="*/ 315022 h 917188"/>
                <a:gd name="connsiteX11" fmla="*/ 86422 w 186783"/>
                <a:gd name="connsiteY11" fmla="*/ 323385 h 917188"/>
                <a:gd name="connsiteX12" fmla="*/ 83634 w 186783"/>
                <a:gd name="connsiteY12" fmla="*/ 334536 h 917188"/>
                <a:gd name="connsiteX13" fmla="*/ 86422 w 186783"/>
                <a:gd name="connsiteY13" fmla="*/ 471139 h 917188"/>
                <a:gd name="connsiteX14" fmla="*/ 91997 w 186783"/>
                <a:gd name="connsiteY14" fmla="*/ 487866 h 917188"/>
                <a:gd name="connsiteX15" fmla="*/ 97573 w 186783"/>
                <a:gd name="connsiteY15" fmla="*/ 510168 h 917188"/>
                <a:gd name="connsiteX16" fmla="*/ 105936 w 186783"/>
                <a:gd name="connsiteY16" fmla="*/ 574288 h 917188"/>
                <a:gd name="connsiteX17" fmla="*/ 111512 w 186783"/>
                <a:gd name="connsiteY17" fmla="*/ 602166 h 917188"/>
                <a:gd name="connsiteX18" fmla="*/ 117088 w 186783"/>
                <a:gd name="connsiteY18" fmla="*/ 616105 h 917188"/>
                <a:gd name="connsiteX19" fmla="*/ 119875 w 186783"/>
                <a:gd name="connsiteY19" fmla="*/ 627256 h 917188"/>
                <a:gd name="connsiteX20" fmla="*/ 125451 w 186783"/>
                <a:gd name="connsiteY20" fmla="*/ 643983 h 917188"/>
                <a:gd name="connsiteX21" fmla="*/ 131027 w 186783"/>
                <a:gd name="connsiteY21" fmla="*/ 663497 h 917188"/>
                <a:gd name="connsiteX22" fmla="*/ 139390 w 186783"/>
                <a:gd name="connsiteY22" fmla="*/ 677436 h 917188"/>
                <a:gd name="connsiteX23" fmla="*/ 147754 w 186783"/>
                <a:gd name="connsiteY23" fmla="*/ 694163 h 917188"/>
                <a:gd name="connsiteX24" fmla="*/ 156117 w 186783"/>
                <a:gd name="connsiteY24" fmla="*/ 713678 h 917188"/>
                <a:gd name="connsiteX25" fmla="*/ 167268 w 186783"/>
                <a:gd name="connsiteY25" fmla="*/ 733192 h 917188"/>
                <a:gd name="connsiteX26" fmla="*/ 172844 w 186783"/>
                <a:gd name="connsiteY26" fmla="*/ 749919 h 917188"/>
                <a:gd name="connsiteX27" fmla="*/ 181207 w 186783"/>
                <a:gd name="connsiteY27" fmla="*/ 766646 h 917188"/>
                <a:gd name="connsiteX28" fmla="*/ 186783 w 186783"/>
                <a:gd name="connsiteY28" fmla="*/ 775010 h 917188"/>
                <a:gd name="connsiteX29" fmla="*/ 183995 w 186783"/>
                <a:gd name="connsiteY29" fmla="*/ 844705 h 917188"/>
                <a:gd name="connsiteX30" fmla="*/ 181207 w 186783"/>
                <a:gd name="connsiteY30" fmla="*/ 853068 h 917188"/>
                <a:gd name="connsiteX31" fmla="*/ 178419 w 186783"/>
                <a:gd name="connsiteY31" fmla="*/ 864219 h 917188"/>
                <a:gd name="connsiteX32" fmla="*/ 161693 w 186783"/>
                <a:gd name="connsiteY32" fmla="*/ 880946 h 917188"/>
                <a:gd name="connsiteX33" fmla="*/ 142178 w 186783"/>
                <a:gd name="connsiteY33" fmla="*/ 894885 h 917188"/>
                <a:gd name="connsiteX34" fmla="*/ 133814 w 186783"/>
                <a:gd name="connsiteY34" fmla="*/ 903249 h 917188"/>
                <a:gd name="connsiteX35" fmla="*/ 125451 w 186783"/>
                <a:gd name="connsiteY35" fmla="*/ 906036 h 917188"/>
                <a:gd name="connsiteX36" fmla="*/ 117088 w 186783"/>
                <a:gd name="connsiteY36" fmla="*/ 911612 h 917188"/>
                <a:gd name="connsiteX37" fmla="*/ 91997 w 186783"/>
                <a:gd name="connsiteY37" fmla="*/ 917188 h 917188"/>
                <a:gd name="connsiteX38" fmla="*/ 55756 w 186783"/>
                <a:gd name="connsiteY38" fmla="*/ 914400 h 917188"/>
                <a:gd name="connsiteX39" fmla="*/ 30666 w 186783"/>
                <a:gd name="connsiteY39" fmla="*/ 906036 h 917188"/>
                <a:gd name="connsiteX40" fmla="*/ 8363 w 186783"/>
                <a:gd name="connsiteY40" fmla="*/ 886522 h 917188"/>
                <a:gd name="connsiteX41" fmla="*/ 2788 w 186783"/>
                <a:gd name="connsiteY41" fmla="*/ 841917 h 917188"/>
                <a:gd name="connsiteX42" fmla="*/ 0 w 186783"/>
                <a:gd name="connsiteY42" fmla="*/ 830766 h 917188"/>
                <a:gd name="connsiteX43" fmla="*/ 5575 w 186783"/>
                <a:gd name="connsiteY43" fmla="*/ 660710 h 917188"/>
                <a:gd name="connsiteX44" fmla="*/ 11151 w 186783"/>
                <a:gd name="connsiteY44" fmla="*/ 632832 h 917188"/>
                <a:gd name="connsiteX45" fmla="*/ 13939 w 186783"/>
                <a:gd name="connsiteY45" fmla="*/ 616105 h 917188"/>
                <a:gd name="connsiteX46" fmla="*/ 19514 w 186783"/>
                <a:gd name="connsiteY46" fmla="*/ 563136 h 917188"/>
                <a:gd name="connsiteX47" fmla="*/ 27878 w 186783"/>
                <a:gd name="connsiteY47" fmla="*/ 532471 h 917188"/>
                <a:gd name="connsiteX48" fmla="*/ 33454 w 186783"/>
                <a:gd name="connsiteY48" fmla="*/ 482290 h 917188"/>
                <a:gd name="connsiteX49" fmla="*/ 41817 w 186783"/>
                <a:gd name="connsiteY49" fmla="*/ 457200 h 917188"/>
                <a:gd name="connsiteX50" fmla="*/ 44605 w 186783"/>
                <a:gd name="connsiteY50" fmla="*/ 390292 h 917188"/>
                <a:gd name="connsiteX51" fmla="*/ 52968 w 186783"/>
                <a:gd name="connsiteY51" fmla="*/ 340112 h 917188"/>
                <a:gd name="connsiteX52" fmla="*/ 58544 w 186783"/>
                <a:gd name="connsiteY52" fmla="*/ 295507 h 917188"/>
                <a:gd name="connsiteX53" fmla="*/ 55756 w 186783"/>
                <a:gd name="connsiteY53" fmla="*/ 211873 h 917188"/>
                <a:gd name="connsiteX54" fmla="*/ 52968 w 186783"/>
                <a:gd name="connsiteY54" fmla="*/ 164480 h 917188"/>
                <a:gd name="connsiteX55" fmla="*/ 64119 w 186783"/>
                <a:gd name="connsiteY55" fmla="*/ 0 h 917188"/>
                <a:gd name="connsiteX56" fmla="*/ 83634 w 186783"/>
                <a:gd name="connsiteY56" fmla="*/ 2788 h 917188"/>
                <a:gd name="connsiteX57" fmla="*/ 91997 w 186783"/>
                <a:gd name="connsiteY57" fmla="*/ 8363 h 917188"/>
                <a:gd name="connsiteX58" fmla="*/ 119875 w 186783"/>
                <a:gd name="connsiteY58" fmla="*/ 39029 h 91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6783" h="917188">
                  <a:moveTo>
                    <a:pt x="119875" y="39029"/>
                  </a:moveTo>
                  <a:cubicBezTo>
                    <a:pt x="118946" y="43675"/>
                    <a:pt x="117714" y="48271"/>
                    <a:pt x="117088" y="52968"/>
                  </a:cubicBezTo>
                  <a:cubicBezTo>
                    <a:pt x="115854" y="62225"/>
                    <a:pt x="115720" y="71616"/>
                    <a:pt x="114300" y="80846"/>
                  </a:cubicBezTo>
                  <a:cubicBezTo>
                    <a:pt x="113853" y="83751"/>
                    <a:pt x="112319" y="86384"/>
                    <a:pt x="111512" y="89210"/>
                  </a:cubicBezTo>
                  <a:cubicBezTo>
                    <a:pt x="110459" y="92894"/>
                    <a:pt x="109653" y="96644"/>
                    <a:pt x="108724" y="100361"/>
                  </a:cubicBezTo>
                  <a:cubicBezTo>
                    <a:pt x="107795" y="128239"/>
                    <a:pt x="107483" y="156144"/>
                    <a:pt x="105936" y="183995"/>
                  </a:cubicBezTo>
                  <a:cubicBezTo>
                    <a:pt x="105622" y="189639"/>
                    <a:pt x="104008" y="195135"/>
                    <a:pt x="103149" y="200722"/>
                  </a:cubicBezTo>
                  <a:cubicBezTo>
                    <a:pt x="102150" y="207216"/>
                    <a:pt x="101290" y="213731"/>
                    <a:pt x="100361" y="220236"/>
                  </a:cubicBezTo>
                  <a:cubicBezTo>
                    <a:pt x="99432" y="233246"/>
                    <a:pt x="98810" y="246282"/>
                    <a:pt x="97573" y="259266"/>
                  </a:cubicBezTo>
                  <a:cubicBezTo>
                    <a:pt x="95019" y="286076"/>
                    <a:pt x="95421" y="270458"/>
                    <a:pt x="91997" y="292719"/>
                  </a:cubicBezTo>
                  <a:cubicBezTo>
                    <a:pt x="90858" y="300124"/>
                    <a:pt x="90550" y="307651"/>
                    <a:pt x="89210" y="315022"/>
                  </a:cubicBezTo>
                  <a:cubicBezTo>
                    <a:pt x="88684" y="317913"/>
                    <a:pt x="87229" y="320560"/>
                    <a:pt x="86422" y="323385"/>
                  </a:cubicBezTo>
                  <a:cubicBezTo>
                    <a:pt x="85369" y="327069"/>
                    <a:pt x="84563" y="330819"/>
                    <a:pt x="83634" y="334536"/>
                  </a:cubicBezTo>
                  <a:cubicBezTo>
                    <a:pt x="76631" y="390555"/>
                    <a:pt x="77849" y="370408"/>
                    <a:pt x="86422" y="471139"/>
                  </a:cubicBezTo>
                  <a:cubicBezTo>
                    <a:pt x="86920" y="476995"/>
                    <a:pt x="90844" y="482103"/>
                    <a:pt x="91997" y="487866"/>
                  </a:cubicBezTo>
                  <a:cubicBezTo>
                    <a:pt x="95361" y="504686"/>
                    <a:pt x="93286" y="497310"/>
                    <a:pt x="97573" y="510168"/>
                  </a:cubicBezTo>
                  <a:cubicBezTo>
                    <a:pt x="99645" y="528815"/>
                    <a:pt x="102556" y="557389"/>
                    <a:pt x="105936" y="574288"/>
                  </a:cubicBezTo>
                  <a:cubicBezTo>
                    <a:pt x="107795" y="583581"/>
                    <a:pt x="109070" y="593009"/>
                    <a:pt x="111512" y="602166"/>
                  </a:cubicBezTo>
                  <a:cubicBezTo>
                    <a:pt x="112802" y="607001"/>
                    <a:pt x="115506" y="611357"/>
                    <a:pt x="117088" y="616105"/>
                  </a:cubicBezTo>
                  <a:cubicBezTo>
                    <a:pt x="118300" y="619740"/>
                    <a:pt x="118774" y="623586"/>
                    <a:pt x="119875" y="627256"/>
                  </a:cubicBezTo>
                  <a:cubicBezTo>
                    <a:pt x="121564" y="632885"/>
                    <a:pt x="124025" y="638281"/>
                    <a:pt x="125451" y="643983"/>
                  </a:cubicBezTo>
                  <a:cubicBezTo>
                    <a:pt x="126345" y="647557"/>
                    <a:pt x="129027" y="659497"/>
                    <a:pt x="131027" y="663497"/>
                  </a:cubicBezTo>
                  <a:cubicBezTo>
                    <a:pt x="133450" y="668343"/>
                    <a:pt x="136967" y="672590"/>
                    <a:pt x="139390" y="677436"/>
                  </a:cubicBezTo>
                  <a:cubicBezTo>
                    <a:pt x="150928" y="700512"/>
                    <a:pt x="131780" y="670205"/>
                    <a:pt x="147754" y="694163"/>
                  </a:cubicBezTo>
                  <a:cubicBezTo>
                    <a:pt x="150881" y="703548"/>
                    <a:pt x="150603" y="704030"/>
                    <a:pt x="156117" y="713678"/>
                  </a:cubicBezTo>
                  <a:cubicBezTo>
                    <a:pt x="162825" y="725416"/>
                    <a:pt x="161650" y="719147"/>
                    <a:pt x="167268" y="733192"/>
                  </a:cubicBezTo>
                  <a:cubicBezTo>
                    <a:pt x="169451" y="738649"/>
                    <a:pt x="169584" y="745029"/>
                    <a:pt x="172844" y="749919"/>
                  </a:cubicBezTo>
                  <a:cubicBezTo>
                    <a:pt x="188828" y="773899"/>
                    <a:pt x="169660" y="743553"/>
                    <a:pt x="181207" y="766646"/>
                  </a:cubicBezTo>
                  <a:cubicBezTo>
                    <a:pt x="182706" y="769643"/>
                    <a:pt x="184924" y="772222"/>
                    <a:pt x="186783" y="775010"/>
                  </a:cubicBezTo>
                  <a:cubicBezTo>
                    <a:pt x="185854" y="798242"/>
                    <a:pt x="185652" y="821514"/>
                    <a:pt x="183995" y="844705"/>
                  </a:cubicBezTo>
                  <a:cubicBezTo>
                    <a:pt x="183786" y="847636"/>
                    <a:pt x="182014" y="850243"/>
                    <a:pt x="181207" y="853068"/>
                  </a:cubicBezTo>
                  <a:cubicBezTo>
                    <a:pt x="180154" y="856752"/>
                    <a:pt x="180616" y="861080"/>
                    <a:pt x="178419" y="864219"/>
                  </a:cubicBezTo>
                  <a:cubicBezTo>
                    <a:pt x="173897" y="870679"/>
                    <a:pt x="167268" y="875370"/>
                    <a:pt x="161693" y="880946"/>
                  </a:cubicBezTo>
                  <a:cubicBezTo>
                    <a:pt x="150391" y="892248"/>
                    <a:pt x="156855" y="887547"/>
                    <a:pt x="142178" y="894885"/>
                  </a:cubicBezTo>
                  <a:cubicBezTo>
                    <a:pt x="139390" y="897673"/>
                    <a:pt x="137095" y="901062"/>
                    <a:pt x="133814" y="903249"/>
                  </a:cubicBezTo>
                  <a:cubicBezTo>
                    <a:pt x="131369" y="904879"/>
                    <a:pt x="128079" y="904722"/>
                    <a:pt x="125451" y="906036"/>
                  </a:cubicBezTo>
                  <a:cubicBezTo>
                    <a:pt x="122454" y="907534"/>
                    <a:pt x="120085" y="910114"/>
                    <a:pt x="117088" y="911612"/>
                  </a:cubicBezTo>
                  <a:cubicBezTo>
                    <a:pt x="110226" y="915043"/>
                    <a:pt x="98420" y="916117"/>
                    <a:pt x="91997" y="917188"/>
                  </a:cubicBezTo>
                  <a:cubicBezTo>
                    <a:pt x="79917" y="916259"/>
                    <a:pt x="67798" y="915738"/>
                    <a:pt x="55756" y="914400"/>
                  </a:cubicBezTo>
                  <a:cubicBezTo>
                    <a:pt x="45887" y="913303"/>
                    <a:pt x="38911" y="911533"/>
                    <a:pt x="30666" y="906036"/>
                  </a:cubicBezTo>
                  <a:cubicBezTo>
                    <a:pt x="20457" y="899230"/>
                    <a:pt x="16423" y="894581"/>
                    <a:pt x="8363" y="886522"/>
                  </a:cubicBezTo>
                  <a:cubicBezTo>
                    <a:pt x="6505" y="871654"/>
                    <a:pt x="5011" y="856735"/>
                    <a:pt x="2788" y="841917"/>
                  </a:cubicBezTo>
                  <a:cubicBezTo>
                    <a:pt x="2220" y="838128"/>
                    <a:pt x="0" y="834597"/>
                    <a:pt x="0" y="830766"/>
                  </a:cubicBezTo>
                  <a:cubicBezTo>
                    <a:pt x="0" y="829835"/>
                    <a:pt x="592" y="700579"/>
                    <a:pt x="5575" y="660710"/>
                  </a:cubicBezTo>
                  <a:cubicBezTo>
                    <a:pt x="6750" y="651306"/>
                    <a:pt x="9404" y="642146"/>
                    <a:pt x="11151" y="632832"/>
                  </a:cubicBezTo>
                  <a:cubicBezTo>
                    <a:pt x="12193" y="627276"/>
                    <a:pt x="13266" y="621717"/>
                    <a:pt x="13939" y="616105"/>
                  </a:cubicBezTo>
                  <a:cubicBezTo>
                    <a:pt x="16054" y="598478"/>
                    <a:pt x="14636" y="580207"/>
                    <a:pt x="19514" y="563136"/>
                  </a:cubicBezTo>
                  <a:cubicBezTo>
                    <a:pt x="26143" y="539938"/>
                    <a:pt x="23449" y="550185"/>
                    <a:pt x="27878" y="532471"/>
                  </a:cubicBezTo>
                  <a:cubicBezTo>
                    <a:pt x="28423" y="526478"/>
                    <a:pt x="31031" y="491981"/>
                    <a:pt x="33454" y="482290"/>
                  </a:cubicBezTo>
                  <a:cubicBezTo>
                    <a:pt x="35592" y="473738"/>
                    <a:pt x="39029" y="465563"/>
                    <a:pt x="41817" y="457200"/>
                  </a:cubicBezTo>
                  <a:cubicBezTo>
                    <a:pt x="42746" y="434897"/>
                    <a:pt x="43212" y="412571"/>
                    <a:pt x="44605" y="390292"/>
                  </a:cubicBezTo>
                  <a:cubicBezTo>
                    <a:pt x="45770" y="371660"/>
                    <a:pt x="49464" y="358799"/>
                    <a:pt x="52968" y="340112"/>
                  </a:cubicBezTo>
                  <a:cubicBezTo>
                    <a:pt x="56674" y="320344"/>
                    <a:pt x="56213" y="318814"/>
                    <a:pt x="58544" y="295507"/>
                  </a:cubicBezTo>
                  <a:cubicBezTo>
                    <a:pt x="57615" y="267629"/>
                    <a:pt x="56942" y="239741"/>
                    <a:pt x="55756" y="211873"/>
                  </a:cubicBezTo>
                  <a:cubicBezTo>
                    <a:pt x="55083" y="196062"/>
                    <a:pt x="52968" y="180305"/>
                    <a:pt x="52968" y="164480"/>
                  </a:cubicBezTo>
                  <a:cubicBezTo>
                    <a:pt x="52968" y="796"/>
                    <a:pt x="4772" y="19785"/>
                    <a:pt x="64119" y="0"/>
                  </a:cubicBezTo>
                  <a:cubicBezTo>
                    <a:pt x="70624" y="929"/>
                    <a:pt x="77340" y="900"/>
                    <a:pt x="83634" y="2788"/>
                  </a:cubicBezTo>
                  <a:cubicBezTo>
                    <a:pt x="86843" y="3751"/>
                    <a:pt x="89423" y="6218"/>
                    <a:pt x="91997" y="8363"/>
                  </a:cubicBezTo>
                  <a:lnTo>
                    <a:pt x="119875" y="390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5A512FC7-FE7C-486D-9EE1-3D7CACC768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16421" y="639001"/>
            <a:ext cx="1688760" cy="11662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84A5D5F-7C61-4E8B-A471-714F0552F4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20229" y="2983813"/>
            <a:ext cx="1688760" cy="116622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39A09E7-6F61-4553-B45A-1E5A2F59D2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3596" y="681960"/>
            <a:ext cx="617909" cy="108654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FEB7B53-EFEE-4EBF-996C-80878606BF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5806" y="681960"/>
            <a:ext cx="617909" cy="1086548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355417BC-28CD-47AD-84F4-C5FBCDEF98C6}"/>
              </a:ext>
            </a:extLst>
          </p:cNvPr>
          <p:cNvGrpSpPr/>
          <p:nvPr/>
        </p:nvGrpSpPr>
        <p:grpSpPr>
          <a:xfrm>
            <a:off x="6917739" y="837197"/>
            <a:ext cx="617909" cy="776074"/>
            <a:chOff x="1508202" y="2018805"/>
            <a:chExt cx="1223847" cy="1537111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A7BF1EA-1289-4E88-BD17-2BA3AFAE0D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6075" t="36015" r="36690" b="25653"/>
            <a:stretch/>
          </p:blipFill>
          <p:spPr>
            <a:xfrm>
              <a:off x="1591294" y="2018805"/>
              <a:ext cx="1056903" cy="1537111"/>
            </a:xfrm>
            <a:prstGeom prst="rect">
              <a:avLst/>
            </a:prstGeom>
          </p:spPr>
        </p:pic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D0CAB1E-769A-4CDA-915A-E489F3EF7F00}"/>
                </a:ext>
              </a:extLst>
            </p:cNvPr>
            <p:cNvSpPr/>
            <p:nvPr/>
          </p:nvSpPr>
          <p:spPr>
            <a:xfrm>
              <a:off x="2578196" y="2651202"/>
              <a:ext cx="153853" cy="685800"/>
            </a:xfrm>
            <a:custGeom>
              <a:avLst/>
              <a:gdLst>
                <a:gd name="connsiteX0" fmla="*/ 524 w 153853"/>
                <a:gd name="connsiteY0" fmla="*/ 47393 h 685800"/>
                <a:gd name="connsiteX1" fmla="*/ 14463 w 153853"/>
                <a:gd name="connsiteY1" fmla="*/ 72483 h 685800"/>
                <a:gd name="connsiteX2" fmla="*/ 20038 w 153853"/>
                <a:gd name="connsiteY2" fmla="*/ 80847 h 685800"/>
                <a:gd name="connsiteX3" fmla="*/ 25614 w 153853"/>
                <a:gd name="connsiteY3" fmla="*/ 97574 h 685800"/>
                <a:gd name="connsiteX4" fmla="*/ 33977 w 153853"/>
                <a:gd name="connsiteY4" fmla="*/ 136603 h 685800"/>
                <a:gd name="connsiteX5" fmla="*/ 39553 w 153853"/>
                <a:gd name="connsiteY5" fmla="*/ 156118 h 685800"/>
                <a:gd name="connsiteX6" fmla="*/ 45129 w 153853"/>
                <a:gd name="connsiteY6" fmla="*/ 164481 h 685800"/>
                <a:gd name="connsiteX7" fmla="*/ 53492 w 153853"/>
                <a:gd name="connsiteY7" fmla="*/ 209086 h 685800"/>
                <a:gd name="connsiteX8" fmla="*/ 59068 w 153853"/>
                <a:gd name="connsiteY8" fmla="*/ 225813 h 685800"/>
                <a:gd name="connsiteX9" fmla="*/ 61855 w 153853"/>
                <a:gd name="connsiteY9" fmla="*/ 234176 h 685800"/>
                <a:gd name="connsiteX10" fmla="*/ 64643 w 153853"/>
                <a:gd name="connsiteY10" fmla="*/ 242539 h 685800"/>
                <a:gd name="connsiteX11" fmla="*/ 67431 w 153853"/>
                <a:gd name="connsiteY11" fmla="*/ 253691 h 685800"/>
                <a:gd name="connsiteX12" fmla="*/ 73007 w 153853"/>
                <a:gd name="connsiteY12" fmla="*/ 284357 h 685800"/>
                <a:gd name="connsiteX13" fmla="*/ 67431 w 153853"/>
                <a:gd name="connsiteY13" fmla="*/ 393081 h 685800"/>
                <a:gd name="connsiteX14" fmla="*/ 64643 w 153853"/>
                <a:gd name="connsiteY14" fmla="*/ 409808 h 685800"/>
                <a:gd name="connsiteX15" fmla="*/ 56280 w 153853"/>
                <a:gd name="connsiteY15" fmla="*/ 426535 h 685800"/>
                <a:gd name="connsiteX16" fmla="*/ 50704 w 153853"/>
                <a:gd name="connsiteY16" fmla="*/ 443261 h 685800"/>
                <a:gd name="connsiteX17" fmla="*/ 47916 w 153853"/>
                <a:gd name="connsiteY17" fmla="*/ 451625 h 685800"/>
                <a:gd name="connsiteX18" fmla="*/ 45129 w 153853"/>
                <a:gd name="connsiteY18" fmla="*/ 459988 h 685800"/>
                <a:gd name="connsiteX19" fmla="*/ 42341 w 153853"/>
                <a:gd name="connsiteY19" fmla="*/ 496230 h 685800"/>
                <a:gd name="connsiteX20" fmla="*/ 39553 w 153853"/>
                <a:gd name="connsiteY20" fmla="*/ 512957 h 685800"/>
                <a:gd name="connsiteX21" fmla="*/ 36765 w 153853"/>
                <a:gd name="connsiteY21" fmla="*/ 540835 h 685800"/>
                <a:gd name="connsiteX22" fmla="*/ 33977 w 153853"/>
                <a:gd name="connsiteY22" fmla="*/ 554774 h 685800"/>
                <a:gd name="connsiteX23" fmla="*/ 28402 w 153853"/>
                <a:gd name="connsiteY23" fmla="*/ 599378 h 685800"/>
                <a:gd name="connsiteX24" fmla="*/ 33977 w 153853"/>
                <a:gd name="connsiteY24" fmla="*/ 657922 h 685800"/>
                <a:gd name="connsiteX25" fmla="*/ 47916 w 153853"/>
                <a:gd name="connsiteY25" fmla="*/ 671861 h 685800"/>
                <a:gd name="connsiteX26" fmla="*/ 67431 w 153853"/>
                <a:gd name="connsiteY26" fmla="*/ 685800 h 685800"/>
                <a:gd name="connsiteX27" fmla="*/ 95309 w 153853"/>
                <a:gd name="connsiteY27" fmla="*/ 683013 h 685800"/>
                <a:gd name="connsiteX28" fmla="*/ 98097 w 153853"/>
                <a:gd name="connsiteY28" fmla="*/ 674649 h 685800"/>
                <a:gd name="connsiteX29" fmla="*/ 109248 w 153853"/>
                <a:gd name="connsiteY29" fmla="*/ 632832 h 685800"/>
                <a:gd name="connsiteX30" fmla="*/ 114824 w 153853"/>
                <a:gd name="connsiteY30" fmla="*/ 582652 h 685800"/>
                <a:gd name="connsiteX31" fmla="*/ 120399 w 153853"/>
                <a:gd name="connsiteY31" fmla="*/ 563137 h 685800"/>
                <a:gd name="connsiteX32" fmla="*/ 125975 w 153853"/>
                <a:gd name="connsiteY32" fmla="*/ 515744 h 685800"/>
                <a:gd name="connsiteX33" fmla="*/ 128763 w 153853"/>
                <a:gd name="connsiteY33" fmla="*/ 490654 h 685800"/>
                <a:gd name="connsiteX34" fmla="*/ 134338 w 153853"/>
                <a:gd name="connsiteY34" fmla="*/ 473927 h 685800"/>
                <a:gd name="connsiteX35" fmla="*/ 139914 w 153853"/>
                <a:gd name="connsiteY35" fmla="*/ 407020 h 685800"/>
                <a:gd name="connsiteX36" fmla="*/ 145490 w 153853"/>
                <a:gd name="connsiteY36" fmla="*/ 381930 h 685800"/>
                <a:gd name="connsiteX37" fmla="*/ 151065 w 153853"/>
                <a:gd name="connsiteY37" fmla="*/ 223025 h 685800"/>
                <a:gd name="connsiteX38" fmla="*/ 153853 w 153853"/>
                <a:gd name="connsiteY38" fmla="*/ 195147 h 685800"/>
                <a:gd name="connsiteX39" fmla="*/ 148277 w 153853"/>
                <a:gd name="connsiteY39" fmla="*/ 52969 h 685800"/>
                <a:gd name="connsiteX40" fmla="*/ 145490 w 153853"/>
                <a:gd name="connsiteY40" fmla="*/ 44605 h 685800"/>
                <a:gd name="connsiteX41" fmla="*/ 142702 w 153853"/>
                <a:gd name="connsiteY41" fmla="*/ 33454 h 685800"/>
                <a:gd name="connsiteX42" fmla="*/ 131551 w 153853"/>
                <a:gd name="connsiteY42" fmla="*/ 22303 h 685800"/>
                <a:gd name="connsiteX43" fmla="*/ 117612 w 153853"/>
                <a:gd name="connsiteY43" fmla="*/ 5576 h 685800"/>
                <a:gd name="connsiteX44" fmla="*/ 95309 w 153853"/>
                <a:gd name="connsiteY44" fmla="*/ 2788 h 685800"/>
                <a:gd name="connsiteX45" fmla="*/ 67431 w 153853"/>
                <a:gd name="connsiteY45" fmla="*/ 0 h 685800"/>
                <a:gd name="connsiteX46" fmla="*/ 53492 w 153853"/>
                <a:gd name="connsiteY46" fmla="*/ 2788 h 685800"/>
                <a:gd name="connsiteX47" fmla="*/ 42341 w 153853"/>
                <a:gd name="connsiteY47" fmla="*/ 11152 h 685800"/>
                <a:gd name="connsiteX48" fmla="*/ 28402 w 153853"/>
                <a:gd name="connsiteY48" fmla="*/ 27878 h 685800"/>
                <a:gd name="connsiteX49" fmla="*/ 524 w 153853"/>
                <a:gd name="connsiteY49" fmla="*/ 473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3853" h="685800">
                  <a:moveTo>
                    <a:pt x="524" y="47393"/>
                  </a:moveTo>
                  <a:cubicBezTo>
                    <a:pt x="-1799" y="54827"/>
                    <a:pt x="3725" y="47426"/>
                    <a:pt x="14463" y="72483"/>
                  </a:cubicBezTo>
                  <a:cubicBezTo>
                    <a:pt x="15783" y="75563"/>
                    <a:pt x="18677" y="77785"/>
                    <a:pt x="20038" y="80847"/>
                  </a:cubicBezTo>
                  <a:cubicBezTo>
                    <a:pt x="22425" y="86218"/>
                    <a:pt x="25614" y="97574"/>
                    <a:pt x="25614" y="97574"/>
                  </a:cubicBezTo>
                  <a:cubicBezTo>
                    <a:pt x="31661" y="145946"/>
                    <a:pt x="24048" y="96892"/>
                    <a:pt x="33977" y="136603"/>
                  </a:cubicBezTo>
                  <a:cubicBezTo>
                    <a:pt x="34870" y="140175"/>
                    <a:pt x="37554" y="152120"/>
                    <a:pt x="39553" y="156118"/>
                  </a:cubicBezTo>
                  <a:cubicBezTo>
                    <a:pt x="41051" y="159115"/>
                    <a:pt x="43270" y="161693"/>
                    <a:pt x="45129" y="164481"/>
                  </a:cubicBezTo>
                  <a:cubicBezTo>
                    <a:pt x="57903" y="202808"/>
                    <a:pt x="43372" y="155116"/>
                    <a:pt x="53492" y="209086"/>
                  </a:cubicBezTo>
                  <a:cubicBezTo>
                    <a:pt x="54575" y="214863"/>
                    <a:pt x="57210" y="220237"/>
                    <a:pt x="59068" y="225813"/>
                  </a:cubicBezTo>
                  <a:lnTo>
                    <a:pt x="61855" y="234176"/>
                  </a:lnTo>
                  <a:cubicBezTo>
                    <a:pt x="62784" y="236964"/>
                    <a:pt x="63930" y="239688"/>
                    <a:pt x="64643" y="242539"/>
                  </a:cubicBezTo>
                  <a:cubicBezTo>
                    <a:pt x="65572" y="246256"/>
                    <a:pt x="66600" y="249951"/>
                    <a:pt x="67431" y="253691"/>
                  </a:cubicBezTo>
                  <a:cubicBezTo>
                    <a:pt x="70029" y="265382"/>
                    <a:pt x="70989" y="272250"/>
                    <a:pt x="73007" y="284357"/>
                  </a:cubicBezTo>
                  <a:cubicBezTo>
                    <a:pt x="70997" y="346648"/>
                    <a:pt x="73529" y="350398"/>
                    <a:pt x="67431" y="393081"/>
                  </a:cubicBezTo>
                  <a:cubicBezTo>
                    <a:pt x="66632" y="398677"/>
                    <a:pt x="65869" y="404290"/>
                    <a:pt x="64643" y="409808"/>
                  </a:cubicBezTo>
                  <a:cubicBezTo>
                    <a:pt x="61255" y="425053"/>
                    <a:pt x="62961" y="411503"/>
                    <a:pt x="56280" y="426535"/>
                  </a:cubicBezTo>
                  <a:cubicBezTo>
                    <a:pt x="53893" y="431905"/>
                    <a:pt x="52563" y="437686"/>
                    <a:pt x="50704" y="443261"/>
                  </a:cubicBezTo>
                  <a:lnTo>
                    <a:pt x="47916" y="451625"/>
                  </a:lnTo>
                  <a:lnTo>
                    <a:pt x="45129" y="459988"/>
                  </a:lnTo>
                  <a:cubicBezTo>
                    <a:pt x="44200" y="472069"/>
                    <a:pt x="43609" y="484180"/>
                    <a:pt x="42341" y="496230"/>
                  </a:cubicBezTo>
                  <a:cubicBezTo>
                    <a:pt x="41749" y="501852"/>
                    <a:pt x="40254" y="507348"/>
                    <a:pt x="39553" y="512957"/>
                  </a:cubicBezTo>
                  <a:cubicBezTo>
                    <a:pt x="38395" y="522224"/>
                    <a:pt x="37999" y="531578"/>
                    <a:pt x="36765" y="540835"/>
                  </a:cubicBezTo>
                  <a:cubicBezTo>
                    <a:pt x="36139" y="545532"/>
                    <a:pt x="34756" y="550100"/>
                    <a:pt x="33977" y="554774"/>
                  </a:cubicBezTo>
                  <a:cubicBezTo>
                    <a:pt x="31328" y="570669"/>
                    <a:pt x="30215" y="583060"/>
                    <a:pt x="28402" y="599378"/>
                  </a:cubicBezTo>
                  <a:cubicBezTo>
                    <a:pt x="30260" y="618893"/>
                    <a:pt x="30754" y="638586"/>
                    <a:pt x="33977" y="657922"/>
                  </a:cubicBezTo>
                  <a:cubicBezTo>
                    <a:pt x="35183" y="665156"/>
                    <a:pt x="42993" y="668345"/>
                    <a:pt x="47916" y="671861"/>
                  </a:cubicBezTo>
                  <a:cubicBezTo>
                    <a:pt x="72121" y="689150"/>
                    <a:pt x="47723" y="672662"/>
                    <a:pt x="67431" y="685800"/>
                  </a:cubicBezTo>
                  <a:cubicBezTo>
                    <a:pt x="76724" y="684871"/>
                    <a:pt x="86532" y="686204"/>
                    <a:pt x="95309" y="683013"/>
                  </a:cubicBezTo>
                  <a:cubicBezTo>
                    <a:pt x="98071" y="682009"/>
                    <a:pt x="97340" y="677489"/>
                    <a:pt x="98097" y="674649"/>
                  </a:cubicBezTo>
                  <a:cubicBezTo>
                    <a:pt x="110198" y="629268"/>
                    <a:pt x="102052" y="654421"/>
                    <a:pt x="109248" y="632832"/>
                  </a:cubicBezTo>
                  <a:cubicBezTo>
                    <a:pt x="110825" y="615486"/>
                    <a:pt x="111740" y="599611"/>
                    <a:pt x="114824" y="582652"/>
                  </a:cubicBezTo>
                  <a:cubicBezTo>
                    <a:pt x="116224" y="574953"/>
                    <a:pt x="118012" y="570301"/>
                    <a:pt x="120399" y="563137"/>
                  </a:cubicBezTo>
                  <a:cubicBezTo>
                    <a:pt x="128318" y="491871"/>
                    <a:pt x="118311" y="580880"/>
                    <a:pt x="125975" y="515744"/>
                  </a:cubicBezTo>
                  <a:cubicBezTo>
                    <a:pt x="126958" y="507387"/>
                    <a:pt x="127113" y="498905"/>
                    <a:pt x="128763" y="490654"/>
                  </a:cubicBezTo>
                  <a:cubicBezTo>
                    <a:pt x="129916" y="484891"/>
                    <a:pt x="132480" y="479503"/>
                    <a:pt x="134338" y="473927"/>
                  </a:cubicBezTo>
                  <a:cubicBezTo>
                    <a:pt x="135512" y="455146"/>
                    <a:pt x="136325" y="427357"/>
                    <a:pt x="139914" y="407020"/>
                  </a:cubicBezTo>
                  <a:cubicBezTo>
                    <a:pt x="141403" y="398583"/>
                    <a:pt x="143631" y="390293"/>
                    <a:pt x="145490" y="381930"/>
                  </a:cubicBezTo>
                  <a:cubicBezTo>
                    <a:pt x="153261" y="304195"/>
                    <a:pt x="145091" y="393270"/>
                    <a:pt x="151065" y="223025"/>
                  </a:cubicBezTo>
                  <a:cubicBezTo>
                    <a:pt x="151393" y="213692"/>
                    <a:pt x="152924" y="204440"/>
                    <a:pt x="153853" y="195147"/>
                  </a:cubicBezTo>
                  <a:cubicBezTo>
                    <a:pt x="151994" y="147754"/>
                    <a:pt x="150908" y="100325"/>
                    <a:pt x="148277" y="52969"/>
                  </a:cubicBezTo>
                  <a:cubicBezTo>
                    <a:pt x="148114" y="50035"/>
                    <a:pt x="146297" y="47431"/>
                    <a:pt x="145490" y="44605"/>
                  </a:cubicBezTo>
                  <a:cubicBezTo>
                    <a:pt x="144438" y="40921"/>
                    <a:pt x="144733" y="36703"/>
                    <a:pt x="142702" y="33454"/>
                  </a:cubicBezTo>
                  <a:cubicBezTo>
                    <a:pt x="139916" y="28996"/>
                    <a:pt x="134972" y="26294"/>
                    <a:pt x="131551" y="22303"/>
                  </a:cubicBezTo>
                  <a:cubicBezTo>
                    <a:pt x="127795" y="17920"/>
                    <a:pt x="123631" y="7765"/>
                    <a:pt x="117612" y="5576"/>
                  </a:cubicBezTo>
                  <a:cubicBezTo>
                    <a:pt x="110571" y="3016"/>
                    <a:pt x="102755" y="3615"/>
                    <a:pt x="95309" y="2788"/>
                  </a:cubicBezTo>
                  <a:cubicBezTo>
                    <a:pt x="86027" y="1757"/>
                    <a:pt x="76724" y="929"/>
                    <a:pt x="67431" y="0"/>
                  </a:cubicBezTo>
                  <a:cubicBezTo>
                    <a:pt x="62785" y="929"/>
                    <a:pt x="57822" y="863"/>
                    <a:pt x="53492" y="2788"/>
                  </a:cubicBezTo>
                  <a:cubicBezTo>
                    <a:pt x="49246" y="4675"/>
                    <a:pt x="45869" y="8128"/>
                    <a:pt x="42341" y="11152"/>
                  </a:cubicBezTo>
                  <a:cubicBezTo>
                    <a:pt x="33991" y="18309"/>
                    <a:pt x="34139" y="19272"/>
                    <a:pt x="28402" y="27878"/>
                  </a:cubicBezTo>
                  <a:cubicBezTo>
                    <a:pt x="25389" y="39932"/>
                    <a:pt x="2847" y="39959"/>
                    <a:pt x="524" y="473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EF7D026A-9B1B-4AF5-8F74-DD08D2B9E5D7}"/>
                </a:ext>
              </a:extLst>
            </p:cNvPr>
            <p:cNvSpPr/>
            <p:nvPr/>
          </p:nvSpPr>
          <p:spPr>
            <a:xfrm>
              <a:off x="1508202" y="2517388"/>
              <a:ext cx="186783" cy="917188"/>
            </a:xfrm>
            <a:custGeom>
              <a:avLst/>
              <a:gdLst>
                <a:gd name="connsiteX0" fmla="*/ 119875 w 186783"/>
                <a:gd name="connsiteY0" fmla="*/ 39029 h 917188"/>
                <a:gd name="connsiteX1" fmla="*/ 117088 w 186783"/>
                <a:gd name="connsiteY1" fmla="*/ 52968 h 917188"/>
                <a:gd name="connsiteX2" fmla="*/ 114300 w 186783"/>
                <a:gd name="connsiteY2" fmla="*/ 80846 h 917188"/>
                <a:gd name="connsiteX3" fmla="*/ 111512 w 186783"/>
                <a:gd name="connsiteY3" fmla="*/ 89210 h 917188"/>
                <a:gd name="connsiteX4" fmla="*/ 108724 w 186783"/>
                <a:gd name="connsiteY4" fmla="*/ 100361 h 917188"/>
                <a:gd name="connsiteX5" fmla="*/ 105936 w 186783"/>
                <a:gd name="connsiteY5" fmla="*/ 183995 h 917188"/>
                <a:gd name="connsiteX6" fmla="*/ 103149 w 186783"/>
                <a:gd name="connsiteY6" fmla="*/ 200722 h 917188"/>
                <a:gd name="connsiteX7" fmla="*/ 100361 w 186783"/>
                <a:gd name="connsiteY7" fmla="*/ 220236 h 917188"/>
                <a:gd name="connsiteX8" fmla="*/ 97573 w 186783"/>
                <a:gd name="connsiteY8" fmla="*/ 259266 h 917188"/>
                <a:gd name="connsiteX9" fmla="*/ 91997 w 186783"/>
                <a:gd name="connsiteY9" fmla="*/ 292719 h 917188"/>
                <a:gd name="connsiteX10" fmla="*/ 89210 w 186783"/>
                <a:gd name="connsiteY10" fmla="*/ 315022 h 917188"/>
                <a:gd name="connsiteX11" fmla="*/ 86422 w 186783"/>
                <a:gd name="connsiteY11" fmla="*/ 323385 h 917188"/>
                <a:gd name="connsiteX12" fmla="*/ 83634 w 186783"/>
                <a:gd name="connsiteY12" fmla="*/ 334536 h 917188"/>
                <a:gd name="connsiteX13" fmla="*/ 86422 w 186783"/>
                <a:gd name="connsiteY13" fmla="*/ 471139 h 917188"/>
                <a:gd name="connsiteX14" fmla="*/ 91997 w 186783"/>
                <a:gd name="connsiteY14" fmla="*/ 487866 h 917188"/>
                <a:gd name="connsiteX15" fmla="*/ 97573 w 186783"/>
                <a:gd name="connsiteY15" fmla="*/ 510168 h 917188"/>
                <a:gd name="connsiteX16" fmla="*/ 105936 w 186783"/>
                <a:gd name="connsiteY16" fmla="*/ 574288 h 917188"/>
                <a:gd name="connsiteX17" fmla="*/ 111512 w 186783"/>
                <a:gd name="connsiteY17" fmla="*/ 602166 h 917188"/>
                <a:gd name="connsiteX18" fmla="*/ 117088 w 186783"/>
                <a:gd name="connsiteY18" fmla="*/ 616105 h 917188"/>
                <a:gd name="connsiteX19" fmla="*/ 119875 w 186783"/>
                <a:gd name="connsiteY19" fmla="*/ 627256 h 917188"/>
                <a:gd name="connsiteX20" fmla="*/ 125451 w 186783"/>
                <a:gd name="connsiteY20" fmla="*/ 643983 h 917188"/>
                <a:gd name="connsiteX21" fmla="*/ 131027 w 186783"/>
                <a:gd name="connsiteY21" fmla="*/ 663497 h 917188"/>
                <a:gd name="connsiteX22" fmla="*/ 139390 w 186783"/>
                <a:gd name="connsiteY22" fmla="*/ 677436 h 917188"/>
                <a:gd name="connsiteX23" fmla="*/ 147754 w 186783"/>
                <a:gd name="connsiteY23" fmla="*/ 694163 h 917188"/>
                <a:gd name="connsiteX24" fmla="*/ 156117 w 186783"/>
                <a:gd name="connsiteY24" fmla="*/ 713678 h 917188"/>
                <a:gd name="connsiteX25" fmla="*/ 167268 w 186783"/>
                <a:gd name="connsiteY25" fmla="*/ 733192 h 917188"/>
                <a:gd name="connsiteX26" fmla="*/ 172844 w 186783"/>
                <a:gd name="connsiteY26" fmla="*/ 749919 h 917188"/>
                <a:gd name="connsiteX27" fmla="*/ 181207 w 186783"/>
                <a:gd name="connsiteY27" fmla="*/ 766646 h 917188"/>
                <a:gd name="connsiteX28" fmla="*/ 186783 w 186783"/>
                <a:gd name="connsiteY28" fmla="*/ 775010 h 917188"/>
                <a:gd name="connsiteX29" fmla="*/ 183995 w 186783"/>
                <a:gd name="connsiteY29" fmla="*/ 844705 h 917188"/>
                <a:gd name="connsiteX30" fmla="*/ 181207 w 186783"/>
                <a:gd name="connsiteY30" fmla="*/ 853068 h 917188"/>
                <a:gd name="connsiteX31" fmla="*/ 178419 w 186783"/>
                <a:gd name="connsiteY31" fmla="*/ 864219 h 917188"/>
                <a:gd name="connsiteX32" fmla="*/ 161693 w 186783"/>
                <a:gd name="connsiteY32" fmla="*/ 880946 h 917188"/>
                <a:gd name="connsiteX33" fmla="*/ 142178 w 186783"/>
                <a:gd name="connsiteY33" fmla="*/ 894885 h 917188"/>
                <a:gd name="connsiteX34" fmla="*/ 133814 w 186783"/>
                <a:gd name="connsiteY34" fmla="*/ 903249 h 917188"/>
                <a:gd name="connsiteX35" fmla="*/ 125451 w 186783"/>
                <a:gd name="connsiteY35" fmla="*/ 906036 h 917188"/>
                <a:gd name="connsiteX36" fmla="*/ 117088 w 186783"/>
                <a:gd name="connsiteY36" fmla="*/ 911612 h 917188"/>
                <a:gd name="connsiteX37" fmla="*/ 91997 w 186783"/>
                <a:gd name="connsiteY37" fmla="*/ 917188 h 917188"/>
                <a:gd name="connsiteX38" fmla="*/ 55756 w 186783"/>
                <a:gd name="connsiteY38" fmla="*/ 914400 h 917188"/>
                <a:gd name="connsiteX39" fmla="*/ 30666 w 186783"/>
                <a:gd name="connsiteY39" fmla="*/ 906036 h 917188"/>
                <a:gd name="connsiteX40" fmla="*/ 8363 w 186783"/>
                <a:gd name="connsiteY40" fmla="*/ 886522 h 917188"/>
                <a:gd name="connsiteX41" fmla="*/ 2788 w 186783"/>
                <a:gd name="connsiteY41" fmla="*/ 841917 h 917188"/>
                <a:gd name="connsiteX42" fmla="*/ 0 w 186783"/>
                <a:gd name="connsiteY42" fmla="*/ 830766 h 917188"/>
                <a:gd name="connsiteX43" fmla="*/ 5575 w 186783"/>
                <a:gd name="connsiteY43" fmla="*/ 660710 h 917188"/>
                <a:gd name="connsiteX44" fmla="*/ 11151 w 186783"/>
                <a:gd name="connsiteY44" fmla="*/ 632832 h 917188"/>
                <a:gd name="connsiteX45" fmla="*/ 13939 w 186783"/>
                <a:gd name="connsiteY45" fmla="*/ 616105 h 917188"/>
                <a:gd name="connsiteX46" fmla="*/ 19514 w 186783"/>
                <a:gd name="connsiteY46" fmla="*/ 563136 h 917188"/>
                <a:gd name="connsiteX47" fmla="*/ 27878 w 186783"/>
                <a:gd name="connsiteY47" fmla="*/ 532471 h 917188"/>
                <a:gd name="connsiteX48" fmla="*/ 33454 w 186783"/>
                <a:gd name="connsiteY48" fmla="*/ 482290 h 917188"/>
                <a:gd name="connsiteX49" fmla="*/ 41817 w 186783"/>
                <a:gd name="connsiteY49" fmla="*/ 457200 h 917188"/>
                <a:gd name="connsiteX50" fmla="*/ 44605 w 186783"/>
                <a:gd name="connsiteY50" fmla="*/ 390292 h 917188"/>
                <a:gd name="connsiteX51" fmla="*/ 52968 w 186783"/>
                <a:gd name="connsiteY51" fmla="*/ 340112 h 917188"/>
                <a:gd name="connsiteX52" fmla="*/ 58544 w 186783"/>
                <a:gd name="connsiteY52" fmla="*/ 295507 h 917188"/>
                <a:gd name="connsiteX53" fmla="*/ 55756 w 186783"/>
                <a:gd name="connsiteY53" fmla="*/ 211873 h 917188"/>
                <a:gd name="connsiteX54" fmla="*/ 52968 w 186783"/>
                <a:gd name="connsiteY54" fmla="*/ 164480 h 917188"/>
                <a:gd name="connsiteX55" fmla="*/ 64119 w 186783"/>
                <a:gd name="connsiteY55" fmla="*/ 0 h 917188"/>
                <a:gd name="connsiteX56" fmla="*/ 83634 w 186783"/>
                <a:gd name="connsiteY56" fmla="*/ 2788 h 917188"/>
                <a:gd name="connsiteX57" fmla="*/ 91997 w 186783"/>
                <a:gd name="connsiteY57" fmla="*/ 8363 h 917188"/>
                <a:gd name="connsiteX58" fmla="*/ 119875 w 186783"/>
                <a:gd name="connsiteY58" fmla="*/ 39029 h 91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6783" h="917188">
                  <a:moveTo>
                    <a:pt x="119875" y="39029"/>
                  </a:moveTo>
                  <a:cubicBezTo>
                    <a:pt x="118946" y="43675"/>
                    <a:pt x="117714" y="48271"/>
                    <a:pt x="117088" y="52968"/>
                  </a:cubicBezTo>
                  <a:cubicBezTo>
                    <a:pt x="115854" y="62225"/>
                    <a:pt x="115720" y="71616"/>
                    <a:pt x="114300" y="80846"/>
                  </a:cubicBezTo>
                  <a:cubicBezTo>
                    <a:pt x="113853" y="83751"/>
                    <a:pt x="112319" y="86384"/>
                    <a:pt x="111512" y="89210"/>
                  </a:cubicBezTo>
                  <a:cubicBezTo>
                    <a:pt x="110459" y="92894"/>
                    <a:pt x="109653" y="96644"/>
                    <a:pt x="108724" y="100361"/>
                  </a:cubicBezTo>
                  <a:cubicBezTo>
                    <a:pt x="107795" y="128239"/>
                    <a:pt x="107483" y="156144"/>
                    <a:pt x="105936" y="183995"/>
                  </a:cubicBezTo>
                  <a:cubicBezTo>
                    <a:pt x="105622" y="189639"/>
                    <a:pt x="104008" y="195135"/>
                    <a:pt x="103149" y="200722"/>
                  </a:cubicBezTo>
                  <a:cubicBezTo>
                    <a:pt x="102150" y="207216"/>
                    <a:pt x="101290" y="213731"/>
                    <a:pt x="100361" y="220236"/>
                  </a:cubicBezTo>
                  <a:cubicBezTo>
                    <a:pt x="99432" y="233246"/>
                    <a:pt x="98810" y="246282"/>
                    <a:pt x="97573" y="259266"/>
                  </a:cubicBezTo>
                  <a:cubicBezTo>
                    <a:pt x="95019" y="286076"/>
                    <a:pt x="95421" y="270458"/>
                    <a:pt x="91997" y="292719"/>
                  </a:cubicBezTo>
                  <a:cubicBezTo>
                    <a:pt x="90858" y="300124"/>
                    <a:pt x="90550" y="307651"/>
                    <a:pt x="89210" y="315022"/>
                  </a:cubicBezTo>
                  <a:cubicBezTo>
                    <a:pt x="88684" y="317913"/>
                    <a:pt x="87229" y="320560"/>
                    <a:pt x="86422" y="323385"/>
                  </a:cubicBezTo>
                  <a:cubicBezTo>
                    <a:pt x="85369" y="327069"/>
                    <a:pt x="84563" y="330819"/>
                    <a:pt x="83634" y="334536"/>
                  </a:cubicBezTo>
                  <a:cubicBezTo>
                    <a:pt x="76631" y="390555"/>
                    <a:pt x="77849" y="370408"/>
                    <a:pt x="86422" y="471139"/>
                  </a:cubicBezTo>
                  <a:cubicBezTo>
                    <a:pt x="86920" y="476995"/>
                    <a:pt x="90844" y="482103"/>
                    <a:pt x="91997" y="487866"/>
                  </a:cubicBezTo>
                  <a:cubicBezTo>
                    <a:pt x="95361" y="504686"/>
                    <a:pt x="93286" y="497310"/>
                    <a:pt x="97573" y="510168"/>
                  </a:cubicBezTo>
                  <a:cubicBezTo>
                    <a:pt x="99645" y="528815"/>
                    <a:pt x="102556" y="557389"/>
                    <a:pt x="105936" y="574288"/>
                  </a:cubicBezTo>
                  <a:cubicBezTo>
                    <a:pt x="107795" y="583581"/>
                    <a:pt x="109070" y="593009"/>
                    <a:pt x="111512" y="602166"/>
                  </a:cubicBezTo>
                  <a:cubicBezTo>
                    <a:pt x="112802" y="607001"/>
                    <a:pt x="115506" y="611357"/>
                    <a:pt x="117088" y="616105"/>
                  </a:cubicBezTo>
                  <a:cubicBezTo>
                    <a:pt x="118300" y="619740"/>
                    <a:pt x="118774" y="623586"/>
                    <a:pt x="119875" y="627256"/>
                  </a:cubicBezTo>
                  <a:cubicBezTo>
                    <a:pt x="121564" y="632885"/>
                    <a:pt x="124025" y="638281"/>
                    <a:pt x="125451" y="643983"/>
                  </a:cubicBezTo>
                  <a:cubicBezTo>
                    <a:pt x="126345" y="647557"/>
                    <a:pt x="129027" y="659497"/>
                    <a:pt x="131027" y="663497"/>
                  </a:cubicBezTo>
                  <a:cubicBezTo>
                    <a:pt x="133450" y="668343"/>
                    <a:pt x="136967" y="672590"/>
                    <a:pt x="139390" y="677436"/>
                  </a:cubicBezTo>
                  <a:cubicBezTo>
                    <a:pt x="150928" y="700512"/>
                    <a:pt x="131780" y="670205"/>
                    <a:pt x="147754" y="694163"/>
                  </a:cubicBezTo>
                  <a:cubicBezTo>
                    <a:pt x="150881" y="703548"/>
                    <a:pt x="150603" y="704030"/>
                    <a:pt x="156117" y="713678"/>
                  </a:cubicBezTo>
                  <a:cubicBezTo>
                    <a:pt x="162825" y="725416"/>
                    <a:pt x="161650" y="719147"/>
                    <a:pt x="167268" y="733192"/>
                  </a:cubicBezTo>
                  <a:cubicBezTo>
                    <a:pt x="169451" y="738649"/>
                    <a:pt x="169584" y="745029"/>
                    <a:pt x="172844" y="749919"/>
                  </a:cubicBezTo>
                  <a:cubicBezTo>
                    <a:pt x="188828" y="773899"/>
                    <a:pt x="169660" y="743553"/>
                    <a:pt x="181207" y="766646"/>
                  </a:cubicBezTo>
                  <a:cubicBezTo>
                    <a:pt x="182706" y="769643"/>
                    <a:pt x="184924" y="772222"/>
                    <a:pt x="186783" y="775010"/>
                  </a:cubicBezTo>
                  <a:cubicBezTo>
                    <a:pt x="185854" y="798242"/>
                    <a:pt x="185652" y="821514"/>
                    <a:pt x="183995" y="844705"/>
                  </a:cubicBezTo>
                  <a:cubicBezTo>
                    <a:pt x="183786" y="847636"/>
                    <a:pt x="182014" y="850243"/>
                    <a:pt x="181207" y="853068"/>
                  </a:cubicBezTo>
                  <a:cubicBezTo>
                    <a:pt x="180154" y="856752"/>
                    <a:pt x="180616" y="861080"/>
                    <a:pt x="178419" y="864219"/>
                  </a:cubicBezTo>
                  <a:cubicBezTo>
                    <a:pt x="173897" y="870679"/>
                    <a:pt x="167268" y="875370"/>
                    <a:pt x="161693" y="880946"/>
                  </a:cubicBezTo>
                  <a:cubicBezTo>
                    <a:pt x="150391" y="892248"/>
                    <a:pt x="156855" y="887547"/>
                    <a:pt x="142178" y="894885"/>
                  </a:cubicBezTo>
                  <a:cubicBezTo>
                    <a:pt x="139390" y="897673"/>
                    <a:pt x="137095" y="901062"/>
                    <a:pt x="133814" y="903249"/>
                  </a:cubicBezTo>
                  <a:cubicBezTo>
                    <a:pt x="131369" y="904879"/>
                    <a:pt x="128079" y="904722"/>
                    <a:pt x="125451" y="906036"/>
                  </a:cubicBezTo>
                  <a:cubicBezTo>
                    <a:pt x="122454" y="907534"/>
                    <a:pt x="120085" y="910114"/>
                    <a:pt x="117088" y="911612"/>
                  </a:cubicBezTo>
                  <a:cubicBezTo>
                    <a:pt x="110226" y="915043"/>
                    <a:pt x="98420" y="916117"/>
                    <a:pt x="91997" y="917188"/>
                  </a:cubicBezTo>
                  <a:cubicBezTo>
                    <a:pt x="79917" y="916259"/>
                    <a:pt x="67798" y="915738"/>
                    <a:pt x="55756" y="914400"/>
                  </a:cubicBezTo>
                  <a:cubicBezTo>
                    <a:pt x="45887" y="913303"/>
                    <a:pt x="38911" y="911533"/>
                    <a:pt x="30666" y="906036"/>
                  </a:cubicBezTo>
                  <a:cubicBezTo>
                    <a:pt x="20457" y="899230"/>
                    <a:pt x="16423" y="894581"/>
                    <a:pt x="8363" y="886522"/>
                  </a:cubicBezTo>
                  <a:cubicBezTo>
                    <a:pt x="6505" y="871654"/>
                    <a:pt x="5011" y="856735"/>
                    <a:pt x="2788" y="841917"/>
                  </a:cubicBezTo>
                  <a:cubicBezTo>
                    <a:pt x="2220" y="838128"/>
                    <a:pt x="0" y="834597"/>
                    <a:pt x="0" y="830766"/>
                  </a:cubicBezTo>
                  <a:cubicBezTo>
                    <a:pt x="0" y="829835"/>
                    <a:pt x="592" y="700579"/>
                    <a:pt x="5575" y="660710"/>
                  </a:cubicBezTo>
                  <a:cubicBezTo>
                    <a:pt x="6750" y="651306"/>
                    <a:pt x="9404" y="642146"/>
                    <a:pt x="11151" y="632832"/>
                  </a:cubicBezTo>
                  <a:cubicBezTo>
                    <a:pt x="12193" y="627276"/>
                    <a:pt x="13266" y="621717"/>
                    <a:pt x="13939" y="616105"/>
                  </a:cubicBezTo>
                  <a:cubicBezTo>
                    <a:pt x="16054" y="598478"/>
                    <a:pt x="14636" y="580207"/>
                    <a:pt x="19514" y="563136"/>
                  </a:cubicBezTo>
                  <a:cubicBezTo>
                    <a:pt x="26143" y="539938"/>
                    <a:pt x="23449" y="550185"/>
                    <a:pt x="27878" y="532471"/>
                  </a:cubicBezTo>
                  <a:cubicBezTo>
                    <a:pt x="28423" y="526478"/>
                    <a:pt x="31031" y="491981"/>
                    <a:pt x="33454" y="482290"/>
                  </a:cubicBezTo>
                  <a:cubicBezTo>
                    <a:pt x="35592" y="473738"/>
                    <a:pt x="39029" y="465563"/>
                    <a:pt x="41817" y="457200"/>
                  </a:cubicBezTo>
                  <a:cubicBezTo>
                    <a:pt x="42746" y="434897"/>
                    <a:pt x="43212" y="412571"/>
                    <a:pt x="44605" y="390292"/>
                  </a:cubicBezTo>
                  <a:cubicBezTo>
                    <a:pt x="45770" y="371660"/>
                    <a:pt x="49464" y="358799"/>
                    <a:pt x="52968" y="340112"/>
                  </a:cubicBezTo>
                  <a:cubicBezTo>
                    <a:pt x="56674" y="320344"/>
                    <a:pt x="56213" y="318814"/>
                    <a:pt x="58544" y="295507"/>
                  </a:cubicBezTo>
                  <a:cubicBezTo>
                    <a:pt x="57615" y="267629"/>
                    <a:pt x="56942" y="239741"/>
                    <a:pt x="55756" y="211873"/>
                  </a:cubicBezTo>
                  <a:cubicBezTo>
                    <a:pt x="55083" y="196062"/>
                    <a:pt x="52968" y="180305"/>
                    <a:pt x="52968" y="164480"/>
                  </a:cubicBezTo>
                  <a:cubicBezTo>
                    <a:pt x="52968" y="796"/>
                    <a:pt x="4772" y="19785"/>
                    <a:pt x="64119" y="0"/>
                  </a:cubicBezTo>
                  <a:cubicBezTo>
                    <a:pt x="70624" y="929"/>
                    <a:pt x="77340" y="900"/>
                    <a:pt x="83634" y="2788"/>
                  </a:cubicBezTo>
                  <a:cubicBezTo>
                    <a:pt x="86843" y="3751"/>
                    <a:pt x="89423" y="6218"/>
                    <a:pt x="91997" y="8363"/>
                  </a:cubicBezTo>
                  <a:lnTo>
                    <a:pt x="119875" y="390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5B7BF367-1D53-46AD-B6F5-9216B377F3D1}"/>
              </a:ext>
            </a:extLst>
          </p:cNvPr>
          <p:cNvSpPr txBox="1"/>
          <p:nvPr/>
        </p:nvSpPr>
        <p:spPr>
          <a:xfrm>
            <a:off x="1165169" y="4349542"/>
            <a:ext cx="49973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Write an expression to represent each shopping basket.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3BFFFE1A-0E03-4198-9035-E546459FDA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55488" y="4523974"/>
            <a:ext cx="747045" cy="747045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FD9F70C3-01B8-492A-A84F-716064D3B263}"/>
              </a:ext>
            </a:extLst>
          </p:cNvPr>
          <p:cNvSpPr txBox="1"/>
          <p:nvPr/>
        </p:nvSpPr>
        <p:spPr>
          <a:xfrm>
            <a:off x="6733874" y="466666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8832EED9-5036-48A6-9FEC-ECDFDFA7B6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013" y="3008505"/>
            <a:ext cx="617909" cy="108654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DB07A895-3410-4C53-A43D-27492A98848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794683" y="3143511"/>
            <a:ext cx="1118027" cy="816536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267BB086-063E-4E0F-80A9-CBC45874D434}"/>
              </a:ext>
            </a:extLst>
          </p:cNvPr>
          <p:cNvGrpSpPr/>
          <p:nvPr/>
        </p:nvGrpSpPr>
        <p:grpSpPr>
          <a:xfrm>
            <a:off x="4380230" y="3163742"/>
            <a:ext cx="617909" cy="776074"/>
            <a:chOff x="1508202" y="2018805"/>
            <a:chExt cx="1223847" cy="1537111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67E64989-C208-42D5-A160-1BAC0C0974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6075" t="36015" r="36690" b="25653"/>
            <a:stretch/>
          </p:blipFill>
          <p:spPr>
            <a:xfrm>
              <a:off x="1591294" y="2018805"/>
              <a:ext cx="1056903" cy="1537111"/>
            </a:xfrm>
            <a:prstGeom prst="rect">
              <a:avLst/>
            </a:prstGeom>
          </p:spPr>
        </p:pic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EDDBE03-4ACF-4370-A17F-B2DAE76AE724}"/>
                </a:ext>
              </a:extLst>
            </p:cNvPr>
            <p:cNvSpPr/>
            <p:nvPr/>
          </p:nvSpPr>
          <p:spPr>
            <a:xfrm>
              <a:off x="2578196" y="2651202"/>
              <a:ext cx="153853" cy="685800"/>
            </a:xfrm>
            <a:custGeom>
              <a:avLst/>
              <a:gdLst>
                <a:gd name="connsiteX0" fmla="*/ 524 w 153853"/>
                <a:gd name="connsiteY0" fmla="*/ 47393 h 685800"/>
                <a:gd name="connsiteX1" fmla="*/ 14463 w 153853"/>
                <a:gd name="connsiteY1" fmla="*/ 72483 h 685800"/>
                <a:gd name="connsiteX2" fmla="*/ 20038 w 153853"/>
                <a:gd name="connsiteY2" fmla="*/ 80847 h 685800"/>
                <a:gd name="connsiteX3" fmla="*/ 25614 w 153853"/>
                <a:gd name="connsiteY3" fmla="*/ 97574 h 685800"/>
                <a:gd name="connsiteX4" fmla="*/ 33977 w 153853"/>
                <a:gd name="connsiteY4" fmla="*/ 136603 h 685800"/>
                <a:gd name="connsiteX5" fmla="*/ 39553 w 153853"/>
                <a:gd name="connsiteY5" fmla="*/ 156118 h 685800"/>
                <a:gd name="connsiteX6" fmla="*/ 45129 w 153853"/>
                <a:gd name="connsiteY6" fmla="*/ 164481 h 685800"/>
                <a:gd name="connsiteX7" fmla="*/ 53492 w 153853"/>
                <a:gd name="connsiteY7" fmla="*/ 209086 h 685800"/>
                <a:gd name="connsiteX8" fmla="*/ 59068 w 153853"/>
                <a:gd name="connsiteY8" fmla="*/ 225813 h 685800"/>
                <a:gd name="connsiteX9" fmla="*/ 61855 w 153853"/>
                <a:gd name="connsiteY9" fmla="*/ 234176 h 685800"/>
                <a:gd name="connsiteX10" fmla="*/ 64643 w 153853"/>
                <a:gd name="connsiteY10" fmla="*/ 242539 h 685800"/>
                <a:gd name="connsiteX11" fmla="*/ 67431 w 153853"/>
                <a:gd name="connsiteY11" fmla="*/ 253691 h 685800"/>
                <a:gd name="connsiteX12" fmla="*/ 73007 w 153853"/>
                <a:gd name="connsiteY12" fmla="*/ 284357 h 685800"/>
                <a:gd name="connsiteX13" fmla="*/ 67431 w 153853"/>
                <a:gd name="connsiteY13" fmla="*/ 393081 h 685800"/>
                <a:gd name="connsiteX14" fmla="*/ 64643 w 153853"/>
                <a:gd name="connsiteY14" fmla="*/ 409808 h 685800"/>
                <a:gd name="connsiteX15" fmla="*/ 56280 w 153853"/>
                <a:gd name="connsiteY15" fmla="*/ 426535 h 685800"/>
                <a:gd name="connsiteX16" fmla="*/ 50704 w 153853"/>
                <a:gd name="connsiteY16" fmla="*/ 443261 h 685800"/>
                <a:gd name="connsiteX17" fmla="*/ 47916 w 153853"/>
                <a:gd name="connsiteY17" fmla="*/ 451625 h 685800"/>
                <a:gd name="connsiteX18" fmla="*/ 45129 w 153853"/>
                <a:gd name="connsiteY18" fmla="*/ 459988 h 685800"/>
                <a:gd name="connsiteX19" fmla="*/ 42341 w 153853"/>
                <a:gd name="connsiteY19" fmla="*/ 496230 h 685800"/>
                <a:gd name="connsiteX20" fmla="*/ 39553 w 153853"/>
                <a:gd name="connsiteY20" fmla="*/ 512957 h 685800"/>
                <a:gd name="connsiteX21" fmla="*/ 36765 w 153853"/>
                <a:gd name="connsiteY21" fmla="*/ 540835 h 685800"/>
                <a:gd name="connsiteX22" fmla="*/ 33977 w 153853"/>
                <a:gd name="connsiteY22" fmla="*/ 554774 h 685800"/>
                <a:gd name="connsiteX23" fmla="*/ 28402 w 153853"/>
                <a:gd name="connsiteY23" fmla="*/ 599378 h 685800"/>
                <a:gd name="connsiteX24" fmla="*/ 33977 w 153853"/>
                <a:gd name="connsiteY24" fmla="*/ 657922 h 685800"/>
                <a:gd name="connsiteX25" fmla="*/ 47916 w 153853"/>
                <a:gd name="connsiteY25" fmla="*/ 671861 h 685800"/>
                <a:gd name="connsiteX26" fmla="*/ 67431 w 153853"/>
                <a:gd name="connsiteY26" fmla="*/ 685800 h 685800"/>
                <a:gd name="connsiteX27" fmla="*/ 95309 w 153853"/>
                <a:gd name="connsiteY27" fmla="*/ 683013 h 685800"/>
                <a:gd name="connsiteX28" fmla="*/ 98097 w 153853"/>
                <a:gd name="connsiteY28" fmla="*/ 674649 h 685800"/>
                <a:gd name="connsiteX29" fmla="*/ 109248 w 153853"/>
                <a:gd name="connsiteY29" fmla="*/ 632832 h 685800"/>
                <a:gd name="connsiteX30" fmla="*/ 114824 w 153853"/>
                <a:gd name="connsiteY30" fmla="*/ 582652 h 685800"/>
                <a:gd name="connsiteX31" fmla="*/ 120399 w 153853"/>
                <a:gd name="connsiteY31" fmla="*/ 563137 h 685800"/>
                <a:gd name="connsiteX32" fmla="*/ 125975 w 153853"/>
                <a:gd name="connsiteY32" fmla="*/ 515744 h 685800"/>
                <a:gd name="connsiteX33" fmla="*/ 128763 w 153853"/>
                <a:gd name="connsiteY33" fmla="*/ 490654 h 685800"/>
                <a:gd name="connsiteX34" fmla="*/ 134338 w 153853"/>
                <a:gd name="connsiteY34" fmla="*/ 473927 h 685800"/>
                <a:gd name="connsiteX35" fmla="*/ 139914 w 153853"/>
                <a:gd name="connsiteY35" fmla="*/ 407020 h 685800"/>
                <a:gd name="connsiteX36" fmla="*/ 145490 w 153853"/>
                <a:gd name="connsiteY36" fmla="*/ 381930 h 685800"/>
                <a:gd name="connsiteX37" fmla="*/ 151065 w 153853"/>
                <a:gd name="connsiteY37" fmla="*/ 223025 h 685800"/>
                <a:gd name="connsiteX38" fmla="*/ 153853 w 153853"/>
                <a:gd name="connsiteY38" fmla="*/ 195147 h 685800"/>
                <a:gd name="connsiteX39" fmla="*/ 148277 w 153853"/>
                <a:gd name="connsiteY39" fmla="*/ 52969 h 685800"/>
                <a:gd name="connsiteX40" fmla="*/ 145490 w 153853"/>
                <a:gd name="connsiteY40" fmla="*/ 44605 h 685800"/>
                <a:gd name="connsiteX41" fmla="*/ 142702 w 153853"/>
                <a:gd name="connsiteY41" fmla="*/ 33454 h 685800"/>
                <a:gd name="connsiteX42" fmla="*/ 131551 w 153853"/>
                <a:gd name="connsiteY42" fmla="*/ 22303 h 685800"/>
                <a:gd name="connsiteX43" fmla="*/ 117612 w 153853"/>
                <a:gd name="connsiteY43" fmla="*/ 5576 h 685800"/>
                <a:gd name="connsiteX44" fmla="*/ 95309 w 153853"/>
                <a:gd name="connsiteY44" fmla="*/ 2788 h 685800"/>
                <a:gd name="connsiteX45" fmla="*/ 67431 w 153853"/>
                <a:gd name="connsiteY45" fmla="*/ 0 h 685800"/>
                <a:gd name="connsiteX46" fmla="*/ 53492 w 153853"/>
                <a:gd name="connsiteY46" fmla="*/ 2788 h 685800"/>
                <a:gd name="connsiteX47" fmla="*/ 42341 w 153853"/>
                <a:gd name="connsiteY47" fmla="*/ 11152 h 685800"/>
                <a:gd name="connsiteX48" fmla="*/ 28402 w 153853"/>
                <a:gd name="connsiteY48" fmla="*/ 27878 h 685800"/>
                <a:gd name="connsiteX49" fmla="*/ 524 w 153853"/>
                <a:gd name="connsiteY49" fmla="*/ 473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3853" h="685800">
                  <a:moveTo>
                    <a:pt x="524" y="47393"/>
                  </a:moveTo>
                  <a:cubicBezTo>
                    <a:pt x="-1799" y="54827"/>
                    <a:pt x="3725" y="47426"/>
                    <a:pt x="14463" y="72483"/>
                  </a:cubicBezTo>
                  <a:cubicBezTo>
                    <a:pt x="15783" y="75563"/>
                    <a:pt x="18677" y="77785"/>
                    <a:pt x="20038" y="80847"/>
                  </a:cubicBezTo>
                  <a:cubicBezTo>
                    <a:pt x="22425" y="86218"/>
                    <a:pt x="25614" y="97574"/>
                    <a:pt x="25614" y="97574"/>
                  </a:cubicBezTo>
                  <a:cubicBezTo>
                    <a:pt x="31661" y="145946"/>
                    <a:pt x="24048" y="96892"/>
                    <a:pt x="33977" y="136603"/>
                  </a:cubicBezTo>
                  <a:cubicBezTo>
                    <a:pt x="34870" y="140175"/>
                    <a:pt x="37554" y="152120"/>
                    <a:pt x="39553" y="156118"/>
                  </a:cubicBezTo>
                  <a:cubicBezTo>
                    <a:pt x="41051" y="159115"/>
                    <a:pt x="43270" y="161693"/>
                    <a:pt x="45129" y="164481"/>
                  </a:cubicBezTo>
                  <a:cubicBezTo>
                    <a:pt x="57903" y="202808"/>
                    <a:pt x="43372" y="155116"/>
                    <a:pt x="53492" y="209086"/>
                  </a:cubicBezTo>
                  <a:cubicBezTo>
                    <a:pt x="54575" y="214863"/>
                    <a:pt x="57210" y="220237"/>
                    <a:pt x="59068" y="225813"/>
                  </a:cubicBezTo>
                  <a:lnTo>
                    <a:pt x="61855" y="234176"/>
                  </a:lnTo>
                  <a:cubicBezTo>
                    <a:pt x="62784" y="236964"/>
                    <a:pt x="63930" y="239688"/>
                    <a:pt x="64643" y="242539"/>
                  </a:cubicBezTo>
                  <a:cubicBezTo>
                    <a:pt x="65572" y="246256"/>
                    <a:pt x="66600" y="249951"/>
                    <a:pt x="67431" y="253691"/>
                  </a:cubicBezTo>
                  <a:cubicBezTo>
                    <a:pt x="70029" y="265382"/>
                    <a:pt x="70989" y="272250"/>
                    <a:pt x="73007" y="284357"/>
                  </a:cubicBezTo>
                  <a:cubicBezTo>
                    <a:pt x="70997" y="346648"/>
                    <a:pt x="73529" y="350398"/>
                    <a:pt x="67431" y="393081"/>
                  </a:cubicBezTo>
                  <a:cubicBezTo>
                    <a:pt x="66632" y="398677"/>
                    <a:pt x="65869" y="404290"/>
                    <a:pt x="64643" y="409808"/>
                  </a:cubicBezTo>
                  <a:cubicBezTo>
                    <a:pt x="61255" y="425053"/>
                    <a:pt x="62961" y="411503"/>
                    <a:pt x="56280" y="426535"/>
                  </a:cubicBezTo>
                  <a:cubicBezTo>
                    <a:pt x="53893" y="431905"/>
                    <a:pt x="52563" y="437686"/>
                    <a:pt x="50704" y="443261"/>
                  </a:cubicBezTo>
                  <a:lnTo>
                    <a:pt x="47916" y="451625"/>
                  </a:lnTo>
                  <a:lnTo>
                    <a:pt x="45129" y="459988"/>
                  </a:lnTo>
                  <a:cubicBezTo>
                    <a:pt x="44200" y="472069"/>
                    <a:pt x="43609" y="484180"/>
                    <a:pt x="42341" y="496230"/>
                  </a:cubicBezTo>
                  <a:cubicBezTo>
                    <a:pt x="41749" y="501852"/>
                    <a:pt x="40254" y="507348"/>
                    <a:pt x="39553" y="512957"/>
                  </a:cubicBezTo>
                  <a:cubicBezTo>
                    <a:pt x="38395" y="522224"/>
                    <a:pt x="37999" y="531578"/>
                    <a:pt x="36765" y="540835"/>
                  </a:cubicBezTo>
                  <a:cubicBezTo>
                    <a:pt x="36139" y="545532"/>
                    <a:pt x="34756" y="550100"/>
                    <a:pt x="33977" y="554774"/>
                  </a:cubicBezTo>
                  <a:cubicBezTo>
                    <a:pt x="31328" y="570669"/>
                    <a:pt x="30215" y="583060"/>
                    <a:pt x="28402" y="599378"/>
                  </a:cubicBezTo>
                  <a:cubicBezTo>
                    <a:pt x="30260" y="618893"/>
                    <a:pt x="30754" y="638586"/>
                    <a:pt x="33977" y="657922"/>
                  </a:cubicBezTo>
                  <a:cubicBezTo>
                    <a:pt x="35183" y="665156"/>
                    <a:pt x="42993" y="668345"/>
                    <a:pt x="47916" y="671861"/>
                  </a:cubicBezTo>
                  <a:cubicBezTo>
                    <a:pt x="72121" y="689150"/>
                    <a:pt x="47723" y="672662"/>
                    <a:pt x="67431" y="685800"/>
                  </a:cubicBezTo>
                  <a:cubicBezTo>
                    <a:pt x="76724" y="684871"/>
                    <a:pt x="86532" y="686204"/>
                    <a:pt x="95309" y="683013"/>
                  </a:cubicBezTo>
                  <a:cubicBezTo>
                    <a:pt x="98071" y="682009"/>
                    <a:pt x="97340" y="677489"/>
                    <a:pt x="98097" y="674649"/>
                  </a:cubicBezTo>
                  <a:cubicBezTo>
                    <a:pt x="110198" y="629268"/>
                    <a:pt x="102052" y="654421"/>
                    <a:pt x="109248" y="632832"/>
                  </a:cubicBezTo>
                  <a:cubicBezTo>
                    <a:pt x="110825" y="615486"/>
                    <a:pt x="111740" y="599611"/>
                    <a:pt x="114824" y="582652"/>
                  </a:cubicBezTo>
                  <a:cubicBezTo>
                    <a:pt x="116224" y="574953"/>
                    <a:pt x="118012" y="570301"/>
                    <a:pt x="120399" y="563137"/>
                  </a:cubicBezTo>
                  <a:cubicBezTo>
                    <a:pt x="128318" y="491871"/>
                    <a:pt x="118311" y="580880"/>
                    <a:pt x="125975" y="515744"/>
                  </a:cubicBezTo>
                  <a:cubicBezTo>
                    <a:pt x="126958" y="507387"/>
                    <a:pt x="127113" y="498905"/>
                    <a:pt x="128763" y="490654"/>
                  </a:cubicBezTo>
                  <a:cubicBezTo>
                    <a:pt x="129916" y="484891"/>
                    <a:pt x="132480" y="479503"/>
                    <a:pt x="134338" y="473927"/>
                  </a:cubicBezTo>
                  <a:cubicBezTo>
                    <a:pt x="135512" y="455146"/>
                    <a:pt x="136325" y="427357"/>
                    <a:pt x="139914" y="407020"/>
                  </a:cubicBezTo>
                  <a:cubicBezTo>
                    <a:pt x="141403" y="398583"/>
                    <a:pt x="143631" y="390293"/>
                    <a:pt x="145490" y="381930"/>
                  </a:cubicBezTo>
                  <a:cubicBezTo>
                    <a:pt x="153261" y="304195"/>
                    <a:pt x="145091" y="393270"/>
                    <a:pt x="151065" y="223025"/>
                  </a:cubicBezTo>
                  <a:cubicBezTo>
                    <a:pt x="151393" y="213692"/>
                    <a:pt x="152924" y="204440"/>
                    <a:pt x="153853" y="195147"/>
                  </a:cubicBezTo>
                  <a:cubicBezTo>
                    <a:pt x="151994" y="147754"/>
                    <a:pt x="150908" y="100325"/>
                    <a:pt x="148277" y="52969"/>
                  </a:cubicBezTo>
                  <a:cubicBezTo>
                    <a:pt x="148114" y="50035"/>
                    <a:pt x="146297" y="47431"/>
                    <a:pt x="145490" y="44605"/>
                  </a:cubicBezTo>
                  <a:cubicBezTo>
                    <a:pt x="144438" y="40921"/>
                    <a:pt x="144733" y="36703"/>
                    <a:pt x="142702" y="33454"/>
                  </a:cubicBezTo>
                  <a:cubicBezTo>
                    <a:pt x="139916" y="28996"/>
                    <a:pt x="134972" y="26294"/>
                    <a:pt x="131551" y="22303"/>
                  </a:cubicBezTo>
                  <a:cubicBezTo>
                    <a:pt x="127795" y="17920"/>
                    <a:pt x="123631" y="7765"/>
                    <a:pt x="117612" y="5576"/>
                  </a:cubicBezTo>
                  <a:cubicBezTo>
                    <a:pt x="110571" y="3016"/>
                    <a:pt x="102755" y="3615"/>
                    <a:pt x="95309" y="2788"/>
                  </a:cubicBezTo>
                  <a:cubicBezTo>
                    <a:pt x="86027" y="1757"/>
                    <a:pt x="76724" y="929"/>
                    <a:pt x="67431" y="0"/>
                  </a:cubicBezTo>
                  <a:cubicBezTo>
                    <a:pt x="62785" y="929"/>
                    <a:pt x="57822" y="863"/>
                    <a:pt x="53492" y="2788"/>
                  </a:cubicBezTo>
                  <a:cubicBezTo>
                    <a:pt x="49246" y="4675"/>
                    <a:pt x="45869" y="8128"/>
                    <a:pt x="42341" y="11152"/>
                  </a:cubicBezTo>
                  <a:cubicBezTo>
                    <a:pt x="33991" y="18309"/>
                    <a:pt x="34139" y="19272"/>
                    <a:pt x="28402" y="27878"/>
                  </a:cubicBezTo>
                  <a:cubicBezTo>
                    <a:pt x="25389" y="39932"/>
                    <a:pt x="2847" y="39959"/>
                    <a:pt x="524" y="473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A62EEC3C-D6B4-4BEB-ABFF-1C7F355F640E}"/>
                </a:ext>
              </a:extLst>
            </p:cNvPr>
            <p:cNvSpPr/>
            <p:nvPr/>
          </p:nvSpPr>
          <p:spPr>
            <a:xfrm>
              <a:off x="1508202" y="2517388"/>
              <a:ext cx="186783" cy="917188"/>
            </a:xfrm>
            <a:custGeom>
              <a:avLst/>
              <a:gdLst>
                <a:gd name="connsiteX0" fmla="*/ 119875 w 186783"/>
                <a:gd name="connsiteY0" fmla="*/ 39029 h 917188"/>
                <a:gd name="connsiteX1" fmla="*/ 117088 w 186783"/>
                <a:gd name="connsiteY1" fmla="*/ 52968 h 917188"/>
                <a:gd name="connsiteX2" fmla="*/ 114300 w 186783"/>
                <a:gd name="connsiteY2" fmla="*/ 80846 h 917188"/>
                <a:gd name="connsiteX3" fmla="*/ 111512 w 186783"/>
                <a:gd name="connsiteY3" fmla="*/ 89210 h 917188"/>
                <a:gd name="connsiteX4" fmla="*/ 108724 w 186783"/>
                <a:gd name="connsiteY4" fmla="*/ 100361 h 917188"/>
                <a:gd name="connsiteX5" fmla="*/ 105936 w 186783"/>
                <a:gd name="connsiteY5" fmla="*/ 183995 h 917188"/>
                <a:gd name="connsiteX6" fmla="*/ 103149 w 186783"/>
                <a:gd name="connsiteY6" fmla="*/ 200722 h 917188"/>
                <a:gd name="connsiteX7" fmla="*/ 100361 w 186783"/>
                <a:gd name="connsiteY7" fmla="*/ 220236 h 917188"/>
                <a:gd name="connsiteX8" fmla="*/ 97573 w 186783"/>
                <a:gd name="connsiteY8" fmla="*/ 259266 h 917188"/>
                <a:gd name="connsiteX9" fmla="*/ 91997 w 186783"/>
                <a:gd name="connsiteY9" fmla="*/ 292719 h 917188"/>
                <a:gd name="connsiteX10" fmla="*/ 89210 w 186783"/>
                <a:gd name="connsiteY10" fmla="*/ 315022 h 917188"/>
                <a:gd name="connsiteX11" fmla="*/ 86422 w 186783"/>
                <a:gd name="connsiteY11" fmla="*/ 323385 h 917188"/>
                <a:gd name="connsiteX12" fmla="*/ 83634 w 186783"/>
                <a:gd name="connsiteY12" fmla="*/ 334536 h 917188"/>
                <a:gd name="connsiteX13" fmla="*/ 86422 w 186783"/>
                <a:gd name="connsiteY13" fmla="*/ 471139 h 917188"/>
                <a:gd name="connsiteX14" fmla="*/ 91997 w 186783"/>
                <a:gd name="connsiteY14" fmla="*/ 487866 h 917188"/>
                <a:gd name="connsiteX15" fmla="*/ 97573 w 186783"/>
                <a:gd name="connsiteY15" fmla="*/ 510168 h 917188"/>
                <a:gd name="connsiteX16" fmla="*/ 105936 w 186783"/>
                <a:gd name="connsiteY16" fmla="*/ 574288 h 917188"/>
                <a:gd name="connsiteX17" fmla="*/ 111512 w 186783"/>
                <a:gd name="connsiteY17" fmla="*/ 602166 h 917188"/>
                <a:gd name="connsiteX18" fmla="*/ 117088 w 186783"/>
                <a:gd name="connsiteY18" fmla="*/ 616105 h 917188"/>
                <a:gd name="connsiteX19" fmla="*/ 119875 w 186783"/>
                <a:gd name="connsiteY19" fmla="*/ 627256 h 917188"/>
                <a:gd name="connsiteX20" fmla="*/ 125451 w 186783"/>
                <a:gd name="connsiteY20" fmla="*/ 643983 h 917188"/>
                <a:gd name="connsiteX21" fmla="*/ 131027 w 186783"/>
                <a:gd name="connsiteY21" fmla="*/ 663497 h 917188"/>
                <a:gd name="connsiteX22" fmla="*/ 139390 w 186783"/>
                <a:gd name="connsiteY22" fmla="*/ 677436 h 917188"/>
                <a:gd name="connsiteX23" fmla="*/ 147754 w 186783"/>
                <a:gd name="connsiteY23" fmla="*/ 694163 h 917188"/>
                <a:gd name="connsiteX24" fmla="*/ 156117 w 186783"/>
                <a:gd name="connsiteY24" fmla="*/ 713678 h 917188"/>
                <a:gd name="connsiteX25" fmla="*/ 167268 w 186783"/>
                <a:gd name="connsiteY25" fmla="*/ 733192 h 917188"/>
                <a:gd name="connsiteX26" fmla="*/ 172844 w 186783"/>
                <a:gd name="connsiteY26" fmla="*/ 749919 h 917188"/>
                <a:gd name="connsiteX27" fmla="*/ 181207 w 186783"/>
                <a:gd name="connsiteY27" fmla="*/ 766646 h 917188"/>
                <a:gd name="connsiteX28" fmla="*/ 186783 w 186783"/>
                <a:gd name="connsiteY28" fmla="*/ 775010 h 917188"/>
                <a:gd name="connsiteX29" fmla="*/ 183995 w 186783"/>
                <a:gd name="connsiteY29" fmla="*/ 844705 h 917188"/>
                <a:gd name="connsiteX30" fmla="*/ 181207 w 186783"/>
                <a:gd name="connsiteY30" fmla="*/ 853068 h 917188"/>
                <a:gd name="connsiteX31" fmla="*/ 178419 w 186783"/>
                <a:gd name="connsiteY31" fmla="*/ 864219 h 917188"/>
                <a:gd name="connsiteX32" fmla="*/ 161693 w 186783"/>
                <a:gd name="connsiteY32" fmla="*/ 880946 h 917188"/>
                <a:gd name="connsiteX33" fmla="*/ 142178 w 186783"/>
                <a:gd name="connsiteY33" fmla="*/ 894885 h 917188"/>
                <a:gd name="connsiteX34" fmla="*/ 133814 w 186783"/>
                <a:gd name="connsiteY34" fmla="*/ 903249 h 917188"/>
                <a:gd name="connsiteX35" fmla="*/ 125451 w 186783"/>
                <a:gd name="connsiteY35" fmla="*/ 906036 h 917188"/>
                <a:gd name="connsiteX36" fmla="*/ 117088 w 186783"/>
                <a:gd name="connsiteY36" fmla="*/ 911612 h 917188"/>
                <a:gd name="connsiteX37" fmla="*/ 91997 w 186783"/>
                <a:gd name="connsiteY37" fmla="*/ 917188 h 917188"/>
                <a:gd name="connsiteX38" fmla="*/ 55756 w 186783"/>
                <a:gd name="connsiteY38" fmla="*/ 914400 h 917188"/>
                <a:gd name="connsiteX39" fmla="*/ 30666 w 186783"/>
                <a:gd name="connsiteY39" fmla="*/ 906036 h 917188"/>
                <a:gd name="connsiteX40" fmla="*/ 8363 w 186783"/>
                <a:gd name="connsiteY40" fmla="*/ 886522 h 917188"/>
                <a:gd name="connsiteX41" fmla="*/ 2788 w 186783"/>
                <a:gd name="connsiteY41" fmla="*/ 841917 h 917188"/>
                <a:gd name="connsiteX42" fmla="*/ 0 w 186783"/>
                <a:gd name="connsiteY42" fmla="*/ 830766 h 917188"/>
                <a:gd name="connsiteX43" fmla="*/ 5575 w 186783"/>
                <a:gd name="connsiteY43" fmla="*/ 660710 h 917188"/>
                <a:gd name="connsiteX44" fmla="*/ 11151 w 186783"/>
                <a:gd name="connsiteY44" fmla="*/ 632832 h 917188"/>
                <a:gd name="connsiteX45" fmla="*/ 13939 w 186783"/>
                <a:gd name="connsiteY45" fmla="*/ 616105 h 917188"/>
                <a:gd name="connsiteX46" fmla="*/ 19514 w 186783"/>
                <a:gd name="connsiteY46" fmla="*/ 563136 h 917188"/>
                <a:gd name="connsiteX47" fmla="*/ 27878 w 186783"/>
                <a:gd name="connsiteY47" fmla="*/ 532471 h 917188"/>
                <a:gd name="connsiteX48" fmla="*/ 33454 w 186783"/>
                <a:gd name="connsiteY48" fmla="*/ 482290 h 917188"/>
                <a:gd name="connsiteX49" fmla="*/ 41817 w 186783"/>
                <a:gd name="connsiteY49" fmla="*/ 457200 h 917188"/>
                <a:gd name="connsiteX50" fmla="*/ 44605 w 186783"/>
                <a:gd name="connsiteY50" fmla="*/ 390292 h 917188"/>
                <a:gd name="connsiteX51" fmla="*/ 52968 w 186783"/>
                <a:gd name="connsiteY51" fmla="*/ 340112 h 917188"/>
                <a:gd name="connsiteX52" fmla="*/ 58544 w 186783"/>
                <a:gd name="connsiteY52" fmla="*/ 295507 h 917188"/>
                <a:gd name="connsiteX53" fmla="*/ 55756 w 186783"/>
                <a:gd name="connsiteY53" fmla="*/ 211873 h 917188"/>
                <a:gd name="connsiteX54" fmla="*/ 52968 w 186783"/>
                <a:gd name="connsiteY54" fmla="*/ 164480 h 917188"/>
                <a:gd name="connsiteX55" fmla="*/ 64119 w 186783"/>
                <a:gd name="connsiteY55" fmla="*/ 0 h 917188"/>
                <a:gd name="connsiteX56" fmla="*/ 83634 w 186783"/>
                <a:gd name="connsiteY56" fmla="*/ 2788 h 917188"/>
                <a:gd name="connsiteX57" fmla="*/ 91997 w 186783"/>
                <a:gd name="connsiteY57" fmla="*/ 8363 h 917188"/>
                <a:gd name="connsiteX58" fmla="*/ 119875 w 186783"/>
                <a:gd name="connsiteY58" fmla="*/ 39029 h 91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6783" h="917188">
                  <a:moveTo>
                    <a:pt x="119875" y="39029"/>
                  </a:moveTo>
                  <a:cubicBezTo>
                    <a:pt x="118946" y="43675"/>
                    <a:pt x="117714" y="48271"/>
                    <a:pt x="117088" y="52968"/>
                  </a:cubicBezTo>
                  <a:cubicBezTo>
                    <a:pt x="115854" y="62225"/>
                    <a:pt x="115720" y="71616"/>
                    <a:pt x="114300" y="80846"/>
                  </a:cubicBezTo>
                  <a:cubicBezTo>
                    <a:pt x="113853" y="83751"/>
                    <a:pt x="112319" y="86384"/>
                    <a:pt x="111512" y="89210"/>
                  </a:cubicBezTo>
                  <a:cubicBezTo>
                    <a:pt x="110459" y="92894"/>
                    <a:pt x="109653" y="96644"/>
                    <a:pt x="108724" y="100361"/>
                  </a:cubicBezTo>
                  <a:cubicBezTo>
                    <a:pt x="107795" y="128239"/>
                    <a:pt x="107483" y="156144"/>
                    <a:pt x="105936" y="183995"/>
                  </a:cubicBezTo>
                  <a:cubicBezTo>
                    <a:pt x="105622" y="189639"/>
                    <a:pt x="104008" y="195135"/>
                    <a:pt x="103149" y="200722"/>
                  </a:cubicBezTo>
                  <a:cubicBezTo>
                    <a:pt x="102150" y="207216"/>
                    <a:pt x="101290" y="213731"/>
                    <a:pt x="100361" y="220236"/>
                  </a:cubicBezTo>
                  <a:cubicBezTo>
                    <a:pt x="99432" y="233246"/>
                    <a:pt x="98810" y="246282"/>
                    <a:pt x="97573" y="259266"/>
                  </a:cubicBezTo>
                  <a:cubicBezTo>
                    <a:pt x="95019" y="286076"/>
                    <a:pt x="95421" y="270458"/>
                    <a:pt x="91997" y="292719"/>
                  </a:cubicBezTo>
                  <a:cubicBezTo>
                    <a:pt x="90858" y="300124"/>
                    <a:pt x="90550" y="307651"/>
                    <a:pt x="89210" y="315022"/>
                  </a:cubicBezTo>
                  <a:cubicBezTo>
                    <a:pt x="88684" y="317913"/>
                    <a:pt x="87229" y="320560"/>
                    <a:pt x="86422" y="323385"/>
                  </a:cubicBezTo>
                  <a:cubicBezTo>
                    <a:pt x="85369" y="327069"/>
                    <a:pt x="84563" y="330819"/>
                    <a:pt x="83634" y="334536"/>
                  </a:cubicBezTo>
                  <a:cubicBezTo>
                    <a:pt x="76631" y="390555"/>
                    <a:pt x="77849" y="370408"/>
                    <a:pt x="86422" y="471139"/>
                  </a:cubicBezTo>
                  <a:cubicBezTo>
                    <a:pt x="86920" y="476995"/>
                    <a:pt x="90844" y="482103"/>
                    <a:pt x="91997" y="487866"/>
                  </a:cubicBezTo>
                  <a:cubicBezTo>
                    <a:pt x="95361" y="504686"/>
                    <a:pt x="93286" y="497310"/>
                    <a:pt x="97573" y="510168"/>
                  </a:cubicBezTo>
                  <a:cubicBezTo>
                    <a:pt x="99645" y="528815"/>
                    <a:pt x="102556" y="557389"/>
                    <a:pt x="105936" y="574288"/>
                  </a:cubicBezTo>
                  <a:cubicBezTo>
                    <a:pt x="107795" y="583581"/>
                    <a:pt x="109070" y="593009"/>
                    <a:pt x="111512" y="602166"/>
                  </a:cubicBezTo>
                  <a:cubicBezTo>
                    <a:pt x="112802" y="607001"/>
                    <a:pt x="115506" y="611357"/>
                    <a:pt x="117088" y="616105"/>
                  </a:cubicBezTo>
                  <a:cubicBezTo>
                    <a:pt x="118300" y="619740"/>
                    <a:pt x="118774" y="623586"/>
                    <a:pt x="119875" y="627256"/>
                  </a:cubicBezTo>
                  <a:cubicBezTo>
                    <a:pt x="121564" y="632885"/>
                    <a:pt x="124025" y="638281"/>
                    <a:pt x="125451" y="643983"/>
                  </a:cubicBezTo>
                  <a:cubicBezTo>
                    <a:pt x="126345" y="647557"/>
                    <a:pt x="129027" y="659497"/>
                    <a:pt x="131027" y="663497"/>
                  </a:cubicBezTo>
                  <a:cubicBezTo>
                    <a:pt x="133450" y="668343"/>
                    <a:pt x="136967" y="672590"/>
                    <a:pt x="139390" y="677436"/>
                  </a:cubicBezTo>
                  <a:cubicBezTo>
                    <a:pt x="150928" y="700512"/>
                    <a:pt x="131780" y="670205"/>
                    <a:pt x="147754" y="694163"/>
                  </a:cubicBezTo>
                  <a:cubicBezTo>
                    <a:pt x="150881" y="703548"/>
                    <a:pt x="150603" y="704030"/>
                    <a:pt x="156117" y="713678"/>
                  </a:cubicBezTo>
                  <a:cubicBezTo>
                    <a:pt x="162825" y="725416"/>
                    <a:pt x="161650" y="719147"/>
                    <a:pt x="167268" y="733192"/>
                  </a:cubicBezTo>
                  <a:cubicBezTo>
                    <a:pt x="169451" y="738649"/>
                    <a:pt x="169584" y="745029"/>
                    <a:pt x="172844" y="749919"/>
                  </a:cubicBezTo>
                  <a:cubicBezTo>
                    <a:pt x="188828" y="773899"/>
                    <a:pt x="169660" y="743553"/>
                    <a:pt x="181207" y="766646"/>
                  </a:cubicBezTo>
                  <a:cubicBezTo>
                    <a:pt x="182706" y="769643"/>
                    <a:pt x="184924" y="772222"/>
                    <a:pt x="186783" y="775010"/>
                  </a:cubicBezTo>
                  <a:cubicBezTo>
                    <a:pt x="185854" y="798242"/>
                    <a:pt x="185652" y="821514"/>
                    <a:pt x="183995" y="844705"/>
                  </a:cubicBezTo>
                  <a:cubicBezTo>
                    <a:pt x="183786" y="847636"/>
                    <a:pt x="182014" y="850243"/>
                    <a:pt x="181207" y="853068"/>
                  </a:cubicBezTo>
                  <a:cubicBezTo>
                    <a:pt x="180154" y="856752"/>
                    <a:pt x="180616" y="861080"/>
                    <a:pt x="178419" y="864219"/>
                  </a:cubicBezTo>
                  <a:cubicBezTo>
                    <a:pt x="173897" y="870679"/>
                    <a:pt x="167268" y="875370"/>
                    <a:pt x="161693" y="880946"/>
                  </a:cubicBezTo>
                  <a:cubicBezTo>
                    <a:pt x="150391" y="892248"/>
                    <a:pt x="156855" y="887547"/>
                    <a:pt x="142178" y="894885"/>
                  </a:cubicBezTo>
                  <a:cubicBezTo>
                    <a:pt x="139390" y="897673"/>
                    <a:pt x="137095" y="901062"/>
                    <a:pt x="133814" y="903249"/>
                  </a:cubicBezTo>
                  <a:cubicBezTo>
                    <a:pt x="131369" y="904879"/>
                    <a:pt x="128079" y="904722"/>
                    <a:pt x="125451" y="906036"/>
                  </a:cubicBezTo>
                  <a:cubicBezTo>
                    <a:pt x="122454" y="907534"/>
                    <a:pt x="120085" y="910114"/>
                    <a:pt x="117088" y="911612"/>
                  </a:cubicBezTo>
                  <a:cubicBezTo>
                    <a:pt x="110226" y="915043"/>
                    <a:pt x="98420" y="916117"/>
                    <a:pt x="91997" y="917188"/>
                  </a:cubicBezTo>
                  <a:cubicBezTo>
                    <a:pt x="79917" y="916259"/>
                    <a:pt x="67798" y="915738"/>
                    <a:pt x="55756" y="914400"/>
                  </a:cubicBezTo>
                  <a:cubicBezTo>
                    <a:pt x="45887" y="913303"/>
                    <a:pt x="38911" y="911533"/>
                    <a:pt x="30666" y="906036"/>
                  </a:cubicBezTo>
                  <a:cubicBezTo>
                    <a:pt x="20457" y="899230"/>
                    <a:pt x="16423" y="894581"/>
                    <a:pt x="8363" y="886522"/>
                  </a:cubicBezTo>
                  <a:cubicBezTo>
                    <a:pt x="6505" y="871654"/>
                    <a:pt x="5011" y="856735"/>
                    <a:pt x="2788" y="841917"/>
                  </a:cubicBezTo>
                  <a:cubicBezTo>
                    <a:pt x="2220" y="838128"/>
                    <a:pt x="0" y="834597"/>
                    <a:pt x="0" y="830766"/>
                  </a:cubicBezTo>
                  <a:cubicBezTo>
                    <a:pt x="0" y="829835"/>
                    <a:pt x="592" y="700579"/>
                    <a:pt x="5575" y="660710"/>
                  </a:cubicBezTo>
                  <a:cubicBezTo>
                    <a:pt x="6750" y="651306"/>
                    <a:pt x="9404" y="642146"/>
                    <a:pt x="11151" y="632832"/>
                  </a:cubicBezTo>
                  <a:cubicBezTo>
                    <a:pt x="12193" y="627276"/>
                    <a:pt x="13266" y="621717"/>
                    <a:pt x="13939" y="616105"/>
                  </a:cubicBezTo>
                  <a:cubicBezTo>
                    <a:pt x="16054" y="598478"/>
                    <a:pt x="14636" y="580207"/>
                    <a:pt x="19514" y="563136"/>
                  </a:cubicBezTo>
                  <a:cubicBezTo>
                    <a:pt x="26143" y="539938"/>
                    <a:pt x="23449" y="550185"/>
                    <a:pt x="27878" y="532471"/>
                  </a:cubicBezTo>
                  <a:cubicBezTo>
                    <a:pt x="28423" y="526478"/>
                    <a:pt x="31031" y="491981"/>
                    <a:pt x="33454" y="482290"/>
                  </a:cubicBezTo>
                  <a:cubicBezTo>
                    <a:pt x="35592" y="473738"/>
                    <a:pt x="39029" y="465563"/>
                    <a:pt x="41817" y="457200"/>
                  </a:cubicBezTo>
                  <a:cubicBezTo>
                    <a:pt x="42746" y="434897"/>
                    <a:pt x="43212" y="412571"/>
                    <a:pt x="44605" y="390292"/>
                  </a:cubicBezTo>
                  <a:cubicBezTo>
                    <a:pt x="45770" y="371660"/>
                    <a:pt x="49464" y="358799"/>
                    <a:pt x="52968" y="340112"/>
                  </a:cubicBezTo>
                  <a:cubicBezTo>
                    <a:pt x="56674" y="320344"/>
                    <a:pt x="56213" y="318814"/>
                    <a:pt x="58544" y="295507"/>
                  </a:cubicBezTo>
                  <a:cubicBezTo>
                    <a:pt x="57615" y="267629"/>
                    <a:pt x="56942" y="239741"/>
                    <a:pt x="55756" y="211873"/>
                  </a:cubicBezTo>
                  <a:cubicBezTo>
                    <a:pt x="55083" y="196062"/>
                    <a:pt x="52968" y="180305"/>
                    <a:pt x="52968" y="164480"/>
                  </a:cubicBezTo>
                  <a:cubicBezTo>
                    <a:pt x="52968" y="796"/>
                    <a:pt x="4772" y="19785"/>
                    <a:pt x="64119" y="0"/>
                  </a:cubicBezTo>
                  <a:cubicBezTo>
                    <a:pt x="70624" y="929"/>
                    <a:pt x="77340" y="900"/>
                    <a:pt x="83634" y="2788"/>
                  </a:cubicBezTo>
                  <a:cubicBezTo>
                    <a:pt x="86843" y="3751"/>
                    <a:pt x="89423" y="6218"/>
                    <a:pt x="91997" y="8363"/>
                  </a:cubicBezTo>
                  <a:lnTo>
                    <a:pt x="119875" y="390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62" name="Picture 61">
            <a:extLst>
              <a:ext uri="{FF2B5EF4-FFF2-40B4-BE49-F238E27FC236}">
                <a16:creationId xmlns:a16="http://schemas.microsoft.com/office/drawing/2014/main" id="{B38168A3-84C5-454E-A4D6-575C04660F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0521" y="3008505"/>
            <a:ext cx="617909" cy="108654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C48EEF1D-5CA4-40DB-BACF-200E3C8608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433" y="3008505"/>
            <a:ext cx="617909" cy="1086548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DFE5817-2877-4F25-8E8F-3DCC11621A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030" y="3008505"/>
            <a:ext cx="617909" cy="108654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B597A076-891D-4746-8CAB-2B980680DB4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410426" y="3143511"/>
            <a:ext cx="1118027" cy="816536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4B870B27-4308-487E-9F10-87BA4B2A222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550346" y="3143511"/>
            <a:ext cx="1118027" cy="816536"/>
          </a:xfrm>
          <a:prstGeom prst="rect">
            <a:avLst/>
          </a:prstGeom>
        </p:spPr>
      </p:pic>
      <p:grpSp>
        <p:nvGrpSpPr>
          <p:cNvPr id="67" name="Group 66">
            <a:extLst>
              <a:ext uri="{FF2B5EF4-FFF2-40B4-BE49-F238E27FC236}">
                <a16:creationId xmlns:a16="http://schemas.microsoft.com/office/drawing/2014/main" id="{9689C94F-4EA7-49CC-8809-8EE513F688D0}"/>
              </a:ext>
            </a:extLst>
          </p:cNvPr>
          <p:cNvGrpSpPr/>
          <p:nvPr/>
        </p:nvGrpSpPr>
        <p:grpSpPr>
          <a:xfrm>
            <a:off x="561878" y="3163742"/>
            <a:ext cx="617909" cy="776074"/>
            <a:chOff x="1508202" y="2018805"/>
            <a:chExt cx="1223847" cy="1537111"/>
          </a:xfrm>
        </p:grpSpPr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ABC239AE-4A31-4613-8CC2-6F53A11EC3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6075" t="36015" r="36690" b="25653"/>
            <a:stretch/>
          </p:blipFill>
          <p:spPr>
            <a:xfrm>
              <a:off x="1591294" y="2018805"/>
              <a:ext cx="1056903" cy="1537111"/>
            </a:xfrm>
            <a:prstGeom prst="rect">
              <a:avLst/>
            </a:prstGeom>
          </p:spPr>
        </p:pic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3FF33BE-1D8D-40EE-9105-2944608F3E4C}"/>
                </a:ext>
              </a:extLst>
            </p:cNvPr>
            <p:cNvSpPr/>
            <p:nvPr/>
          </p:nvSpPr>
          <p:spPr>
            <a:xfrm>
              <a:off x="2578196" y="2651202"/>
              <a:ext cx="153853" cy="685800"/>
            </a:xfrm>
            <a:custGeom>
              <a:avLst/>
              <a:gdLst>
                <a:gd name="connsiteX0" fmla="*/ 524 w 153853"/>
                <a:gd name="connsiteY0" fmla="*/ 47393 h 685800"/>
                <a:gd name="connsiteX1" fmla="*/ 14463 w 153853"/>
                <a:gd name="connsiteY1" fmla="*/ 72483 h 685800"/>
                <a:gd name="connsiteX2" fmla="*/ 20038 w 153853"/>
                <a:gd name="connsiteY2" fmla="*/ 80847 h 685800"/>
                <a:gd name="connsiteX3" fmla="*/ 25614 w 153853"/>
                <a:gd name="connsiteY3" fmla="*/ 97574 h 685800"/>
                <a:gd name="connsiteX4" fmla="*/ 33977 w 153853"/>
                <a:gd name="connsiteY4" fmla="*/ 136603 h 685800"/>
                <a:gd name="connsiteX5" fmla="*/ 39553 w 153853"/>
                <a:gd name="connsiteY5" fmla="*/ 156118 h 685800"/>
                <a:gd name="connsiteX6" fmla="*/ 45129 w 153853"/>
                <a:gd name="connsiteY6" fmla="*/ 164481 h 685800"/>
                <a:gd name="connsiteX7" fmla="*/ 53492 w 153853"/>
                <a:gd name="connsiteY7" fmla="*/ 209086 h 685800"/>
                <a:gd name="connsiteX8" fmla="*/ 59068 w 153853"/>
                <a:gd name="connsiteY8" fmla="*/ 225813 h 685800"/>
                <a:gd name="connsiteX9" fmla="*/ 61855 w 153853"/>
                <a:gd name="connsiteY9" fmla="*/ 234176 h 685800"/>
                <a:gd name="connsiteX10" fmla="*/ 64643 w 153853"/>
                <a:gd name="connsiteY10" fmla="*/ 242539 h 685800"/>
                <a:gd name="connsiteX11" fmla="*/ 67431 w 153853"/>
                <a:gd name="connsiteY11" fmla="*/ 253691 h 685800"/>
                <a:gd name="connsiteX12" fmla="*/ 73007 w 153853"/>
                <a:gd name="connsiteY12" fmla="*/ 284357 h 685800"/>
                <a:gd name="connsiteX13" fmla="*/ 67431 w 153853"/>
                <a:gd name="connsiteY13" fmla="*/ 393081 h 685800"/>
                <a:gd name="connsiteX14" fmla="*/ 64643 w 153853"/>
                <a:gd name="connsiteY14" fmla="*/ 409808 h 685800"/>
                <a:gd name="connsiteX15" fmla="*/ 56280 w 153853"/>
                <a:gd name="connsiteY15" fmla="*/ 426535 h 685800"/>
                <a:gd name="connsiteX16" fmla="*/ 50704 w 153853"/>
                <a:gd name="connsiteY16" fmla="*/ 443261 h 685800"/>
                <a:gd name="connsiteX17" fmla="*/ 47916 w 153853"/>
                <a:gd name="connsiteY17" fmla="*/ 451625 h 685800"/>
                <a:gd name="connsiteX18" fmla="*/ 45129 w 153853"/>
                <a:gd name="connsiteY18" fmla="*/ 459988 h 685800"/>
                <a:gd name="connsiteX19" fmla="*/ 42341 w 153853"/>
                <a:gd name="connsiteY19" fmla="*/ 496230 h 685800"/>
                <a:gd name="connsiteX20" fmla="*/ 39553 w 153853"/>
                <a:gd name="connsiteY20" fmla="*/ 512957 h 685800"/>
                <a:gd name="connsiteX21" fmla="*/ 36765 w 153853"/>
                <a:gd name="connsiteY21" fmla="*/ 540835 h 685800"/>
                <a:gd name="connsiteX22" fmla="*/ 33977 w 153853"/>
                <a:gd name="connsiteY22" fmla="*/ 554774 h 685800"/>
                <a:gd name="connsiteX23" fmla="*/ 28402 w 153853"/>
                <a:gd name="connsiteY23" fmla="*/ 599378 h 685800"/>
                <a:gd name="connsiteX24" fmla="*/ 33977 w 153853"/>
                <a:gd name="connsiteY24" fmla="*/ 657922 h 685800"/>
                <a:gd name="connsiteX25" fmla="*/ 47916 w 153853"/>
                <a:gd name="connsiteY25" fmla="*/ 671861 h 685800"/>
                <a:gd name="connsiteX26" fmla="*/ 67431 w 153853"/>
                <a:gd name="connsiteY26" fmla="*/ 685800 h 685800"/>
                <a:gd name="connsiteX27" fmla="*/ 95309 w 153853"/>
                <a:gd name="connsiteY27" fmla="*/ 683013 h 685800"/>
                <a:gd name="connsiteX28" fmla="*/ 98097 w 153853"/>
                <a:gd name="connsiteY28" fmla="*/ 674649 h 685800"/>
                <a:gd name="connsiteX29" fmla="*/ 109248 w 153853"/>
                <a:gd name="connsiteY29" fmla="*/ 632832 h 685800"/>
                <a:gd name="connsiteX30" fmla="*/ 114824 w 153853"/>
                <a:gd name="connsiteY30" fmla="*/ 582652 h 685800"/>
                <a:gd name="connsiteX31" fmla="*/ 120399 w 153853"/>
                <a:gd name="connsiteY31" fmla="*/ 563137 h 685800"/>
                <a:gd name="connsiteX32" fmla="*/ 125975 w 153853"/>
                <a:gd name="connsiteY32" fmla="*/ 515744 h 685800"/>
                <a:gd name="connsiteX33" fmla="*/ 128763 w 153853"/>
                <a:gd name="connsiteY33" fmla="*/ 490654 h 685800"/>
                <a:gd name="connsiteX34" fmla="*/ 134338 w 153853"/>
                <a:gd name="connsiteY34" fmla="*/ 473927 h 685800"/>
                <a:gd name="connsiteX35" fmla="*/ 139914 w 153853"/>
                <a:gd name="connsiteY35" fmla="*/ 407020 h 685800"/>
                <a:gd name="connsiteX36" fmla="*/ 145490 w 153853"/>
                <a:gd name="connsiteY36" fmla="*/ 381930 h 685800"/>
                <a:gd name="connsiteX37" fmla="*/ 151065 w 153853"/>
                <a:gd name="connsiteY37" fmla="*/ 223025 h 685800"/>
                <a:gd name="connsiteX38" fmla="*/ 153853 w 153853"/>
                <a:gd name="connsiteY38" fmla="*/ 195147 h 685800"/>
                <a:gd name="connsiteX39" fmla="*/ 148277 w 153853"/>
                <a:gd name="connsiteY39" fmla="*/ 52969 h 685800"/>
                <a:gd name="connsiteX40" fmla="*/ 145490 w 153853"/>
                <a:gd name="connsiteY40" fmla="*/ 44605 h 685800"/>
                <a:gd name="connsiteX41" fmla="*/ 142702 w 153853"/>
                <a:gd name="connsiteY41" fmla="*/ 33454 h 685800"/>
                <a:gd name="connsiteX42" fmla="*/ 131551 w 153853"/>
                <a:gd name="connsiteY42" fmla="*/ 22303 h 685800"/>
                <a:gd name="connsiteX43" fmla="*/ 117612 w 153853"/>
                <a:gd name="connsiteY43" fmla="*/ 5576 h 685800"/>
                <a:gd name="connsiteX44" fmla="*/ 95309 w 153853"/>
                <a:gd name="connsiteY44" fmla="*/ 2788 h 685800"/>
                <a:gd name="connsiteX45" fmla="*/ 67431 w 153853"/>
                <a:gd name="connsiteY45" fmla="*/ 0 h 685800"/>
                <a:gd name="connsiteX46" fmla="*/ 53492 w 153853"/>
                <a:gd name="connsiteY46" fmla="*/ 2788 h 685800"/>
                <a:gd name="connsiteX47" fmla="*/ 42341 w 153853"/>
                <a:gd name="connsiteY47" fmla="*/ 11152 h 685800"/>
                <a:gd name="connsiteX48" fmla="*/ 28402 w 153853"/>
                <a:gd name="connsiteY48" fmla="*/ 27878 h 685800"/>
                <a:gd name="connsiteX49" fmla="*/ 524 w 153853"/>
                <a:gd name="connsiteY49" fmla="*/ 473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3853" h="685800">
                  <a:moveTo>
                    <a:pt x="524" y="47393"/>
                  </a:moveTo>
                  <a:cubicBezTo>
                    <a:pt x="-1799" y="54827"/>
                    <a:pt x="3725" y="47426"/>
                    <a:pt x="14463" y="72483"/>
                  </a:cubicBezTo>
                  <a:cubicBezTo>
                    <a:pt x="15783" y="75563"/>
                    <a:pt x="18677" y="77785"/>
                    <a:pt x="20038" y="80847"/>
                  </a:cubicBezTo>
                  <a:cubicBezTo>
                    <a:pt x="22425" y="86218"/>
                    <a:pt x="25614" y="97574"/>
                    <a:pt x="25614" y="97574"/>
                  </a:cubicBezTo>
                  <a:cubicBezTo>
                    <a:pt x="31661" y="145946"/>
                    <a:pt x="24048" y="96892"/>
                    <a:pt x="33977" y="136603"/>
                  </a:cubicBezTo>
                  <a:cubicBezTo>
                    <a:pt x="34870" y="140175"/>
                    <a:pt x="37554" y="152120"/>
                    <a:pt x="39553" y="156118"/>
                  </a:cubicBezTo>
                  <a:cubicBezTo>
                    <a:pt x="41051" y="159115"/>
                    <a:pt x="43270" y="161693"/>
                    <a:pt x="45129" y="164481"/>
                  </a:cubicBezTo>
                  <a:cubicBezTo>
                    <a:pt x="57903" y="202808"/>
                    <a:pt x="43372" y="155116"/>
                    <a:pt x="53492" y="209086"/>
                  </a:cubicBezTo>
                  <a:cubicBezTo>
                    <a:pt x="54575" y="214863"/>
                    <a:pt x="57210" y="220237"/>
                    <a:pt x="59068" y="225813"/>
                  </a:cubicBezTo>
                  <a:lnTo>
                    <a:pt x="61855" y="234176"/>
                  </a:lnTo>
                  <a:cubicBezTo>
                    <a:pt x="62784" y="236964"/>
                    <a:pt x="63930" y="239688"/>
                    <a:pt x="64643" y="242539"/>
                  </a:cubicBezTo>
                  <a:cubicBezTo>
                    <a:pt x="65572" y="246256"/>
                    <a:pt x="66600" y="249951"/>
                    <a:pt x="67431" y="253691"/>
                  </a:cubicBezTo>
                  <a:cubicBezTo>
                    <a:pt x="70029" y="265382"/>
                    <a:pt x="70989" y="272250"/>
                    <a:pt x="73007" y="284357"/>
                  </a:cubicBezTo>
                  <a:cubicBezTo>
                    <a:pt x="70997" y="346648"/>
                    <a:pt x="73529" y="350398"/>
                    <a:pt x="67431" y="393081"/>
                  </a:cubicBezTo>
                  <a:cubicBezTo>
                    <a:pt x="66632" y="398677"/>
                    <a:pt x="65869" y="404290"/>
                    <a:pt x="64643" y="409808"/>
                  </a:cubicBezTo>
                  <a:cubicBezTo>
                    <a:pt x="61255" y="425053"/>
                    <a:pt x="62961" y="411503"/>
                    <a:pt x="56280" y="426535"/>
                  </a:cubicBezTo>
                  <a:cubicBezTo>
                    <a:pt x="53893" y="431905"/>
                    <a:pt x="52563" y="437686"/>
                    <a:pt x="50704" y="443261"/>
                  </a:cubicBezTo>
                  <a:lnTo>
                    <a:pt x="47916" y="451625"/>
                  </a:lnTo>
                  <a:lnTo>
                    <a:pt x="45129" y="459988"/>
                  </a:lnTo>
                  <a:cubicBezTo>
                    <a:pt x="44200" y="472069"/>
                    <a:pt x="43609" y="484180"/>
                    <a:pt x="42341" y="496230"/>
                  </a:cubicBezTo>
                  <a:cubicBezTo>
                    <a:pt x="41749" y="501852"/>
                    <a:pt x="40254" y="507348"/>
                    <a:pt x="39553" y="512957"/>
                  </a:cubicBezTo>
                  <a:cubicBezTo>
                    <a:pt x="38395" y="522224"/>
                    <a:pt x="37999" y="531578"/>
                    <a:pt x="36765" y="540835"/>
                  </a:cubicBezTo>
                  <a:cubicBezTo>
                    <a:pt x="36139" y="545532"/>
                    <a:pt x="34756" y="550100"/>
                    <a:pt x="33977" y="554774"/>
                  </a:cubicBezTo>
                  <a:cubicBezTo>
                    <a:pt x="31328" y="570669"/>
                    <a:pt x="30215" y="583060"/>
                    <a:pt x="28402" y="599378"/>
                  </a:cubicBezTo>
                  <a:cubicBezTo>
                    <a:pt x="30260" y="618893"/>
                    <a:pt x="30754" y="638586"/>
                    <a:pt x="33977" y="657922"/>
                  </a:cubicBezTo>
                  <a:cubicBezTo>
                    <a:pt x="35183" y="665156"/>
                    <a:pt x="42993" y="668345"/>
                    <a:pt x="47916" y="671861"/>
                  </a:cubicBezTo>
                  <a:cubicBezTo>
                    <a:pt x="72121" y="689150"/>
                    <a:pt x="47723" y="672662"/>
                    <a:pt x="67431" y="685800"/>
                  </a:cubicBezTo>
                  <a:cubicBezTo>
                    <a:pt x="76724" y="684871"/>
                    <a:pt x="86532" y="686204"/>
                    <a:pt x="95309" y="683013"/>
                  </a:cubicBezTo>
                  <a:cubicBezTo>
                    <a:pt x="98071" y="682009"/>
                    <a:pt x="97340" y="677489"/>
                    <a:pt x="98097" y="674649"/>
                  </a:cubicBezTo>
                  <a:cubicBezTo>
                    <a:pt x="110198" y="629268"/>
                    <a:pt x="102052" y="654421"/>
                    <a:pt x="109248" y="632832"/>
                  </a:cubicBezTo>
                  <a:cubicBezTo>
                    <a:pt x="110825" y="615486"/>
                    <a:pt x="111740" y="599611"/>
                    <a:pt x="114824" y="582652"/>
                  </a:cubicBezTo>
                  <a:cubicBezTo>
                    <a:pt x="116224" y="574953"/>
                    <a:pt x="118012" y="570301"/>
                    <a:pt x="120399" y="563137"/>
                  </a:cubicBezTo>
                  <a:cubicBezTo>
                    <a:pt x="128318" y="491871"/>
                    <a:pt x="118311" y="580880"/>
                    <a:pt x="125975" y="515744"/>
                  </a:cubicBezTo>
                  <a:cubicBezTo>
                    <a:pt x="126958" y="507387"/>
                    <a:pt x="127113" y="498905"/>
                    <a:pt x="128763" y="490654"/>
                  </a:cubicBezTo>
                  <a:cubicBezTo>
                    <a:pt x="129916" y="484891"/>
                    <a:pt x="132480" y="479503"/>
                    <a:pt x="134338" y="473927"/>
                  </a:cubicBezTo>
                  <a:cubicBezTo>
                    <a:pt x="135512" y="455146"/>
                    <a:pt x="136325" y="427357"/>
                    <a:pt x="139914" y="407020"/>
                  </a:cubicBezTo>
                  <a:cubicBezTo>
                    <a:pt x="141403" y="398583"/>
                    <a:pt x="143631" y="390293"/>
                    <a:pt x="145490" y="381930"/>
                  </a:cubicBezTo>
                  <a:cubicBezTo>
                    <a:pt x="153261" y="304195"/>
                    <a:pt x="145091" y="393270"/>
                    <a:pt x="151065" y="223025"/>
                  </a:cubicBezTo>
                  <a:cubicBezTo>
                    <a:pt x="151393" y="213692"/>
                    <a:pt x="152924" y="204440"/>
                    <a:pt x="153853" y="195147"/>
                  </a:cubicBezTo>
                  <a:cubicBezTo>
                    <a:pt x="151994" y="147754"/>
                    <a:pt x="150908" y="100325"/>
                    <a:pt x="148277" y="52969"/>
                  </a:cubicBezTo>
                  <a:cubicBezTo>
                    <a:pt x="148114" y="50035"/>
                    <a:pt x="146297" y="47431"/>
                    <a:pt x="145490" y="44605"/>
                  </a:cubicBezTo>
                  <a:cubicBezTo>
                    <a:pt x="144438" y="40921"/>
                    <a:pt x="144733" y="36703"/>
                    <a:pt x="142702" y="33454"/>
                  </a:cubicBezTo>
                  <a:cubicBezTo>
                    <a:pt x="139916" y="28996"/>
                    <a:pt x="134972" y="26294"/>
                    <a:pt x="131551" y="22303"/>
                  </a:cubicBezTo>
                  <a:cubicBezTo>
                    <a:pt x="127795" y="17920"/>
                    <a:pt x="123631" y="7765"/>
                    <a:pt x="117612" y="5576"/>
                  </a:cubicBezTo>
                  <a:cubicBezTo>
                    <a:pt x="110571" y="3016"/>
                    <a:pt x="102755" y="3615"/>
                    <a:pt x="95309" y="2788"/>
                  </a:cubicBezTo>
                  <a:cubicBezTo>
                    <a:pt x="86027" y="1757"/>
                    <a:pt x="76724" y="929"/>
                    <a:pt x="67431" y="0"/>
                  </a:cubicBezTo>
                  <a:cubicBezTo>
                    <a:pt x="62785" y="929"/>
                    <a:pt x="57822" y="863"/>
                    <a:pt x="53492" y="2788"/>
                  </a:cubicBezTo>
                  <a:cubicBezTo>
                    <a:pt x="49246" y="4675"/>
                    <a:pt x="45869" y="8128"/>
                    <a:pt x="42341" y="11152"/>
                  </a:cubicBezTo>
                  <a:cubicBezTo>
                    <a:pt x="33991" y="18309"/>
                    <a:pt x="34139" y="19272"/>
                    <a:pt x="28402" y="27878"/>
                  </a:cubicBezTo>
                  <a:cubicBezTo>
                    <a:pt x="25389" y="39932"/>
                    <a:pt x="2847" y="39959"/>
                    <a:pt x="524" y="473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ED5033B2-0663-41FF-A90C-069AFB27B1DB}"/>
                </a:ext>
              </a:extLst>
            </p:cNvPr>
            <p:cNvSpPr/>
            <p:nvPr/>
          </p:nvSpPr>
          <p:spPr>
            <a:xfrm>
              <a:off x="1508202" y="2517388"/>
              <a:ext cx="186783" cy="917188"/>
            </a:xfrm>
            <a:custGeom>
              <a:avLst/>
              <a:gdLst>
                <a:gd name="connsiteX0" fmla="*/ 119875 w 186783"/>
                <a:gd name="connsiteY0" fmla="*/ 39029 h 917188"/>
                <a:gd name="connsiteX1" fmla="*/ 117088 w 186783"/>
                <a:gd name="connsiteY1" fmla="*/ 52968 h 917188"/>
                <a:gd name="connsiteX2" fmla="*/ 114300 w 186783"/>
                <a:gd name="connsiteY2" fmla="*/ 80846 h 917188"/>
                <a:gd name="connsiteX3" fmla="*/ 111512 w 186783"/>
                <a:gd name="connsiteY3" fmla="*/ 89210 h 917188"/>
                <a:gd name="connsiteX4" fmla="*/ 108724 w 186783"/>
                <a:gd name="connsiteY4" fmla="*/ 100361 h 917188"/>
                <a:gd name="connsiteX5" fmla="*/ 105936 w 186783"/>
                <a:gd name="connsiteY5" fmla="*/ 183995 h 917188"/>
                <a:gd name="connsiteX6" fmla="*/ 103149 w 186783"/>
                <a:gd name="connsiteY6" fmla="*/ 200722 h 917188"/>
                <a:gd name="connsiteX7" fmla="*/ 100361 w 186783"/>
                <a:gd name="connsiteY7" fmla="*/ 220236 h 917188"/>
                <a:gd name="connsiteX8" fmla="*/ 97573 w 186783"/>
                <a:gd name="connsiteY8" fmla="*/ 259266 h 917188"/>
                <a:gd name="connsiteX9" fmla="*/ 91997 w 186783"/>
                <a:gd name="connsiteY9" fmla="*/ 292719 h 917188"/>
                <a:gd name="connsiteX10" fmla="*/ 89210 w 186783"/>
                <a:gd name="connsiteY10" fmla="*/ 315022 h 917188"/>
                <a:gd name="connsiteX11" fmla="*/ 86422 w 186783"/>
                <a:gd name="connsiteY11" fmla="*/ 323385 h 917188"/>
                <a:gd name="connsiteX12" fmla="*/ 83634 w 186783"/>
                <a:gd name="connsiteY12" fmla="*/ 334536 h 917188"/>
                <a:gd name="connsiteX13" fmla="*/ 86422 w 186783"/>
                <a:gd name="connsiteY13" fmla="*/ 471139 h 917188"/>
                <a:gd name="connsiteX14" fmla="*/ 91997 w 186783"/>
                <a:gd name="connsiteY14" fmla="*/ 487866 h 917188"/>
                <a:gd name="connsiteX15" fmla="*/ 97573 w 186783"/>
                <a:gd name="connsiteY15" fmla="*/ 510168 h 917188"/>
                <a:gd name="connsiteX16" fmla="*/ 105936 w 186783"/>
                <a:gd name="connsiteY16" fmla="*/ 574288 h 917188"/>
                <a:gd name="connsiteX17" fmla="*/ 111512 w 186783"/>
                <a:gd name="connsiteY17" fmla="*/ 602166 h 917188"/>
                <a:gd name="connsiteX18" fmla="*/ 117088 w 186783"/>
                <a:gd name="connsiteY18" fmla="*/ 616105 h 917188"/>
                <a:gd name="connsiteX19" fmla="*/ 119875 w 186783"/>
                <a:gd name="connsiteY19" fmla="*/ 627256 h 917188"/>
                <a:gd name="connsiteX20" fmla="*/ 125451 w 186783"/>
                <a:gd name="connsiteY20" fmla="*/ 643983 h 917188"/>
                <a:gd name="connsiteX21" fmla="*/ 131027 w 186783"/>
                <a:gd name="connsiteY21" fmla="*/ 663497 h 917188"/>
                <a:gd name="connsiteX22" fmla="*/ 139390 w 186783"/>
                <a:gd name="connsiteY22" fmla="*/ 677436 h 917188"/>
                <a:gd name="connsiteX23" fmla="*/ 147754 w 186783"/>
                <a:gd name="connsiteY23" fmla="*/ 694163 h 917188"/>
                <a:gd name="connsiteX24" fmla="*/ 156117 w 186783"/>
                <a:gd name="connsiteY24" fmla="*/ 713678 h 917188"/>
                <a:gd name="connsiteX25" fmla="*/ 167268 w 186783"/>
                <a:gd name="connsiteY25" fmla="*/ 733192 h 917188"/>
                <a:gd name="connsiteX26" fmla="*/ 172844 w 186783"/>
                <a:gd name="connsiteY26" fmla="*/ 749919 h 917188"/>
                <a:gd name="connsiteX27" fmla="*/ 181207 w 186783"/>
                <a:gd name="connsiteY27" fmla="*/ 766646 h 917188"/>
                <a:gd name="connsiteX28" fmla="*/ 186783 w 186783"/>
                <a:gd name="connsiteY28" fmla="*/ 775010 h 917188"/>
                <a:gd name="connsiteX29" fmla="*/ 183995 w 186783"/>
                <a:gd name="connsiteY29" fmla="*/ 844705 h 917188"/>
                <a:gd name="connsiteX30" fmla="*/ 181207 w 186783"/>
                <a:gd name="connsiteY30" fmla="*/ 853068 h 917188"/>
                <a:gd name="connsiteX31" fmla="*/ 178419 w 186783"/>
                <a:gd name="connsiteY31" fmla="*/ 864219 h 917188"/>
                <a:gd name="connsiteX32" fmla="*/ 161693 w 186783"/>
                <a:gd name="connsiteY32" fmla="*/ 880946 h 917188"/>
                <a:gd name="connsiteX33" fmla="*/ 142178 w 186783"/>
                <a:gd name="connsiteY33" fmla="*/ 894885 h 917188"/>
                <a:gd name="connsiteX34" fmla="*/ 133814 w 186783"/>
                <a:gd name="connsiteY34" fmla="*/ 903249 h 917188"/>
                <a:gd name="connsiteX35" fmla="*/ 125451 w 186783"/>
                <a:gd name="connsiteY35" fmla="*/ 906036 h 917188"/>
                <a:gd name="connsiteX36" fmla="*/ 117088 w 186783"/>
                <a:gd name="connsiteY36" fmla="*/ 911612 h 917188"/>
                <a:gd name="connsiteX37" fmla="*/ 91997 w 186783"/>
                <a:gd name="connsiteY37" fmla="*/ 917188 h 917188"/>
                <a:gd name="connsiteX38" fmla="*/ 55756 w 186783"/>
                <a:gd name="connsiteY38" fmla="*/ 914400 h 917188"/>
                <a:gd name="connsiteX39" fmla="*/ 30666 w 186783"/>
                <a:gd name="connsiteY39" fmla="*/ 906036 h 917188"/>
                <a:gd name="connsiteX40" fmla="*/ 8363 w 186783"/>
                <a:gd name="connsiteY40" fmla="*/ 886522 h 917188"/>
                <a:gd name="connsiteX41" fmla="*/ 2788 w 186783"/>
                <a:gd name="connsiteY41" fmla="*/ 841917 h 917188"/>
                <a:gd name="connsiteX42" fmla="*/ 0 w 186783"/>
                <a:gd name="connsiteY42" fmla="*/ 830766 h 917188"/>
                <a:gd name="connsiteX43" fmla="*/ 5575 w 186783"/>
                <a:gd name="connsiteY43" fmla="*/ 660710 h 917188"/>
                <a:gd name="connsiteX44" fmla="*/ 11151 w 186783"/>
                <a:gd name="connsiteY44" fmla="*/ 632832 h 917188"/>
                <a:gd name="connsiteX45" fmla="*/ 13939 w 186783"/>
                <a:gd name="connsiteY45" fmla="*/ 616105 h 917188"/>
                <a:gd name="connsiteX46" fmla="*/ 19514 w 186783"/>
                <a:gd name="connsiteY46" fmla="*/ 563136 h 917188"/>
                <a:gd name="connsiteX47" fmla="*/ 27878 w 186783"/>
                <a:gd name="connsiteY47" fmla="*/ 532471 h 917188"/>
                <a:gd name="connsiteX48" fmla="*/ 33454 w 186783"/>
                <a:gd name="connsiteY48" fmla="*/ 482290 h 917188"/>
                <a:gd name="connsiteX49" fmla="*/ 41817 w 186783"/>
                <a:gd name="connsiteY49" fmla="*/ 457200 h 917188"/>
                <a:gd name="connsiteX50" fmla="*/ 44605 w 186783"/>
                <a:gd name="connsiteY50" fmla="*/ 390292 h 917188"/>
                <a:gd name="connsiteX51" fmla="*/ 52968 w 186783"/>
                <a:gd name="connsiteY51" fmla="*/ 340112 h 917188"/>
                <a:gd name="connsiteX52" fmla="*/ 58544 w 186783"/>
                <a:gd name="connsiteY52" fmla="*/ 295507 h 917188"/>
                <a:gd name="connsiteX53" fmla="*/ 55756 w 186783"/>
                <a:gd name="connsiteY53" fmla="*/ 211873 h 917188"/>
                <a:gd name="connsiteX54" fmla="*/ 52968 w 186783"/>
                <a:gd name="connsiteY54" fmla="*/ 164480 h 917188"/>
                <a:gd name="connsiteX55" fmla="*/ 64119 w 186783"/>
                <a:gd name="connsiteY55" fmla="*/ 0 h 917188"/>
                <a:gd name="connsiteX56" fmla="*/ 83634 w 186783"/>
                <a:gd name="connsiteY56" fmla="*/ 2788 h 917188"/>
                <a:gd name="connsiteX57" fmla="*/ 91997 w 186783"/>
                <a:gd name="connsiteY57" fmla="*/ 8363 h 917188"/>
                <a:gd name="connsiteX58" fmla="*/ 119875 w 186783"/>
                <a:gd name="connsiteY58" fmla="*/ 39029 h 91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6783" h="917188">
                  <a:moveTo>
                    <a:pt x="119875" y="39029"/>
                  </a:moveTo>
                  <a:cubicBezTo>
                    <a:pt x="118946" y="43675"/>
                    <a:pt x="117714" y="48271"/>
                    <a:pt x="117088" y="52968"/>
                  </a:cubicBezTo>
                  <a:cubicBezTo>
                    <a:pt x="115854" y="62225"/>
                    <a:pt x="115720" y="71616"/>
                    <a:pt x="114300" y="80846"/>
                  </a:cubicBezTo>
                  <a:cubicBezTo>
                    <a:pt x="113853" y="83751"/>
                    <a:pt x="112319" y="86384"/>
                    <a:pt x="111512" y="89210"/>
                  </a:cubicBezTo>
                  <a:cubicBezTo>
                    <a:pt x="110459" y="92894"/>
                    <a:pt x="109653" y="96644"/>
                    <a:pt x="108724" y="100361"/>
                  </a:cubicBezTo>
                  <a:cubicBezTo>
                    <a:pt x="107795" y="128239"/>
                    <a:pt x="107483" y="156144"/>
                    <a:pt x="105936" y="183995"/>
                  </a:cubicBezTo>
                  <a:cubicBezTo>
                    <a:pt x="105622" y="189639"/>
                    <a:pt x="104008" y="195135"/>
                    <a:pt x="103149" y="200722"/>
                  </a:cubicBezTo>
                  <a:cubicBezTo>
                    <a:pt x="102150" y="207216"/>
                    <a:pt x="101290" y="213731"/>
                    <a:pt x="100361" y="220236"/>
                  </a:cubicBezTo>
                  <a:cubicBezTo>
                    <a:pt x="99432" y="233246"/>
                    <a:pt x="98810" y="246282"/>
                    <a:pt x="97573" y="259266"/>
                  </a:cubicBezTo>
                  <a:cubicBezTo>
                    <a:pt x="95019" y="286076"/>
                    <a:pt x="95421" y="270458"/>
                    <a:pt x="91997" y="292719"/>
                  </a:cubicBezTo>
                  <a:cubicBezTo>
                    <a:pt x="90858" y="300124"/>
                    <a:pt x="90550" y="307651"/>
                    <a:pt x="89210" y="315022"/>
                  </a:cubicBezTo>
                  <a:cubicBezTo>
                    <a:pt x="88684" y="317913"/>
                    <a:pt x="87229" y="320560"/>
                    <a:pt x="86422" y="323385"/>
                  </a:cubicBezTo>
                  <a:cubicBezTo>
                    <a:pt x="85369" y="327069"/>
                    <a:pt x="84563" y="330819"/>
                    <a:pt x="83634" y="334536"/>
                  </a:cubicBezTo>
                  <a:cubicBezTo>
                    <a:pt x="76631" y="390555"/>
                    <a:pt x="77849" y="370408"/>
                    <a:pt x="86422" y="471139"/>
                  </a:cubicBezTo>
                  <a:cubicBezTo>
                    <a:pt x="86920" y="476995"/>
                    <a:pt x="90844" y="482103"/>
                    <a:pt x="91997" y="487866"/>
                  </a:cubicBezTo>
                  <a:cubicBezTo>
                    <a:pt x="95361" y="504686"/>
                    <a:pt x="93286" y="497310"/>
                    <a:pt x="97573" y="510168"/>
                  </a:cubicBezTo>
                  <a:cubicBezTo>
                    <a:pt x="99645" y="528815"/>
                    <a:pt x="102556" y="557389"/>
                    <a:pt x="105936" y="574288"/>
                  </a:cubicBezTo>
                  <a:cubicBezTo>
                    <a:pt x="107795" y="583581"/>
                    <a:pt x="109070" y="593009"/>
                    <a:pt x="111512" y="602166"/>
                  </a:cubicBezTo>
                  <a:cubicBezTo>
                    <a:pt x="112802" y="607001"/>
                    <a:pt x="115506" y="611357"/>
                    <a:pt x="117088" y="616105"/>
                  </a:cubicBezTo>
                  <a:cubicBezTo>
                    <a:pt x="118300" y="619740"/>
                    <a:pt x="118774" y="623586"/>
                    <a:pt x="119875" y="627256"/>
                  </a:cubicBezTo>
                  <a:cubicBezTo>
                    <a:pt x="121564" y="632885"/>
                    <a:pt x="124025" y="638281"/>
                    <a:pt x="125451" y="643983"/>
                  </a:cubicBezTo>
                  <a:cubicBezTo>
                    <a:pt x="126345" y="647557"/>
                    <a:pt x="129027" y="659497"/>
                    <a:pt x="131027" y="663497"/>
                  </a:cubicBezTo>
                  <a:cubicBezTo>
                    <a:pt x="133450" y="668343"/>
                    <a:pt x="136967" y="672590"/>
                    <a:pt x="139390" y="677436"/>
                  </a:cubicBezTo>
                  <a:cubicBezTo>
                    <a:pt x="150928" y="700512"/>
                    <a:pt x="131780" y="670205"/>
                    <a:pt x="147754" y="694163"/>
                  </a:cubicBezTo>
                  <a:cubicBezTo>
                    <a:pt x="150881" y="703548"/>
                    <a:pt x="150603" y="704030"/>
                    <a:pt x="156117" y="713678"/>
                  </a:cubicBezTo>
                  <a:cubicBezTo>
                    <a:pt x="162825" y="725416"/>
                    <a:pt x="161650" y="719147"/>
                    <a:pt x="167268" y="733192"/>
                  </a:cubicBezTo>
                  <a:cubicBezTo>
                    <a:pt x="169451" y="738649"/>
                    <a:pt x="169584" y="745029"/>
                    <a:pt x="172844" y="749919"/>
                  </a:cubicBezTo>
                  <a:cubicBezTo>
                    <a:pt x="188828" y="773899"/>
                    <a:pt x="169660" y="743553"/>
                    <a:pt x="181207" y="766646"/>
                  </a:cubicBezTo>
                  <a:cubicBezTo>
                    <a:pt x="182706" y="769643"/>
                    <a:pt x="184924" y="772222"/>
                    <a:pt x="186783" y="775010"/>
                  </a:cubicBezTo>
                  <a:cubicBezTo>
                    <a:pt x="185854" y="798242"/>
                    <a:pt x="185652" y="821514"/>
                    <a:pt x="183995" y="844705"/>
                  </a:cubicBezTo>
                  <a:cubicBezTo>
                    <a:pt x="183786" y="847636"/>
                    <a:pt x="182014" y="850243"/>
                    <a:pt x="181207" y="853068"/>
                  </a:cubicBezTo>
                  <a:cubicBezTo>
                    <a:pt x="180154" y="856752"/>
                    <a:pt x="180616" y="861080"/>
                    <a:pt x="178419" y="864219"/>
                  </a:cubicBezTo>
                  <a:cubicBezTo>
                    <a:pt x="173897" y="870679"/>
                    <a:pt x="167268" y="875370"/>
                    <a:pt x="161693" y="880946"/>
                  </a:cubicBezTo>
                  <a:cubicBezTo>
                    <a:pt x="150391" y="892248"/>
                    <a:pt x="156855" y="887547"/>
                    <a:pt x="142178" y="894885"/>
                  </a:cubicBezTo>
                  <a:cubicBezTo>
                    <a:pt x="139390" y="897673"/>
                    <a:pt x="137095" y="901062"/>
                    <a:pt x="133814" y="903249"/>
                  </a:cubicBezTo>
                  <a:cubicBezTo>
                    <a:pt x="131369" y="904879"/>
                    <a:pt x="128079" y="904722"/>
                    <a:pt x="125451" y="906036"/>
                  </a:cubicBezTo>
                  <a:cubicBezTo>
                    <a:pt x="122454" y="907534"/>
                    <a:pt x="120085" y="910114"/>
                    <a:pt x="117088" y="911612"/>
                  </a:cubicBezTo>
                  <a:cubicBezTo>
                    <a:pt x="110226" y="915043"/>
                    <a:pt x="98420" y="916117"/>
                    <a:pt x="91997" y="917188"/>
                  </a:cubicBezTo>
                  <a:cubicBezTo>
                    <a:pt x="79917" y="916259"/>
                    <a:pt x="67798" y="915738"/>
                    <a:pt x="55756" y="914400"/>
                  </a:cubicBezTo>
                  <a:cubicBezTo>
                    <a:pt x="45887" y="913303"/>
                    <a:pt x="38911" y="911533"/>
                    <a:pt x="30666" y="906036"/>
                  </a:cubicBezTo>
                  <a:cubicBezTo>
                    <a:pt x="20457" y="899230"/>
                    <a:pt x="16423" y="894581"/>
                    <a:pt x="8363" y="886522"/>
                  </a:cubicBezTo>
                  <a:cubicBezTo>
                    <a:pt x="6505" y="871654"/>
                    <a:pt x="5011" y="856735"/>
                    <a:pt x="2788" y="841917"/>
                  </a:cubicBezTo>
                  <a:cubicBezTo>
                    <a:pt x="2220" y="838128"/>
                    <a:pt x="0" y="834597"/>
                    <a:pt x="0" y="830766"/>
                  </a:cubicBezTo>
                  <a:cubicBezTo>
                    <a:pt x="0" y="829835"/>
                    <a:pt x="592" y="700579"/>
                    <a:pt x="5575" y="660710"/>
                  </a:cubicBezTo>
                  <a:cubicBezTo>
                    <a:pt x="6750" y="651306"/>
                    <a:pt x="9404" y="642146"/>
                    <a:pt x="11151" y="632832"/>
                  </a:cubicBezTo>
                  <a:cubicBezTo>
                    <a:pt x="12193" y="627276"/>
                    <a:pt x="13266" y="621717"/>
                    <a:pt x="13939" y="616105"/>
                  </a:cubicBezTo>
                  <a:cubicBezTo>
                    <a:pt x="16054" y="598478"/>
                    <a:pt x="14636" y="580207"/>
                    <a:pt x="19514" y="563136"/>
                  </a:cubicBezTo>
                  <a:cubicBezTo>
                    <a:pt x="26143" y="539938"/>
                    <a:pt x="23449" y="550185"/>
                    <a:pt x="27878" y="532471"/>
                  </a:cubicBezTo>
                  <a:cubicBezTo>
                    <a:pt x="28423" y="526478"/>
                    <a:pt x="31031" y="491981"/>
                    <a:pt x="33454" y="482290"/>
                  </a:cubicBezTo>
                  <a:cubicBezTo>
                    <a:pt x="35592" y="473738"/>
                    <a:pt x="39029" y="465563"/>
                    <a:pt x="41817" y="457200"/>
                  </a:cubicBezTo>
                  <a:cubicBezTo>
                    <a:pt x="42746" y="434897"/>
                    <a:pt x="43212" y="412571"/>
                    <a:pt x="44605" y="390292"/>
                  </a:cubicBezTo>
                  <a:cubicBezTo>
                    <a:pt x="45770" y="371660"/>
                    <a:pt x="49464" y="358799"/>
                    <a:pt x="52968" y="340112"/>
                  </a:cubicBezTo>
                  <a:cubicBezTo>
                    <a:pt x="56674" y="320344"/>
                    <a:pt x="56213" y="318814"/>
                    <a:pt x="58544" y="295507"/>
                  </a:cubicBezTo>
                  <a:cubicBezTo>
                    <a:pt x="57615" y="267629"/>
                    <a:pt x="56942" y="239741"/>
                    <a:pt x="55756" y="211873"/>
                  </a:cubicBezTo>
                  <a:cubicBezTo>
                    <a:pt x="55083" y="196062"/>
                    <a:pt x="52968" y="180305"/>
                    <a:pt x="52968" y="164480"/>
                  </a:cubicBezTo>
                  <a:cubicBezTo>
                    <a:pt x="52968" y="796"/>
                    <a:pt x="4772" y="19785"/>
                    <a:pt x="64119" y="0"/>
                  </a:cubicBezTo>
                  <a:cubicBezTo>
                    <a:pt x="70624" y="929"/>
                    <a:pt x="77340" y="900"/>
                    <a:pt x="83634" y="2788"/>
                  </a:cubicBezTo>
                  <a:cubicBezTo>
                    <a:pt x="86843" y="3751"/>
                    <a:pt x="89423" y="6218"/>
                    <a:pt x="91997" y="8363"/>
                  </a:cubicBezTo>
                  <a:lnTo>
                    <a:pt x="119875" y="390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335CD65B-9821-4251-A8C5-9E553EB503DF}"/>
              </a:ext>
            </a:extLst>
          </p:cNvPr>
          <p:cNvGrpSpPr/>
          <p:nvPr/>
        </p:nvGrpSpPr>
        <p:grpSpPr>
          <a:xfrm>
            <a:off x="6160531" y="3163742"/>
            <a:ext cx="617909" cy="776074"/>
            <a:chOff x="1508202" y="2018805"/>
            <a:chExt cx="1223847" cy="1537111"/>
          </a:xfrm>
        </p:grpSpPr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81164246-C12B-422D-9B39-D29A6FB560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6075" t="36015" r="36690" b="25653"/>
            <a:stretch/>
          </p:blipFill>
          <p:spPr>
            <a:xfrm>
              <a:off x="1591294" y="2018805"/>
              <a:ext cx="1056903" cy="1537111"/>
            </a:xfrm>
            <a:prstGeom prst="rect">
              <a:avLst/>
            </a:prstGeom>
          </p:spPr>
        </p:pic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2835D461-90B1-40A5-95CC-2F98A997C70A}"/>
                </a:ext>
              </a:extLst>
            </p:cNvPr>
            <p:cNvSpPr/>
            <p:nvPr/>
          </p:nvSpPr>
          <p:spPr>
            <a:xfrm>
              <a:off x="2578196" y="2651202"/>
              <a:ext cx="153853" cy="685800"/>
            </a:xfrm>
            <a:custGeom>
              <a:avLst/>
              <a:gdLst>
                <a:gd name="connsiteX0" fmla="*/ 524 w 153853"/>
                <a:gd name="connsiteY0" fmla="*/ 47393 h 685800"/>
                <a:gd name="connsiteX1" fmla="*/ 14463 w 153853"/>
                <a:gd name="connsiteY1" fmla="*/ 72483 h 685800"/>
                <a:gd name="connsiteX2" fmla="*/ 20038 w 153853"/>
                <a:gd name="connsiteY2" fmla="*/ 80847 h 685800"/>
                <a:gd name="connsiteX3" fmla="*/ 25614 w 153853"/>
                <a:gd name="connsiteY3" fmla="*/ 97574 h 685800"/>
                <a:gd name="connsiteX4" fmla="*/ 33977 w 153853"/>
                <a:gd name="connsiteY4" fmla="*/ 136603 h 685800"/>
                <a:gd name="connsiteX5" fmla="*/ 39553 w 153853"/>
                <a:gd name="connsiteY5" fmla="*/ 156118 h 685800"/>
                <a:gd name="connsiteX6" fmla="*/ 45129 w 153853"/>
                <a:gd name="connsiteY6" fmla="*/ 164481 h 685800"/>
                <a:gd name="connsiteX7" fmla="*/ 53492 w 153853"/>
                <a:gd name="connsiteY7" fmla="*/ 209086 h 685800"/>
                <a:gd name="connsiteX8" fmla="*/ 59068 w 153853"/>
                <a:gd name="connsiteY8" fmla="*/ 225813 h 685800"/>
                <a:gd name="connsiteX9" fmla="*/ 61855 w 153853"/>
                <a:gd name="connsiteY9" fmla="*/ 234176 h 685800"/>
                <a:gd name="connsiteX10" fmla="*/ 64643 w 153853"/>
                <a:gd name="connsiteY10" fmla="*/ 242539 h 685800"/>
                <a:gd name="connsiteX11" fmla="*/ 67431 w 153853"/>
                <a:gd name="connsiteY11" fmla="*/ 253691 h 685800"/>
                <a:gd name="connsiteX12" fmla="*/ 73007 w 153853"/>
                <a:gd name="connsiteY12" fmla="*/ 284357 h 685800"/>
                <a:gd name="connsiteX13" fmla="*/ 67431 w 153853"/>
                <a:gd name="connsiteY13" fmla="*/ 393081 h 685800"/>
                <a:gd name="connsiteX14" fmla="*/ 64643 w 153853"/>
                <a:gd name="connsiteY14" fmla="*/ 409808 h 685800"/>
                <a:gd name="connsiteX15" fmla="*/ 56280 w 153853"/>
                <a:gd name="connsiteY15" fmla="*/ 426535 h 685800"/>
                <a:gd name="connsiteX16" fmla="*/ 50704 w 153853"/>
                <a:gd name="connsiteY16" fmla="*/ 443261 h 685800"/>
                <a:gd name="connsiteX17" fmla="*/ 47916 w 153853"/>
                <a:gd name="connsiteY17" fmla="*/ 451625 h 685800"/>
                <a:gd name="connsiteX18" fmla="*/ 45129 w 153853"/>
                <a:gd name="connsiteY18" fmla="*/ 459988 h 685800"/>
                <a:gd name="connsiteX19" fmla="*/ 42341 w 153853"/>
                <a:gd name="connsiteY19" fmla="*/ 496230 h 685800"/>
                <a:gd name="connsiteX20" fmla="*/ 39553 w 153853"/>
                <a:gd name="connsiteY20" fmla="*/ 512957 h 685800"/>
                <a:gd name="connsiteX21" fmla="*/ 36765 w 153853"/>
                <a:gd name="connsiteY21" fmla="*/ 540835 h 685800"/>
                <a:gd name="connsiteX22" fmla="*/ 33977 w 153853"/>
                <a:gd name="connsiteY22" fmla="*/ 554774 h 685800"/>
                <a:gd name="connsiteX23" fmla="*/ 28402 w 153853"/>
                <a:gd name="connsiteY23" fmla="*/ 599378 h 685800"/>
                <a:gd name="connsiteX24" fmla="*/ 33977 w 153853"/>
                <a:gd name="connsiteY24" fmla="*/ 657922 h 685800"/>
                <a:gd name="connsiteX25" fmla="*/ 47916 w 153853"/>
                <a:gd name="connsiteY25" fmla="*/ 671861 h 685800"/>
                <a:gd name="connsiteX26" fmla="*/ 67431 w 153853"/>
                <a:gd name="connsiteY26" fmla="*/ 685800 h 685800"/>
                <a:gd name="connsiteX27" fmla="*/ 95309 w 153853"/>
                <a:gd name="connsiteY27" fmla="*/ 683013 h 685800"/>
                <a:gd name="connsiteX28" fmla="*/ 98097 w 153853"/>
                <a:gd name="connsiteY28" fmla="*/ 674649 h 685800"/>
                <a:gd name="connsiteX29" fmla="*/ 109248 w 153853"/>
                <a:gd name="connsiteY29" fmla="*/ 632832 h 685800"/>
                <a:gd name="connsiteX30" fmla="*/ 114824 w 153853"/>
                <a:gd name="connsiteY30" fmla="*/ 582652 h 685800"/>
                <a:gd name="connsiteX31" fmla="*/ 120399 w 153853"/>
                <a:gd name="connsiteY31" fmla="*/ 563137 h 685800"/>
                <a:gd name="connsiteX32" fmla="*/ 125975 w 153853"/>
                <a:gd name="connsiteY32" fmla="*/ 515744 h 685800"/>
                <a:gd name="connsiteX33" fmla="*/ 128763 w 153853"/>
                <a:gd name="connsiteY33" fmla="*/ 490654 h 685800"/>
                <a:gd name="connsiteX34" fmla="*/ 134338 w 153853"/>
                <a:gd name="connsiteY34" fmla="*/ 473927 h 685800"/>
                <a:gd name="connsiteX35" fmla="*/ 139914 w 153853"/>
                <a:gd name="connsiteY35" fmla="*/ 407020 h 685800"/>
                <a:gd name="connsiteX36" fmla="*/ 145490 w 153853"/>
                <a:gd name="connsiteY36" fmla="*/ 381930 h 685800"/>
                <a:gd name="connsiteX37" fmla="*/ 151065 w 153853"/>
                <a:gd name="connsiteY37" fmla="*/ 223025 h 685800"/>
                <a:gd name="connsiteX38" fmla="*/ 153853 w 153853"/>
                <a:gd name="connsiteY38" fmla="*/ 195147 h 685800"/>
                <a:gd name="connsiteX39" fmla="*/ 148277 w 153853"/>
                <a:gd name="connsiteY39" fmla="*/ 52969 h 685800"/>
                <a:gd name="connsiteX40" fmla="*/ 145490 w 153853"/>
                <a:gd name="connsiteY40" fmla="*/ 44605 h 685800"/>
                <a:gd name="connsiteX41" fmla="*/ 142702 w 153853"/>
                <a:gd name="connsiteY41" fmla="*/ 33454 h 685800"/>
                <a:gd name="connsiteX42" fmla="*/ 131551 w 153853"/>
                <a:gd name="connsiteY42" fmla="*/ 22303 h 685800"/>
                <a:gd name="connsiteX43" fmla="*/ 117612 w 153853"/>
                <a:gd name="connsiteY43" fmla="*/ 5576 h 685800"/>
                <a:gd name="connsiteX44" fmla="*/ 95309 w 153853"/>
                <a:gd name="connsiteY44" fmla="*/ 2788 h 685800"/>
                <a:gd name="connsiteX45" fmla="*/ 67431 w 153853"/>
                <a:gd name="connsiteY45" fmla="*/ 0 h 685800"/>
                <a:gd name="connsiteX46" fmla="*/ 53492 w 153853"/>
                <a:gd name="connsiteY46" fmla="*/ 2788 h 685800"/>
                <a:gd name="connsiteX47" fmla="*/ 42341 w 153853"/>
                <a:gd name="connsiteY47" fmla="*/ 11152 h 685800"/>
                <a:gd name="connsiteX48" fmla="*/ 28402 w 153853"/>
                <a:gd name="connsiteY48" fmla="*/ 27878 h 685800"/>
                <a:gd name="connsiteX49" fmla="*/ 524 w 153853"/>
                <a:gd name="connsiteY49" fmla="*/ 473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3853" h="685800">
                  <a:moveTo>
                    <a:pt x="524" y="47393"/>
                  </a:moveTo>
                  <a:cubicBezTo>
                    <a:pt x="-1799" y="54827"/>
                    <a:pt x="3725" y="47426"/>
                    <a:pt x="14463" y="72483"/>
                  </a:cubicBezTo>
                  <a:cubicBezTo>
                    <a:pt x="15783" y="75563"/>
                    <a:pt x="18677" y="77785"/>
                    <a:pt x="20038" y="80847"/>
                  </a:cubicBezTo>
                  <a:cubicBezTo>
                    <a:pt x="22425" y="86218"/>
                    <a:pt x="25614" y="97574"/>
                    <a:pt x="25614" y="97574"/>
                  </a:cubicBezTo>
                  <a:cubicBezTo>
                    <a:pt x="31661" y="145946"/>
                    <a:pt x="24048" y="96892"/>
                    <a:pt x="33977" y="136603"/>
                  </a:cubicBezTo>
                  <a:cubicBezTo>
                    <a:pt x="34870" y="140175"/>
                    <a:pt x="37554" y="152120"/>
                    <a:pt x="39553" y="156118"/>
                  </a:cubicBezTo>
                  <a:cubicBezTo>
                    <a:pt x="41051" y="159115"/>
                    <a:pt x="43270" y="161693"/>
                    <a:pt x="45129" y="164481"/>
                  </a:cubicBezTo>
                  <a:cubicBezTo>
                    <a:pt x="57903" y="202808"/>
                    <a:pt x="43372" y="155116"/>
                    <a:pt x="53492" y="209086"/>
                  </a:cubicBezTo>
                  <a:cubicBezTo>
                    <a:pt x="54575" y="214863"/>
                    <a:pt x="57210" y="220237"/>
                    <a:pt x="59068" y="225813"/>
                  </a:cubicBezTo>
                  <a:lnTo>
                    <a:pt x="61855" y="234176"/>
                  </a:lnTo>
                  <a:cubicBezTo>
                    <a:pt x="62784" y="236964"/>
                    <a:pt x="63930" y="239688"/>
                    <a:pt x="64643" y="242539"/>
                  </a:cubicBezTo>
                  <a:cubicBezTo>
                    <a:pt x="65572" y="246256"/>
                    <a:pt x="66600" y="249951"/>
                    <a:pt x="67431" y="253691"/>
                  </a:cubicBezTo>
                  <a:cubicBezTo>
                    <a:pt x="70029" y="265382"/>
                    <a:pt x="70989" y="272250"/>
                    <a:pt x="73007" y="284357"/>
                  </a:cubicBezTo>
                  <a:cubicBezTo>
                    <a:pt x="70997" y="346648"/>
                    <a:pt x="73529" y="350398"/>
                    <a:pt x="67431" y="393081"/>
                  </a:cubicBezTo>
                  <a:cubicBezTo>
                    <a:pt x="66632" y="398677"/>
                    <a:pt x="65869" y="404290"/>
                    <a:pt x="64643" y="409808"/>
                  </a:cubicBezTo>
                  <a:cubicBezTo>
                    <a:pt x="61255" y="425053"/>
                    <a:pt x="62961" y="411503"/>
                    <a:pt x="56280" y="426535"/>
                  </a:cubicBezTo>
                  <a:cubicBezTo>
                    <a:pt x="53893" y="431905"/>
                    <a:pt x="52563" y="437686"/>
                    <a:pt x="50704" y="443261"/>
                  </a:cubicBezTo>
                  <a:lnTo>
                    <a:pt x="47916" y="451625"/>
                  </a:lnTo>
                  <a:lnTo>
                    <a:pt x="45129" y="459988"/>
                  </a:lnTo>
                  <a:cubicBezTo>
                    <a:pt x="44200" y="472069"/>
                    <a:pt x="43609" y="484180"/>
                    <a:pt x="42341" y="496230"/>
                  </a:cubicBezTo>
                  <a:cubicBezTo>
                    <a:pt x="41749" y="501852"/>
                    <a:pt x="40254" y="507348"/>
                    <a:pt x="39553" y="512957"/>
                  </a:cubicBezTo>
                  <a:cubicBezTo>
                    <a:pt x="38395" y="522224"/>
                    <a:pt x="37999" y="531578"/>
                    <a:pt x="36765" y="540835"/>
                  </a:cubicBezTo>
                  <a:cubicBezTo>
                    <a:pt x="36139" y="545532"/>
                    <a:pt x="34756" y="550100"/>
                    <a:pt x="33977" y="554774"/>
                  </a:cubicBezTo>
                  <a:cubicBezTo>
                    <a:pt x="31328" y="570669"/>
                    <a:pt x="30215" y="583060"/>
                    <a:pt x="28402" y="599378"/>
                  </a:cubicBezTo>
                  <a:cubicBezTo>
                    <a:pt x="30260" y="618893"/>
                    <a:pt x="30754" y="638586"/>
                    <a:pt x="33977" y="657922"/>
                  </a:cubicBezTo>
                  <a:cubicBezTo>
                    <a:pt x="35183" y="665156"/>
                    <a:pt x="42993" y="668345"/>
                    <a:pt x="47916" y="671861"/>
                  </a:cubicBezTo>
                  <a:cubicBezTo>
                    <a:pt x="72121" y="689150"/>
                    <a:pt x="47723" y="672662"/>
                    <a:pt x="67431" y="685800"/>
                  </a:cubicBezTo>
                  <a:cubicBezTo>
                    <a:pt x="76724" y="684871"/>
                    <a:pt x="86532" y="686204"/>
                    <a:pt x="95309" y="683013"/>
                  </a:cubicBezTo>
                  <a:cubicBezTo>
                    <a:pt x="98071" y="682009"/>
                    <a:pt x="97340" y="677489"/>
                    <a:pt x="98097" y="674649"/>
                  </a:cubicBezTo>
                  <a:cubicBezTo>
                    <a:pt x="110198" y="629268"/>
                    <a:pt x="102052" y="654421"/>
                    <a:pt x="109248" y="632832"/>
                  </a:cubicBezTo>
                  <a:cubicBezTo>
                    <a:pt x="110825" y="615486"/>
                    <a:pt x="111740" y="599611"/>
                    <a:pt x="114824" y="582652"/>
                  </a:cubicBezTo>
                  <a:cubicBezTo>
                    <a:pt x="116224" y="574953"/>
                    <a:pt x="118012" y="570301"/>
                    <a:pt x="120399" y="563137"/>
                  </a:cubicBezTo>
                  <a:cubicBezTo>
                    <a:pt x="128318" y="491871"/>
                    <a:pt x="118311" y="580880"/>
                    <a:pt x="125975" y="515744"/>
                  </a:cubicBezTo>
                  <a:cubicBezTo>
                    <a:pt x="126958" y="507387"/>
                    <a:pt x="127113" y="498905"/>
                    <a:pt x="128763" y="490654"/>
                  </a:cubicBezTo>
                  <a:cubicBezTo>
                    <a:pt x="129916" y="484891"/>
                    <a:pt x="132480" y="479503"/>
                    <a:pt x="134338" y="473927"/>
                  </a:cubicBezTo>
                  <a:cubicBezTo>
                    <a:pt x="135512" y="455146"/>
                    <a:pt x="136325" y="427357"/>
                    <a:pt x="139914" y="407020"/>
                  </a:cubicBezTo>
                  <a:cubicBezTo>
                    <a:pt x="141403" y="398583"/>
                    <a:pt x="143631" y="390293"/>
                    <a:pt x="145490" y="381930"/>
                  </a:cubicBezTo>
                  <a:cubicBezTo>
                    <a:pt x="153261" y="304195"/>
                    <a:pt x="145091" y="393270"/>
                    <a:pt x="151065" y="223025"/>
                  </a:cubicBezTo>
                  <a:cubicBezTo>
                    <a:pt x="151393" y="213692"/>
                    <a:pt x="152924" y="204440"/>
                    <a:pt x="153853" y="195147"/>
                  </a:cubicBezTo>
                  <a:cubicBezTo>
                    <a:pt x="151994" y="147754"/>
                    <a:pt x="150908" y="100325"/>
                    <a:pt x="148277" y="52969"/>
                  </a:cubicBezTo>
                  <a:cubicBezTo>
                    <a:pt x="148114" y="50035"/>
                    <a:pt x="146297" y="47431"/>
                    <a:pt x="145490" y="44605"/>
                  </a:cubicBezTo>
                  <a:cubicBezTo>
                    <a:pt x="144438" y="40921"/>
                    <a:pt x="144733" y="36703"/>
                    <a:pt x="142702" y="33454"/>
                  </a:cubicBezTo>
                  <a:cubicBezTo>
                    <a:pt x="139916" y="28996"/>
                    <a:pt x="134972" y="26294"/>
                    <a:pt x="131551" y="22303"/>
                  </a:cubicBezTo>
                  <a:cubicBezTo>
                    <a:pt x="127795" y="17920"/>
                    <a:pt x="123631" y="7765"/>
                    <a:pt x="117612" y="5576"/>
                  </a:cubicBezTo>
                  <a:cubicBezTo>
                    <a:pt x="110571" y="3016"/>
                    <a:pt x="102755" y="3615"/>
                    <a:pt x="95309" y="2788"/>
                  </a:cubicBezTo>
                  <a:cubicBezTo>
                    <a:pt x="86027" y="1757"/>
                    <a:pt x="76724" y="929"/>
                    <a:pt x="67431" y="0"/>
                  </a:cubicBezTo>
                  <a:cubicBezTo>
                    <a:pt x="62785" y="929"/>
                    <a:pt x="57822" y="863"/>
                    <a:pt x="53492" y="2788"/>
                  </a:cubicBezTo>
                  <a:cubicBezTo>
                    <a:pt x="49246" y="4675"/>
                    <a:pt x="45869" y="8128"/>
                    <a:pt x="42341" y="11152"/>
                  </a:cubicBezTo>
                  <a:cubicBezTo>
                    <a:pt x="33991" y="18309"/>
                    <a:pt x="34139" y="19272"/>
                    <a:pt x="28402" y="27878"/>
                  </a:cubicBezTo>
                  <a:cubicBezTo>
                    <a:pt x="25389" y="39932"/>
                    <a:pt x="2847" y="39959"/>
                    <a:pt x="524" y="473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88B2426-30D9-49F4-8023-69FB1F106F15}"/>
                </a:ext>
              </a:extLst>
            </p:cNvPr>
            <p:cNvSpPr/>
            <p:nvPr/>
          </p:nvSpPr>
          <p:spPr>
            <a:xfrm>
              <a:off x="1508202" y="2517388"/>
              <a:ext cx="186783" cy="917188"/>
            </a:xfrm>
            <a:custGeom>
              <a:avLst/>
              <a:gdLst>
                <a:gd name="connsiteX0" fmla="*/ 119875 w 186783"/>
                <a:gd name="connsiteY0" fmla="*/ 39029 h 917188"/>
                <a:gd name="connsiteX1" fmla="*/ 117088 w 186783"/>
                <a:gd name="connsiteY1" fmla="*/ 52968 h 917188"/>
                <a:gd name="connsiteX2" fmla="*/ 114300 w 186783"/>
                <a:gd name="connsiteY2" fmla="*/ 80846 h 917188"/>
                <a:gd name="connsiteX3" fmla="*/ 111512 w 186783"/>
                <a:gd name="connsiteY3" fmla="*/ 89210 h 917188"/>
                <a:gd name="connsiteX4" fmla="*/ 108724 w 186783"/>
                <a:gd name="connsiteY4" fmla="*/ 100361 h 917188"/>
                <a:gd name="connsiteX5" fmla="*/ 105936 w 186783"/>
                <a:gd name="connsiteY5" fmla="*/ 183995 h 917188"/>
                <a:gd name="connsiteX6" fmla="*/ 103149 w 186783"/>
                <a:gd name="connsiteY6" fmla="*/ 200722 h 917188"/>
                <a:gd name="connsiteX7" fmla="*/ 100361 w 186783"/>
                <a:gd name="connsiteY7" fmla="*/ 220236 h 917188"/>
                <a:gd name="connsiteX8" fmla="*/ 97573 w 186783"/>
                <a:gd name="connsiteY8" fmla="*/ 259266 h 917188"/>
                <a:gd name="connsiteX9" fmla="*/ 91997 w 186783"/>
                <a:gd name="connsiteY9" fmla="*/ 292719 h 917188"/>
                <a:gd name="connsiteX10" fmla="*/ 89210 w 186783"/>
                <a:gd name="connsiteY10" fmla="*/ 315022 h 917188"/>
                <a:gd name="connsiteX11" fmla="*/ 86422 w 186783"/>
                <a:gd name="connsiteY11" fmla="*/ 323385 h 917188"/>
                <a:gd name="connsiteX12" fmla="*/ 83634 w 186783"/>
                <a:gd name="connsiteY12" fmla="*/ 334536 h 917188"/>
                <a:gd name="connsiteX13" fmla="*/ 86422 w 186783"/>
                <a:gd name="connsiteY13" fmla="*/ 471139 h 917188"/>
                <a:gd name="connsiteX14" fmla="*/ 91997 w 186783"/>
                <a:gd name="connsiteY14" fmla="*/ 487866 h 917188"/>
                <a:gd name="connsiteX15" fmla="*/ 97573 w 186783"/>
                <a:gd name="connsiteY15" fmla="*/ 510168 h 917188"/>
                <a:gd name="connsiteX16" fmla="*/ 105936 w 186783"/>
                <a:gd name="connsiteY16" fmla="*/ 574288 h 917188"/>
                <a:gd name="connsiteX17" fmla="*/ 111512 w 186783"/>
                <a:gd name="connsiteY17" fmla="*/ 602166 h 917188"/>
                <a:gd name="connsiteX18" fmla="*/ 117088 w 186783"/>
                <a:gd name="connsiteY18" fmla="*/ 616105 h 917188"/>
                <a:gd name="connsiteX19" fmla="*/ 119875 w 186783"/>
                <a:gd name="connsiteY19" fmla="*/ 627256 h 917188"/>
                <a:gd name="connsiteX20" fmla="*/ 125451 w 186783"/>
                <a:gd name="connsiteY20" fmla="*/ 643983 h 917188"/>
                <a:gd name="connsiteX21" fmla="*/ 131027 w 186783"/>
                <a:gd name="connsiteY21" fmla="*/ 663497 h 917188"/>
                <a:gd name="connsiteX22" fmla="*/ 139390 w 186783"/>
                <a:gd name="connsiteY22" fmla="*/ 677436 h 917188"/>
                <a:gd name="connsiteX23" fmla="*/ 147754 w 186783"/>
                <a:gd name="connsiteY23" fmla="*/ 694163 h 917188"/>
                <a:gd name="connsiteX24" fmla="*/ 156117 w 186783"/>
                <a:gd name="connsiteY24" fmla="*/ 713678 h 917188"/>
                <a:gd name="connsiteX25" fmla="*/ 167268 w 186783"/>
                <a:gd name="connsiteY25" fmla="*/ 733192 h 917188"/>
                <a:gd name="connsiteX26" fmla="*/ 172844 w 186783"/>
                <a:gd name="connsiteY26" fmla="*/ 749919 h 917188"/>
                <a:gd name="connsiteX27" fmla="*/ 181207 w 186783"/>
                <a:gd name="connsiteY27" fmla="*/ 766646 h 917188"/>
                <a:gd name="connsiteX28" fmla="*/ 186783 w 186783"/>
                <a:gd name="connsiteY28" fmla="*/ 775010 h 917188"/>
                <a:gd name="connsiteX29" fmla="*/ 183995 w 186783"/>
                <a:gd name="connsiteY29" fmla="*/ 844705 h 917188"/>
                <a:gd name="connsiteX30" fmla="*/ 181207 w 186783"/>
                <a:gd name="connsiteY30" fmla="*/ 853068 h 917188"/>
                <a:gd name="connsiteX31" fmla="*/ 178419 w 186783"/>
                <a:gd name="connsiteY31" fmla="*/ 864219 h 917188"/>
                <a:gd name="connsiteX32" fmla="*/ 161693 w 186783"/>
                <a:gd name="connsiteY32" fmla="*/ 880946 h 917188"/>
                <a:gd name="connsiteX33" fmla="*/ 142178 w 186783"/>
                <a:gd name="connsiteY33" fmla="*/ 894885 h 917188"/>
                <a:gd name="connsiteX34" fmla="*/ 133814 w 186783"/>
                <a:gd name="connsiteY34" fmla="*/ 903249 h 917188"/>
                <a:gd name="connsiteX35" fmla="*/ 125451 w 186783"/>
                <a:gd name="connsiteY35" fmla="*/ 906036 h 917188"/>
                <a:gd name="connsiteX36" fmla="*/ 117088 w 186783"/>
                <a:gd name="connsiteY36" fmla="*/ 911612 h 917188"/>
                <a:gd name="connsiteX37" fmla="*/ 91997 w 186783"/>
                <a:gd name="connsiteY37" fmla="*/ 917188 h 917188"/>
                <a:gd name="connsiteX38" fmla="*/ 55756 w 186783"/>
                <a:gd name="connsiteY38" fmla="*/ 914400 h 917188"/>
                <a:gd name="connsiteX39" fmla="*/ 30666 w 186783"/>
                <a:gd name="connsiteY39" fmla="*/ 906036 h 917188"/>
                <a:gd name="connsiteX40" fmla="*/ 8363 w 186783"/>
                <a:gd name="connsiteY40" fmla="*/ 886522 h 917188"/>
                <a:gd name="connsiteX41" fmla="*/ 2788 w 186783"/>
                <a:gd name="connsiteY41" fmla="*/ 841917 h 917188"/>
                <a:gd name="connsiteX42" fmla="*/ 0 w 186783"/>
                <a:gd name="connsiteY42" fmla="*/ 830766 h 917188"/>
                <a:gd name="connsiteX43" fmla="*/ 5575 w 186783"/>
                <a:gd name="connsiteY43" fmla="*/ 660710 h 917188"/>
                <a:gd name="connsiteX44" fmla="*/ 11151 w 186783"/>
                <a:gd name="connsiteY44" fmla="*/ 632832 h 917188"/>
                <a:gd name="connsiteX45" fmla="*/ 13939 w 186783"/>
                <a:gd name="connsiteY45" fmla="*/ 616105 h 917188"/>
                <a:gd name="connsiteX46" fmla="*/ 19514 w 186783"/>
                <a:gd name="connsiteY46" fmla="*/ 563136 h 917188"/>
                <a:gd name="connsiteX47" fmla="*/ 27878 w 186783"/>
                <a:gd name="connsiteY47" fmla="*/ 532471 h 917188"/>
                <a:gd name="connsiteX48" fmla="*/ 33454 w 186783"/>
                <a:gd name="connsiteY48" fmla="*/ 482290 h 917188"/>
                <a:gd name="connsiteX49" fmla="*/ 41817 w 186783"/>
                <a:gd name="connsiteY49" fmla="*/ 457200 h 917188"/>
                <a:gd name="connsiteX50" fmla="*/ 44605 w 186783"/>
                <a:gd name="connsiteY50" fmla="*/ 390292 h 917188"/>
                <a:gd name="connsiteX51" fmla="*/ 52968 w 186783"/>
                <a:gd name="connsiteY51" fmla="*/ 340112 h 917188"/>
                <a:gd name="connsiteX52" fmla="*/ 58544 w 186783"/>
                <a:gd name="connsiteY52" fmla="*/ 295507 h 917188"/>
                <a:gd name="connsiteX53" fmla="*/ 55756 w 186783"/>
                <a:gd name="connsiteY53" fmla="*/ 211873 h 917188"/>
                <a:gd name="connsiteX54" fmla="*/ 52968 w 186783"/>
                <a:gd name="connsiteY54" fmla="*/ 164480 h 917188"/>
                <a:gd name="connsiteX55" fmla="*/ 64119 w 186783"/>
                <a:gd name="connsiteY55" fmla="*/ 0 h 917188"/>
                <a:gd name="connsiteX56" fmla="*/ 83634 w 186783"/>
                <a:gd name="connsiteY56" fmla="*/ 2788 h 917188"/>
                <a:gd name="connsiteX57" fmla="*/ 91997 w 186783"/>
                <a:gd name="connsiteY57" fmla="*/ 8363 h 917188"/>
                <a:gd name="connsiteX58" fmla="*/ 119875 w 186783"/>
                <a:gd name="connsiteY58" fmla="*/ 39029 h 91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6783" h="917188">
                  <a:moveTo>
                    <a:pt x="119875" y="39029"/>
                  </a:moveTo>
                  <a:cubicBezTo>
                    <a:pt x="118946" y="43675"/>
                    <a:pt x="117714" y="48271"/>
                    <a:pt x="117088" y="52968"/>
                  </a:cubicBezTo>
                  <a:cubicBezTo>
                    <a:pt x="115854" y="62225"/>
                    <a:pt x="115720" y="71616"/>
                    <a:pt x="114300" y="80846"/>
                  </a:cubicBezTo>
                  <a:cubicBezTo>
                    <a:pt x="113853" y="83751"/>
                    <a:pt x="112319" y="86384"/>
                    <a:pt x="111512" y="89210"/>
                  </a:cubicBezTo>
                  <a:cubicBezTo>
                    <a:pt x="110459" y="92894"/>
                    <a:pt x="109653" y="96644"/>
                    <a:pt x="108724" y="100361"/>
                  </a:cubicBezTo>
                  <a:cubicBezTo>
                    <a:pt x="107795" y="128239"/>
                    <a:pt x="107483" y="156144"/>
                    <a:pt x="105936" y="183995"/>
                  </a:cubicBezTo>
                  <a:cubicBezTo>
                    <a:pt x="105622" y="189639"/>
                    <a:pt x="104008" y="195135"/>
                    <a:pt x="103149" y="200722"/>
                  </a:cubicBezTo>
                  <a:cubicBezTo>
                    <a:pt x="102150" y="207216"/>
                    <a:pt x="101290" y="213731"/>
                    <a:pt x="100361" y="220236"/>
                  </a:cubicBezTo>
                  <a:cubicBezTo>
                    <a:pt x="99432" y="233246"/>
                    <a:pt x="98810" y="246282"/>
                    <a:pt x="97573" y="259266"/>
                  </a:cubicBezTo>
                  <a:cubicBezTo>
                    <a:pt x="95019" y="286076"/>
                    <a:pt x="95421" y="270458"/>
                    <a:pt x="91997" y="292719"/>
                  </a:cubicBezTo>
                  <a:cubicBezTo>
                    <a:pt x="90858" y="300124"/>
                    <a:pt x="90550" y="307651"/>
                    <a:pt x="89210" y="315022"/>
                  </a:cubicBezTo>
                  <a:cubicBezTo>
                    <a:pt x="88684" y="317913"/>
                    <a:pt x="87229" y="320560"/>
                    <a:pt x="86422" y="323385"/>
                  </a:cubicBezTo>
                  <a:cubicBezTo>
                    <a:pt x="85369" y="327069"/>
                    <a:pt x="84563" y="330819"/>
                    <a:pt x="83634" y="334536"/>
                  </a:cubicBezTo>
                  <a:cubicBezTo>
                    <a:pt x="76631" y="390555"/>
                    <a:pt x="77849" y="370408"/>
                    <a:pt x="86422" y="471139"/>
                  </a:cubicBezTo>
                  <a:cubicBezTo>
                    <a:pt x="86920" y="476995"/>
                    <a:pt x="90844" y="482103"/>
                    <a:pt x="91997" y="487866"/>
                  </a:cubicBezTo>
                  <a:cubicBezTo>
                    <a:pt x="95361" y="504686"/>
                    <a:pt x="93286" y="497310"/>
                    <a:pt x="97573" y="510168"/>
                  </a:cubicBezTo>
                  <a:cubicBezTo>
                    <a:pt x="99645" y="528815"/>
                    <a:pt x="102556" y="557389"/>
                    <a:pt x="105936" y="574288"/>
                  </a:cubicBezTo>
                  <a:cubicBezTo>
                    <a:pt x="107795" y="583581"/>
                    <a:pt x="109070" y="593009"/>
                    <a:pt x="111512" y="602166"/>
                  </a:cubicBezTo>
                  <a:cubicBezTo>
                    <a:pt x="112802" y="607001"/>
                    <a:pt x="115506" y="611357"/>
                    <a:pt x="117088" y="616105"/>
                  </a:cubicBezTo>
                  <a:cubicBezTo>
                    <a:pt x="118300" y="619740"/>
                    <a:pt x="118774" y="623586"/>
                    <a:pt x="119875" y="627256"/>
                  </a:cubicBezTo>
                  <a:cubicBezTo>
                    <a:pt x="121564" y="632885"/>
                    <a:pt x="124025" y="638281"/>
                    <a:pt x="125451" y="643983"/>
                  </a:cubicBezTo>
                  <a:cubicBezTo>
                    <a:pt x="126345" y="647557"/>
                    <a:pt x="129027" y="659497"/>
                    <a:pt x="131027" y="663497"/>
                  </a:cubicBezTo>
                  <a:cubicBezTo>
                    <a:pt x="133450" y="668343"/>
                    <a:pt x="136967" y="672590"/>
                    <a:pt x="139390" y="677436"/>
                  </a:cubicBezTo>
                  <a:cubicBezTo>
                    <a:pt x="150928" y="700512"/>
                    <a:pt x="131780" y="670205"/>
                    <a:pt x="147754" y="694163"/>
                  </a:cubicBezTo>
                  <a:cubicBezTo>
                    <a:pt x="150881" y="703548"/>
                    <a:pt x="150603" y="704030"/>
                    <a:pt x="156117" y="713678"/>
                  </a:cubicBezTo>
                  <a:cubicBezTo>
                    <a:pt x="162825" y="725416"/>
                    <a:pt x="161650" y="719147"/>
                    <a:pt x="167268" y="733192"/>
                  </a:cubicBezTo>
                  <a:cubicBezTo>
                    <a:pt x="169451" y="738649"/>
                    <a:pt x="169584" y="745029"/>
                    <a:pt x="172844" y="749919"/>
                  </a:cubicBezTo>
                  <a:cubicBezTo>
                    <a:pt x="188828" y="773899"/>
                    <a:pt x="169660" y="743553"/>
                    <a:pt x="181207" y="766646"/>
                  </a:cubicBezTo>
                  <a:cubicBezTo>
                    <a:pt x="182706" y="769643"/>
                    <a:pt x="184924" y="772222"/>
                    <a:pt x="186783" y="775010"/>
                  </a:cubicBezTo>
                  <a:cubicBezTo>
                    <a:pt x="185854" y="798242"/>
                    <a:pt x="185652" y="821514"/>
                    <a:pt x="183995" y="844705"/>
                  </a:cubicBezTo>
                  <a:cubicBezTo>
                    <a:pt x="183786" y="847636"/>
                    <a:pt x="182014" y="850243"/>
                    <a:pt x="181207" y="853068"/>
                  </a:cubicBezTo>
                  <a:cubicBezTo>
                    <a:pt x="180154" y="856752"/>
                    <a:pt x="180616" y="861080"/>
                    <a:pt x="178419" y="864219"/>
                  </a:cubicBezTo>
                  <a:cubicBezTo>
                    <a:pt x="173897" y="870679"/>
                    <a:pt x="167268" y="875370"/>
                    <a:pt x="161693" y="880946"/>
                  </a:cubicBezTo>
                  <a:cubicBezTo>
                    <a:pt x="150391" y="892248"/>
                    <a:pt x="156855" y="887547"/>
                    <a:pt x="142178" y="894885"/>
                  </a:cubicBezTo>
                  <a:cubicBezTo>
                    <a:pt x="139390" y="897673"/>
                    <a:pt x="137095" y="901062"/>
                    <a:pt x="133814" y="903249"/>
                  </a:cubicBezTo>
                  <a:cubicBezTo>
                    <a:pt x="131369" y="904879"/>
                    <a:pt x="128079" y="904722"/>
                    <a:pt x="125451" y="906036"/>
                  </a:cubicBezTo>
                  <a:cubicBezTo>
                    <a:pt x="122454" y="907534"/>
                    <a:pt x="120085" y="910114"/>
                    <a:pt x="117088" y="911612"/>
                  </a:cubicBezTo>
                  <a:cubicBezTo>
                    <a:pt x="110226" y="915043"/>
                    <a:pt x="98420" y="916117"/>
                    <a:pt x="91997" y="917188"/>
                  </a:cubicBezTo>
                  <a:cubicBezTo>
                    <a:pt x="79917" y="916259"/>
                    <a:pt x="67798" y="915738"/>
                    <a:pt x="55756" y="914400"/>
                  </a:cubicBezTo>
                  <a:cubicBezTo>
                    <a:pt x="45887" y="913303"/>
                    <a:pt x="38911" y="911533"/>
                    <a:pt x="30666" y="906036"/>
                  </a:cubicBezTo>
                  <a:cubicBezTo>
                    <a:pt x="20457" y="899230"/>
                    <a:pt x="16423" y="894581"/>
                    <a:pt x="8363" y="886522"/>
                  </a:cubicBezTo>
                  <a:cubicBezTo>
                    <a:pt x="6505" y="871654"/>
                    <a:pt x="5011" y="856735"/>
                    <a:pt x="2788" y="841917"/>
                  </a:cubicBezTo>
                  <a:cubicBezTo>
                    <a:pt x="2220" y="838128"/>
                    <a:pt x="0" y="834597"/>
                    <a:pt x="0" y="830766"/>
                  </a:cubicBezTo>
                  <a:cubicBezTo>
                    <a:pt x="0" y="829835"/>
                    <a:pt x="592" y="700579"/>
                    <a:pt x="5575" y="660710"/>
                  </a:cubicBezTo>
                  <a:cubicBezTo>
                    <a:pt x="6750" y="651306"/>
                    <a:pt x="9404" y="642146"/>
                    <a:pt x="11151" y="632832"/>
                  </a:cubicBezTo>
                  <a:cubicBezTo>
                    <a:pt x="12193" y="627276"/>
                    <a:pt x="13266" y="621717"/>
                    <a:pt x="13939" y="616105"/>
                  </a:cubicBezTo>
                  <a:cubicBezTo>
                    <a:pt x="16054" y="598478"/>
                    <a:pt x="14636" y="580207"/>
                    <a:pt x="19514" y="563136"/>
                  </a:cubicBezTo>
                  <a:cubicBezTo>
                    <a:pt x="26143" y="539938"/>
                    <a:pt x="23449" y="550185"/>
                    <a:pt x="27878" y="532471"/>
                  </a:cubicBezTo>
                  <a:cubicBezTo>
                    <a:pt x="28423" y="526478"/>
                    <a:pt x="31031" y="491981"/>
                    <a:pt x="33454" y="482290"/>
                  </a:cubicBezTo>
                  <a:cubicBezTo>
                    <a:pt x="35592" y="473738"/>
                    <a:pt x="39029" y="465563"/>
                    <a:pt x="41817" y="457200"/>
                  </a:cubicBezTo>
                  <a:cubicBezTo>
                    <a:pt x="42746" y="434897"/>
                    <a:pt x="43212" y="412571"/>
                    <a:pt x="44605" y="390292"/>
                  </a:cubicBezTo>
                  <a:cubicBezTo>
                    <a:pt x="45770" y="371660"/>
                    <a:pt x="49464" y="358799"/>
                    <a:pt x="52968" y="340112"/>
                  </a:cubicBezTo>
                  <a:cubicBezTo>
                    <a:pt x="56674" y="320344"/>
                    <a:pt x="56213" y="318814"/>
                    <a:pt x="58544" y="295507"/>
                  </a:cubicBezTo>
                  <a:cubicBezTo>
                    <a:pt x="57615" y="267629"/>
                    <a:pt x="56942" y="239741"/>
                    <a:pt x="55756" y="211873"/>
                  </a:cubicBezTo>
                  <a:cubicBezTo>
                    <a:pt x="55083" y="196062"/>
                    <a:pt x="52968" y="180305"/>
                    <a:pt x="52968" y="164480"/>
                  </a:cubicBezTo>
                  <a:cubicBezTo>
                    <a:pt x="52968" y="796"/>
                    <a:pt x="4772" y="19785"/>
                    <a:pt x="64119" y="0"/>
                  </a:cubicBezTo>
                  <a:cubicBezTo>
                    <a:pt x="70624" y="929"/>
                    <a:pt x="77340" y="900"/>
                    <a:pt x="83634" y="2788"/>
                  </a:cubicBezTo>
                  <a:cubicBezTo>
                    <a:pt x="86843" y="3751"/>
                    <a:pt x="89423" y="6218"/>
                    <a:pt x="91997" y="8363"/>
                  </a:cubicBezTo>
                  <a:lnTo>
                    <a:pt x="119875" y="390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56004DFA-84E2-41CC-9C41-95122E02DD80}"/>
              </a:ext>
            </a:extLst>
          </p:cNvPr>
          <p:cNvGrpSpPr/>
          <p:nvPr/>
        </p:nvGrpSpPr>
        <p:grpSpPr>
          <a:xfrm>
            <a:off x="6759097" y="3163742"/>
            <a:ext cx="617909" cy="776074"/>
            <a:chOff x="1508202" y="2018805"/>
            <a:chExt cx="1223847" cy="1537111"/>
          </a:xfrm>
        </p:grpSpPr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73CF7494-47E3-44EE-8FD5-FB51F0670D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6075" t="36015" r="36690" b="25653"/>
            <a:stretch/>
          </p:blipFill>
          <p:spPr>
            <a:xfrm>
              <a:off x="1591294" y="2018805"/>
              <a:ext cx="1056903" cy="1537111"/>
            </a:xfrm>
            <a:prstGeom prst="rect">
              <a:avLst/>
            </a:prstGeom>
          </p:spPr>
        </p:pic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C15C2773-EB62-4D4E-AD4E-D90E7D813230}"/>
                </a:ext>
              </a:extLst>
            </p:cNvPr>
            <p:cNvSpPr/>
            <p:nvPr/>
          </p:nvSpPr>
          <p:spPr>
            <a:xfrm>
              <a:off x="2578196" y="2651202"/>
              <a:ext cx="153853" cy="685800"/>
            </a:xfrm>
            <a:custGeom>
              <a:avLst/>
              <a:gdLst>
                <a:gd name="connsiteX0" fmla="*/ 524 w 153853"/>
                <a:gd name="connsiteY0" fmla="*/ 47393 h 685800"/>
                <a:gd name="connsiteX1" fmla="*/ 14463 w 153853"/>
                <a:gd name="connsiteY1" fmla="*/ 72483 h 685800"/>
                <a:gd name="connsiteX2" fmla="*/ 20038 w 153853"/>
                <a:gd name="connsiteY2" fmla="*/ 80847 h 685800"/>
                <a:gd name="connsiteX3" fmla="*/ 25614 w 153853"/>
                <a:gd name="connsiteY3" fmla="*/ 97574 h 685800"/>
                <a:gd name="connsiteX4" fmla="*/ 33977 w 153853"/>
                <a:gd name="connsiteY4" fmla="*/ 136603 h 685800"/>
                <a:gd name="connsiteX5" fmla="*/ 39553 w 153853"/>
                <a:gd name="connsiteY5" fmla="*/ 156118 h 685800"/>
                <a:gd name="connsiteX6" fmla="*/ 45129 w 153853"/>
                <a:gd name="connsiteY6" fmla="*/ 164481 h 685800"/>
                <a:gd name="connsiteX7" fmla="*/ 53492 w 153853"/>
                <a:gd name="connsiteY7" fmla="*/ 209086 h 685800"/>
                <a:gd name="connsiteX8" fmla="*/ 59068 w 153853"/>
                <a:gd name="connsiteY8" fmla="*/ 225813 h 685800"/>
                <a:gd name="connsiteX9" fmla="*/ 61855 w 153853"/>
                <a:gd name="connsiteY9" fmla="*/ 234176 h 685800"/>
                <a:gd name="connsiteX10" fmla="*/ 64643 w 153853"/>
                <a:gd name="connsiteY10" fmla="*/ 242539 h 685800"/>
                <a:gd name="connsiteX11" fmla="*/ 67431 w 153853"/>
                <a:gd name="connsiteY11" fmla="*/ 253691 h 685800"/>
                <a:gd name="connsiteX12" fmla="*/ 73007 w 153853"/>
                <a:gd name="connsiteY12" fmla="*/ 284357 h 685800"/>
                <a:gd name="connsiteX13" fmla="*/ 67431 w 153853"/>
                <a:gd name="connsiteY13" fmla="*/ 393081 h 685800"/>
                <a:gd name="connsiteX14" fmla="*/ 64643 w 153853"/>
                <a:gd name="connsiteY14" fmla="*/ 409808 h 685800"/>
                <a:gd name="connsiteX15" fmla="*/ 56280 w 153853"/>
                <a:gd name="connsiteY15" fmla="*/ 426535 h 685800"/>
                <a:gd name="connsiteX16" fmla="*/ 50704 w 153853"/>
                <a:gd name="connsiteY16" fmla="*/ 443261 h 685800"/>
                <a:gd name="connsiteX17" fmla="*/ 47916 w 153853"/>
                <a:gd name="connsiteY17" fmla="*/ 451625 h 685800"/>
                <a:gd name="connsiteX18" fmla="*/ 45129 w 153853"/>
                <a:gd name="connsiteY18" fmla="*/ 459988 h 685800"/>
                <a:gd name="connsiteX19" fmla="*/ 42341 w 153853"/>
                <a:gd name="connsiteY19" fmla="*/ 496230 h 685800"/>
                <a:gd name="connsiteX20" fmla="*/ 39553 w 153853"/>
                <a:gd name="connsiteY20" fmla="*/ 512957 h 685800"/>
                <a:gd name="connsiteX21" fmla="*/ 36765 w 153853"/>
                <a:gd name="connsiteY21" fmla="*/ 540835 h 685800"/>
                <a:gd name="connsiteX22" fmla="*/ 33977 w 153853"/>
                <a:gd name="connsiteY22" fmla="*/ 554774 h 685800"/>
                <a:gd name="connsiteX23" fmla="*/ 28402 w 153853"/>
                <a:gd name="connsiteY23" fmla="*/ 599378 h 685800"/>
                <a:gd name="connsiteX24" fmla="*/ 33977 w 153853"/>
                <a:gd name="connsiteY24" fmla="*/ 657922 h 685800"/>
                <a:gd name="connsiteX25" fmla="*/ 47916 w 153853"/>
                <a:gd name="connsiteY25" fmla="*/ 671861 h 685800"/>
                <a:gd name="connsiteX26" fmla="*/ 67431 w 153853"/>
                <a:gd name="connsiteY26" fmla="*/ 685800 h 685800"/>
                <a:gd name="connsiteX27" fmla="*/ 95309 w 153853"/>
                <a:gd name="connsiteY27" fmla="*/ 683013 h 685800"/>
                <a:gd name="connsiteX28" fmla="*/ 98097 w 153853"/>
                <a:gd name="connsiteY28" fmla="*/ 674649 h 685800"/>
                <a:gd name="connsiteX29" fmla="*/ 109248 w 153853"/>
                <a:gd name="connsiteY29" fmla="*/ 632832 h 685800"/>
                <a:gd name="connsiteX30" fmla="*/ 114824 w 153853"/>
                <a:gd name="connsiteY30" fmla="*/ 582652 h 685800"/>
                <a:gd name="connsiteX31" fmla="*/ 120399 w 153853"/>
                <a:gd name="connsiteY31" fmla="*/ 563137 h 685800"/>
                <a:gd name="connsiteX32" fmla="*/ 125975 w 153853"/>
                <a:gd name="connsiteY32" fmla="*/ 515744 h 685800"/>
                <a:gd name="connsiteX33" fmla="*/ 128763 w 153853"/>
                <a:gd name="connsiteY33" fmla="*/ 490654 h 685800"/>
                <a:gd name="connsiteX34" fmla="*/ 134338 w 153853"/>
                <a:gd name="connsiteY34" fmla="*/ 473927 h 685800"/>
                <a:gd name="connsiteX35" fmla="*/ 139914 w 153853"/>
                <a:gd name="connsiteY35" fmla="*/ 407020 h 685800"/>
                <a:gd name="connsiteX36" fmla="*/ 145490 w 153853"/>
                <a:gd name="connsiteY36" fmla="*/ 381930 h 685800"/>
                <a:gd name="connsiteX37" fmla="*/ 151065 w 153853"/>
                <a:gd name="connsiteY37" fmla="*/ 223025 h 685800"/>
                <a:gd name="connsiteX38" fmla="*/ 153853 w 153853"/>
                <a:gd name="connsiteY38" fmla="*/ 195147 h 685800"/>
                <a:gd name="connsiteX39" fmla="*/ 148277 w 153853"/>
                <a:gd name="connsiteY39" fmla="*/ 52969 h 685800"/>
                <a:gd name="connsiteX40" fmla="*/ 145490 w 153853"/>
                <a:gd name="connsiteY40" fmla="*/ 44605 h 685800"/>
                <a:gd name="connsiteX41" fmla="*/ 142702 w 153853"/>
                <a:gd name="connsiteY41" fmla="*/ 33454 h 685800"/>
                <a:gd name="connsiteX42" fmla="*/ 131551 w 153853"/>
                <a:gd name="connsiteY42" fmla="*/ 22303 h 685800"/>
                <a:gd name="connsiteX43" fmla="*/ 117612 w 153853"/>
                <a:gd name="connsiteY43" fmla="*/ 5576 h 685800"/>
                <a:gd name="connsiteX44" fmla="*/ 95309 w 153853"/>
                <a:gd name="connsiteY44" fmla="*/ 2788 h 685800"/>
                <a:gd name="connsiteX45" fmla="*/ 67431 w 153853"/>
                <a:gd name="connsiteY45" fmla="*/ 0 h 685800"/>
                <a:gd name="connsiteX46" fmla="*/ 53492 w 153853"/>
                <a:gd name="connsiteY46" fmla="*/ 2788 h 685800"/>
                <a:gd name="connsiteX47" fmla="*/ 42341 w 153853"/>
                <a:gd name="connsiteY47" fmla="*/ 11152 h 685800"/>
                <a:gd name="connsiteX48" fmla="*/ 28402 w 153853"/>
                <a:gd name="connsiteY48" fmla="*/ 27878 h 685800"/>
                <a:gd name="connsiteX49" fmla="*/ 524 w 153853"/>
                <a:gd name="connsiteY49" fmla="*/ 473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3853" h="685800">
                  <a:moveTo>
                    <a:pt x="524" y="47393"/>
                  </a:moveTo>
                  <a:cubicBezTo>
                    <a:pt x="-1799" y="54827"/>
                    <a:pt x="3725" y="47426"/>
                    <a:pt x="14463" y="72483"/>
                  </a:cubicBezTo>
                  <a:cubicBezTo>
                    <a:pt x="15783" y="75563"/>
                    <a:pt x="18677" y="77785"/>
                    <a:pt x="20038" y="80847"/>
                  </a:cubicBezTo>
                  <a:cubicBezTo>
                    <a:pt x="22425" y="86218"/>
                    <a:pt x="25614" y="97574"/>
                    <a:pt x="25614" y="97574"/>
                  </a:cubicBezTo>
                  <a:cubicBezTo>
                    <a:pt x="31661" y="145946"/>
                    <a:pt x="24048" y="96892"/>
                    <a:pt x="33977" y="136603"/>
                  </a:cubicBezTo>
                  <a:cubicBezTo>
                    <a:pt x="34870" y="140175"/>
                    <a:pt x="37554" y="152120"/>
                    <a:pt x="39553" y="156118"/>
                  </a:cubicBezTo>
                  <a:cubicBezTo>
                    <a:pt x="41051" y="159115"/>
                    <a:pt x="43270" y="161693"/>
                    <a:pt x="45129" y="164481"/>
                  </a:cubicBezTo>
                  <a:cubicBezTo>
                    <a:pt x="57903" y="202808"/>
                    <a:pt x="43372" y="155116"/>
                    <a:pt x="53492" y="209086"/>
                  </a:cubicBezTo>
                  <a:cubicBezTo>
                    <a:pt x="54575" y="214863"/>
                    <a:pt x="57210" y="220237"/>
                    <a:pt x="59068" y="225813"/>
                  </a:cubicBezTo>
                  <a:lnTo>
                    <a:pt x="61855" y="234176"/>
                  </a:lnTo>
                  <a:cubicBezTo>
                    <a:pt x="62784" y="236964"/>
                    <a:pt x="63930" y="239688"/>
                    <a:pt x="64643" y="242539"/>
                  </a:cubicBezTo>
                  <a:cubicBezTo>
                    <a:pt x="65572" y="246256"/>
                    <a:pt x="66600" y="249951"/>
                    <a:pt x="67431" y="253691"/>
                  </a:cubicBezTo>
                  <a:cubicBezTo>
                    <a:pt x="70029" y="265382"/>
                    <a:pt x="70989" y="272250"/>
                    <a:pt x="73007" y="284357"/>
                  </a:cubicBezTo>
                  <a:cubicBezTo>
                    <a:pt x="70997" y="346648"/>
                    <a:pt x="73529" y="350398"/>
                    <a:pt x="67431" y="393081"/>
                  </a:cubicBezTo>
                  <a:cubicBezTo>
                    <a:pt x="66632" y="398677"/>
                    <a:pt x="65869" y="404290"/>
                    <a:pt x="64643" y="409808"/>
                  </a:cubicBezTo>
                  <a:cubicBezTo>
                    <a:pt x="61255" y="425053"/>
                    <a:pt x="62961" y="411503"/>
                    <a:pt x="56280" y="426535"/>
                  </a:cubicBezTo>
                  <a:cubicBezTo>
                    <a:pt x="53893" y="431905"/>
                    <a:pt x="52563" y="437686"/>
                    <a:pt x="50704" y="443261"/>
                  </a:cubicBezTo>
                  <a:lnTo>
                    <a:pt x="47916" y="451625"/>
                  </a:lnTo>
                  <a:lnTo>
                    <a:pt x="45129" y="459988"/>
                  </a:lnTo>
                  <a:cubicBezTo>
                    <a:pt x="44200" y="472069"/>
                    <a:pt x="43609" y="484180"/>
                    <a:pt x="42341" y="496230"/>
                  </a:cubicBezTo>
                  <a:cubicBezTo>
                    <a:pt x="41749" y="501852"/>
                    <a:pt x="40254" y="507348"/>
                    <a:pt x="39553" y="512957"/>
                  </a:cubicBezTo>
                  <a:cubicBezTo>
                    <a:pt x="38395" y="522224"/>
                    <a:pt x="37999" y="531578"/>
                    <a:pt x="36765" y="540835"/>
                  </a:cubicBezTo>
                  <a:cubicBezTo>
                    <a:pt x="36139" y="545532"/>
                    <a:pt x="34756" y="550100"/>
                    <a:pt x="33977" y="554774"/>
                  </a:cubicBezTo>
                  <a:cubicBezTo>
                    <a:pt x="31328" y="570669"/>
                    <a:pt x="30215" y="583060"/>
                    <a:pt x="28402" y="599378"/>
                  </a:cubicBezTo>
                  <a:cubicBezTo>
                    <a:pt x="30260" y="618893"/>
                    <a:pt x="30754" y="638586"/>
                    <a:pt x="33977" y="657922"/>
                  </a:cubicBezTo>
                  <a:cubicBezTo>
                    <a:pt x="35183" y="665156"/>
                    <a:pt x="42993" y="668345"/>
                    <a:pt x="47916" y="671861"/>
                  </a:cubicBezTo>
                  <a:cubicBezTo>
                    <a:pt x="72121" y="689150"/>
                    <a:pt x="47723" y="672662"/>
                    <a:pt x="67431" y="685800"/>
                  </a:cubicBezTo>
                  <a:cubicBezTo>
                    <a:pt x="76724" y="684871"/>
                    <a:pt x="86532" y="686204"/>
                    <a:pt x="95309" y="683013"/>
                  </a:cubicBezTo>
                  <a:cubicBezTo>
                    <a:pt x="98071" y="682009"/>
                    <a:pt x="97340" y="677489"/>
                    <a:pt x="98097" y="674649"/>
                  </a:cubicBezTo>
                  <a:cubicBezTo>
                    <a:pt x="110198" y="629268"/>
                    <a:pt x="102052" y="654421"/>
                    <a:pt x="109248" y="632832"/>
                  </a:cubicBezTo>
                  <a:cubicBezTo>
                    <a:pt x="110825" y="615486"/>
                    <a:pt x="111740" y="599611"/>
                    <a:pt x="114824" y="582652"/>
                  </a:cubicBezTo>
                  <a:cubicBezTo>
                    <a:pt x="116224" y="574953"/>
                    <a:pt x="118012" y="570301"/>
                    <a:pt x="120399" y="563137"/>
                  </a:cubicBezTo>
                  <a:cubicBezTo>
                    <a:pt x="128318" y="491871"/>
                    <a:pt x="118311" y="580880"/>
                    <a:pt x="125975" y="515744"/>
                  </a:cubicBezTo>
                  <a:cubicBezTo>
                    <a:pt x="126958" y="507387"/>
                    <a:pt x="127113" y="498905"/>
                    <a:pt x="128763" y="490654"/>
                  </a:cubicBezTo>
                  <a:cubicBezTo>
                    <a:pt x="129916" y="484891"/>
                    <a:pt x="132480" y="479503"/>
                    <a:pt x="134338" y="473927"/>
                  </a:cubicBezTo>
                  <a:cubicBezTo>
                    <a:pt x="135512" y="455146"/>
                    <a:pt x="136325" y="427357"/>
                    <a:pt x="139914" y="407020"/>
                  </a:cubicBezTo>
                  <a:cubicBezTo>
                    <a:pt x="141403" y="398583"/>
                    <a:pt x="143631" y="390293"/>
                    <a:pt x="145490" y="381930"/>
                  </a:cubicBezTo>
                  <a:cubicBezTo>
                    <a:pt x="153261" y="304195"/>
                    <a:pt x="145091" y="393270"/>
                    <a:pt x="151065" y="223025"/>
                  </a:cubicBezTo>
                  <a:cubicBezTo>
                    <a:pt x="151393" y="213692"/>
                    <a:pt x="152924" y="204440"/>
                    <a:pt x="153853" y="195147"/>
                  </a:cubicBezTo>
                  <a:cubicBezTo>
                    <a:pt x="151994" y="147754"/>
                    <a:pt x="150908" y="100325"/>
                    <a:pt x="148277" y="52969"/>
                  </a:cubicBezTo>
                  <a:cubicBezTo>
                    <a:pt x="148114" y="50035"/>
                    <a:pt x="146297" y="47431"/>
                    <a:pt x="145490" y="44605"/>
                  </a:cubicBezTo>
                  <a:cubicBezTo>
                    <a:pt x="144438" y="40921"/>
                    <a:pt x="144733" y="36703"/>
                    <a:pt x="142702" y="33454"/>
                  </a:cubicBezTo>
                  <a:cubicBezTo>
                    <a:pt x="139916" y="28996"/>
                    <a:pt x="134972" y="26294"/>
                    <a:pt x="131551" y="22303"/>
                  </a:cubicBezTo>
                  <a:cubicBezTo>
                    <a:pt x="127795" y="17920"/>
                    <a:pt x="123631" y="7765"/>
                    <a:pt x="117612" y="5576"/>
                  </a:cubicBezTo>
                  <a:cubicBezTo>
                    <a:pt x="110571" y="3016"/>
                    <a:pt x="102755" y="3615"/>
                    <a:pt x="95309" y="2788"/>
                  </a:cubicBezTo>
                  <a:cubicBezTo>
                    <a:pt x="86027" y="1757"/>
                    <a:pt x="76724" y="929"/>
                    <a:pt x="67431" y="0"/>
                  </a:cubicBezTo>
                  <a:cubicBezTo>
                    <a:pt x="62785" y="929"/>
                    <a:pt x="57822" y="863"/>
                    <a:pt x="53492" y="2788"/>
                  </a:cubicBezTo>
                  <a:cubicBezTo>
                    <a:pt x="49246" y="4675"/>
                    <a:pt x="45869" y="8128"/>
                    <a:pt x="42341" y="11152"/>
                  </a:cubicBezTo>
                  <a:cubicBezTo>
                    <a:pt x="33991" y="18309"/>
                    <a:pt x="34139" y="19272"/>
                    <a:pt x="28402" y="27878"/>
                  </a:cubicBezTo>
                  <a:cubicBezTo>
                    <a:pt x="25389" y="39932"/>
                    <a:pt x="2847" y="39959"/>
                    <a:pt x="524" y="473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D8655D9B-3B3C-4FBF-954C-BF45D2BDED39}"/>
                </a:ext>
              </a:extLst>
            </p:cNvPr>
            <p:cNvSpPr/>
            <p:nvPr/>
          </p:nvSpPr>
          <p:spPr>
            <a:xfrm>
              <a:off x="1508202" y="2517388"/>
              <a:ext cx="186783" cy="917188"/>
            </a:xfrm>
            <a:custGeom>
              <a:avLst/>
              <a:gdLst>
                <a:gd name="connsiteX0" fmla="*/ 119875 w 186783"/>
                <a:gd name="connsiteY0" fmla="*/ 39029 h 917188"/>
                <a:gd name="connsiteX1" fmla="*/ 117088 w 186783"/>
                <a:gd name="connsiteY1" fmla="*/ 52968 h 917188"/>
                <a:gd name="connsiteX2" fmla="*/ 114300 w 186783"/>
                <a:gd name="connsiteY2" fmla="*/ 80846 h 917188"/>
                <a:gd name="connsiteX3" fmla="*/ 111512 w 186783"/>
                <a:gd name="connsiteY3" fmla="*/ 89210 h 917188"/>
                <a:gd name="connsiteX4" fmla="*/ 108724 w 186783"/>
                <a:gd name="connsiteY4" fmla="*/ 100361 h 917188"/>
                <a:gd name="connsiteX5" fmla="*/ 105936 w 186783"/>
                <a:gd name="connsiteY5" fmla="*/ 183995 h 917188"/>
                <a:gd name="connsiteX6" fmla="*/ 103149 w 186783"/>
                <a:gd name="connsiteY6" fmla="*/ 200722 h 917188"/>
                <a:gd name="connsiteX7" fmla="*/ 100361 w 186783"/>
                <a:gd name="connsiteY7" fmla="*/ 220236 h 917188"/>
                <a:gd name="connsiteX8" fmla="*/ 97573 w 186783"/>
                <a:gd name="connsiteY8" fmla="*/ 259266 h 917188"/>
                <a:gd name="connsiteX9" fmla="*/ 91997 w 186783"/>
                <a:gd name="connsiteY9" fmla="*/ 292719 h 917188"/>
                <a:gd name="connsiteX10" fmla="*/ 89210 w 186783"/>
                <a:gd name="connsiteY10" fmla="*/ 315022 h 917188"/>
                <a:gd name="connsiteX11" fmla="*/ 86422 w 186783"/>
                <a:gd name="connsiteY11" fmla="*/ 323385 h 917188"/>
                <a:gd name="connsiteX12" fmla="*/ 83634 w 186783"/>
                <a:gd name="connsiteY12" fmla="*/ 334536 h 917188"/>
                <a:gd name="connsiteX13" fmla="*/ 86422 w 186783"/>
                <a:gd name="connsiteY13" fmla="*/ 471139 h 917188"/>
                <a:gd name="connsiteX14" fmla="*/ 91997 w 186783"/>
                <a:gd name="connsiteY14" fmla="*/ 487866 h 917188"/>
                <a:gd name="connsiteX15" fmla="*/ 97573 w 186783"/>
                <a:gd name="connsiteY15" fmla="*/ 510168 h 917188"/>
                <a:gd name="connsiteX16" fmla="*/ 105936 w 186783"/>
                <a:gd name="connsiteY16" fmla="*/ 574288 h 917188"/>
                <a:gd name="connsiteX17" fmla="*/ 111512 w 186783"/>
                <a:gd name="connsiteY17" fmla="*/ 602166 h 917188"/>
                <a:gd name="connsiteX18" fmla="*/ 117088 w 186783"/>
                <a:gd name="connsiteY18" fmla="*/ 616105 h 917188"/>
                <a:gd name="connsiteX19" fmla="*/ 119875 w 186783"/>
                <a:gd name="connsiteY19" fmla="*/ 627256 h 917188"/>
                <a:gd name="connsiteX20" fmla="*/ 125451 w 186783"/>
                <a:gd name="connsiteY20" fmla="*/ 643983 h 917188"/>
                <a:gd name="connsiteX21" fmla="*/ 131027 w 186783"/>
                <a:gd name="connsiteY21" fmla="*/ 663497 h 917188"/>
                <a:gd name="connsiteX22" fmla="*/ 139390 w 186783"/>
                <a:gd name="connsiteY22" fmla="*/ 677436 h 917188"/>
                <a:gd name="connsiteX23" fmla="*/ 147754 w 186783"/>
                <a:gd name="connsiteY23" fmla="*/ 694163 h 917188"/>
                <a:gd name="connsiteX24" fmla="*/ 156117 w 186783"/>
                <a:gd name="connsiteY24" fmla="*/ 713678 h 917188"/>
                <a:gd name="connsiteX25" fmla="*/ 167268 w 186783"/>
                <a:gd name="connsiteY25" fmla="*/ 733192 h 917188"/>
                <a:gd name="connsiteX26" fmla="*/ 172844 w 186783"/>
                <a:gd name="connsiteY26" fmla="*/ 749919 h 917188"/>
                <a:gd name="connsiteX27" fmla="*/ 181207 w 186783"/>
                <a:gd name="connsiteY27" fmla="*/ 766646 h 917188"/>
                <a:gd name="connsiteX28" fmla="*/ 186783 w 186783"/>
                <a:gd name="connsiteY28" fmla="*/ 775010 h 917188"/>
                <a:gd name="connsiteX29" fmla="*/ 183995 w 186783"/>
                <a:gd name="connsiteY29" fmla="*/ 844705 h 917188"/>
                <a:gd name="connsiteX30" fmla="*/ 181207 w 186783"/>
                <a:gd name="connsiteY30" fmla="*/ 853068 h 917188"/>
                <a:gd name="connsiteX31" fmla="*/ 178419 w 186783"/>
                <a:gd name="connsiteY31" fmla="*/ 864219 h 917188"/>
                <a:gd name="connsiteX32" fmla="*/ 161693 w 186783"/>
                <a:gd name="connsiteY32" fmla="*/ 880946 h 917188"/>
                <a:gd name="connsiteX33" fmla="*/ 142178 w 186783"/>
                <a:gd name="connsiteY33" fmla="*/ 894885 h 917188"/>
                <a:gd name="connsiteX34" fmla="*/ 133814 w 186783"/>
                <a:gd name="connsiteY34" fmla="*/ 903249 h 917188"/>
                <a:gd name="connsiteX35" fmla="*/ 125451 w 186783"/>
                <a:gd name="connsiteY35" fmla="*/ 906036 h 917188"/>
                <a:gd name="connsiteX36" fmla="*/ 117088 w 186783"/>
                <a:gd name="connsiteY36" fmla="*/ 911612 h 917188"/>
                <a:gd name="connsiteX37" fmla="*/ 91997 w 186783"/>
                <a:gd name="connsiteY37" fmla="*/ 917188 h 917188"/>
                <a:gd name="connsiteX38" fmla="*/ 55756 w 186783"/>
                <a:gd name="connsiteY38" fmla="*/ 914400 h 917188"/>
                <a:gd name="connsiteX39" fmla="*/ 30666 w 186783"/>
                <a:gd name="connsiteY39" fmla="*/ 906036 h 917188"/>
                <a:gd name="connsiteX40" fmla="*/ 8363 w 186783"/>
                <a:gd name="connsiteY40" fmla="*/ 886522 h 917188"/>
                <a:gd name="connsiteX41" fmla="*/ 2788 w 186783"/>
                <a:gd name="connsiteY41" fmla="*/ 841917 h 917188"/>
                <a:gd name="connsiteX42" fmla="*/ 0 w 186783"/>
                <a:gd name="connsiteY42" fmla="*/ 830766 h 917188"/>
                <a:gd name="connsiteX43" fmla="*/ 5575 w 186783"/>
                <a:gd name="connsiteY43" fmla="*/ 660710 h 917188"/>
                <a:gd name="connsiteX44" fmla="*/ 11151 w 186783"/>
                <a:gd name="connsiteY44" fmla="*/ 632832 h 917188"/>
                <a:gd name="connsiteX45" fmla="*/ 13939 w 186783"/>
                <a:gd name="connsiteY45" fmla="*/ 616105 h 917188"/>
                <a:gd name="connsiteX46" fmla="*/ 19514 w 186783"/>
                <a:gd name="connsiteY46" fmla="*/ 563136 h 917188"/>
                <a:gd name="connsiteX47" fmla="*/ 27878 w 186783"/>
                <a:gd name="connsiteY47" fmla="*/ 532471 h 917188"/>
                <a:gd name="connsiteX48" fmla="*/ 33454 w 186783"/>
                <a:gd name="connsiteY48" fmla="*/ 482290 h 917188"/>
                <a:gd name="connsiteX49" fmla="*/ 41817 w 186783"/>
                <a:gd name="connsiteY49" fmla="*/ 457200 h 917188"/>
                <a:gd name="connsiteX50" fmla="*/ 44605 w 186783"/>
                <a:gd name="connsiteY50" fmla="*/ 390292 h 917188"/>
                <a:gd name="connsiteX51" fmla="*/ 52968 w 186783"/>
                <a:gd name="connsiteY51" fmla="*/ 340112 h 917188"/>
                <a:gd name="connsiteX52" fmla="*/ 58544 w 186783"/>
                <a:gd name="connsiteY52" fmla="*/ 295507 h 917188"/>
                <a:gd name="connsiteX53" fmla="*/ 55756 w 186783"/>
                <a:gd name="connsiteY53" fmla="*/ 211873 h 917188"/>
                <a:gd name="connsiteX54" fmla="*/ 52968 w 186783"/>
                <a:gd name="connsiteY54" fmla="*/ 164480 h 917188"/>
                <a:gd name="connsiteX55" fmla="*/ 64119 w 186783"/>
                <a:gd name="connsiteY55" fmla="*/ 0 h 917188"/>
                <a:gd name="connsiteX56" fmla="*/ 83634 w 186783"/>
                <a:gd name="connsiteY56" fmla="*/ 2788 h 917188"/>
                <a:gd name="connsiteX57" fmla="*/ 91997 w 186783"/>
                <a:gd name="connsiteY57" fmla="*/ 8363 h 917188"/>
                <a:gd name="connsiteX58" fmla="*/ 119875 w 186783"/>
                <a:gd name="connsiteY58" fmla="*/ 39029 h 91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6783" h="917188">
                  <a:moveTo>
                    <a:pt x="119875" y="39029"/>
                  </a:moveTo>
                  <a:cubicBezTo>
                    <a:pt x="118946" y="43675"/>
                    <a:pt x="117714" y="48271"/>
                    <a:pt x="117088" y="52968"/>
                  </a:cubicBezTo>
                  <a:cubicBezTo>
                    <a:pt x="115854" y="62225"/>
                    <a:pt x="115720" y="71616"/>
                    <a:pt x="114300" y="80846"/>
                  </a:cubicBezTo>
                  <a:cubicBezTo>
                    <a:pt x="113853" y="83751"/>
                    <a:pt x="112319" y="86384"/>
                    <a:pt x="111512" y="89210"/>
                  </a:cubicBezTo>
                  <a:cubicBezTo>
                    <a:pt x="110459" y="92894"/>
                    <a:pt x="109653" y="96644"/>
                    <a:pt x="108724" y="100361"/>
                  </a:cubicBezTo>
                  <a:cubicBezTo>
                    <a:pt x="107795" y="128239"/>
                    <a:pt x="107483" y="156144"/>
                    <a:pt x="105936" y="183995"/>
                  </a:cubicBezTo>
                  <a:cubicBezTo>
                    <a:pt x="105622" y="189639"/>
                    <a:pt x="104008" y="195135"/>
                    <a:pt x="103149" y="200722"/>
                  </a:cubicBezTo>
                  <a:cubicBezTo>
                    <a:pt x="102150" y="207216"/>
                    <a:pt x="101290" y="213731"/>
                    <a:pt x="100361" y="220236"/>
                  </a:cubicBezTo>
                  <a:cubicBezTo>
                    <a:pt x="99432" y="233246"/>
                    <a:pt x="98810" y="246282"/>
                    <a:pt x="97573" y="259266"/>
                  </a:cubicBezTo>
                  <a:cubicBezTo>
                    <a:pt x="95019" y="286076"/>
                    <a:pt x="95421" y="270458"/>
                    <a:pt x="91997" y="292719"/>
                  </a:cubicBezTo>
                  <a:cubicBezTo>
                    <a:pt x="90858" y="300124"/>
                    <a:pt x="90550" y="307651"/>
                    <a:pt x="89210" y="315022"/>
                  </a:cubicBezTo>
                  <a:cubicBezTo>
                    <a:pt x="88684" y="317913"/>
                    <a:pt x="87229" y="320560"/>
                    <a:pt x="86422" y="323385"/>
                  </a:cubicBezTo>
                  <a:cubicBezTo>
                    <a:pt x="85369" y="327069"/>
                    <a:pt x="84563" y="330819"/>
                    <a:pt x="83634" y="334536"/>
                  </a:cubicBezTo>
                  <a:cubicBezTo>
                    <a:pt x="76631" y="390555"/>
                    <a:pt x="77849" y="370408"/>
                    <a:pt x="86422" y="471139"/>
                  </a:cubicBezTo>
                  <a:cubicBezTo>
                    <a:pt x="86920" y="476995"/>
                    <a:pt x="90844" y="482103"/>
                    <a:pt x="91997" y="487866"/>
                  </a:cubicBezTo>
                  <a:cubicBezTo>
                    <a:pt x="95361" y="504686"/>
                    <a:pt x="93286" y="497310"/>
                    <a:pt x="97573" y="510168"/>
                  </a:cubicBezTo>
                  <a:cubicBezTo>
                    <a:pt x="99645" y="528815"/>
                    <a:pt x="102556" y="557389"/>
                    <a:pt x="105936" y="574288"/>
                  </a:cubicBezTo>
                  <a:cubicBezTo>
                    <a:pt x="107795" y="583581"/>
                    <a:pt x="109070" y="593009"/>
                    <a:pt x="111512" y="602166"/>
                  </a:cubicBezTo>
                  <a:cubicBezTo>
                    <a:pt x="112802" y="607001"/>
                    <a:pt x="115506" y="611357"/>
                    <a:pt x="117088" y="616105"/>
                  </a:cubicBezTo>
                  <a:cubicBezTo>
                    <a:pt x="118300" y="619740"/>
                    <a:pt x="118774" y="623586"/>
                    <a:pt x="119875" y="627256"/>
                  </a:cubicBezTo>
                  <a:cubicBezTo>
                    <a:pt x="121564" y="632885"/>
                    <a:pt x="124025" y="638281"/>
                    <a:pt x="125451" y="643983"/>
                  </a:cubicBezTo>
                  <a:cubicBezTo>
                    <a:pt x="126345" y="647557"/>
                    <a:pt x="129027" y="659497"/>
                    <a:pt x="131027" y="663497"/>
                  </a:cubicBezTo>
                  <a:cubicBezTo>
                    <a:pt x="133450" y="668343"/>
                    <a:pt x="136967" y="672590"/>
                    <a:pt x="139390" y="677436"/>
                  </a:cubicBezTo>
                  <a:cubicBezTo>
                    <a:pt x="150928" y="700512"/>
                    <a:pt x="131780" y="670205"/>
                    <a:pt x="147754" y="694163"/>
                  </a:cubicBezTo>
                  <a:cubicBezTo>
                    <a:pt x="150881" y="703548"/>
                    <a:pt x="150603" y="704030"/>
                    <a:pt x="156117" y="713678"/>
                  </a:cubicBezTo>
                  <a:cubicBezTo>
                    <a:pt x="162825" y="725416"/>
                    <a:pt x="161650" y="719147"/>
                    <a:pt x="167268" y="733192"/>
                  </a:cubicBezTo>
                  <a:cubicBezTo>
                    <a:pt x="169451" y="738649"/>
                    <a:pt x="169584" y="745029"/>
                    <a:pt x="172844" y="749919"/>
                  </a:cubicBezTo>
                  <a:cubicBezTo>
                    <a:pt x="188828" y="773899"/>
                    <a:pt x="169660" y="743553"/>
                    <a:pt x="181207" y="766646"/>
                  </a:cubicBezTo>
                  <a:cubicBezTo>
                    <a:pt x="182706" y="769643"/>
                    <a:pt x="184924" y="772222"/>
                    <a:pt x="186783" y="775010"/>
                  </a:cubicBezTo>
                  <a:cubicBezTo>
                    <a:pt x="185854" y="798242"/>
                    <a:pt x="185652" y="821514"/>
                    <a:pt x="183995" y="844705"/>
                  </a:cubicBezTo>
                  <a:cubicBezTo>
                    <a:pt x="183786" y="847636"/>
                    <a:pt x="182014" y="850243"/>
                    <a:pt x="181207" y="853068"/>
                  </a:cubicBezTo>
                  <a:cubicBezTo>
                    <a:pt x="180154" y="856752"/>
                    <a:pt x="180616" y="861080"/>
                    <a:pt x="178419" y="864219"/>
                  </a:cubicBezTo>
                  <a:cubicBezTo>
                    <a:pt x="173897" y="870679"/>
                    <a:pt x="167268" y="875370"/>
                    <a:pt x="161693" y="880946"/>
                  </a:cubicBezTo>
                  <a:cubicBezTo>
                    <a:pt x="150391" y="892248"/>
                    <a:pt x="156855" y="887547"/>
                    <a:pt x="142178" y="894885"/>
                  </a:cubicBezTo>
                  <a:cubicBezTo>
                    <a:pt x="139390" y="897673"/>
                    <a:pt x="137095" y="901062"/>
                    <a:pt x="133814" y="903249"/>
                  </a:cubicBezTo>
                  <a:cubicBezTo>
                    <a:pt x="131369" y="904879"/>
                    <a:pt x="128079" y="904722"/>
                    <a:pt x="125451" y="906036"/>
                  </a:cubicBezTo>
                  <a:cubicBezTo>
                    <a:pt x="122454" y="907534"/>
                    <a:pt x="120085" y="910114"/>
                    <a:pt x="117088" y="911612"/>
                  </a:cubicBezTo>
                  <a:cubicBezTo>
                    <a:pt x="110226" y="915043"/>
                    <a:pt x="98420" y="916117"/>
                    <a:pt x="91997" y="917188"/>
                  </a:cubicBezTo>
                  <a:cubicBezTo>
                    <a:pt x="79917" y="916259"/>
                    <a:pt x="67798" y="915738"/>
                    <a:pt x="55756" y="914400"/>
                  </a:cubicBezTo>
                  <a:cubicBezTo>
                    <a:pt x="45887" y="913303"/>
                    <a:pt x="38911" y="911533"/>
                    <a:pt x="30666" y="906036"/>
                  </a:cubicBezTo>
                  <a:cubicBezTo>
                    <a:pt x="20457" y="899230"/>
                    <a:pt x="16423" y="894581"/>
                    <a:pt x="8363" y="886522"/>
                  </a:cubicBezTo>
                  <a:cubicBezTo>
                    <a:pt x="6505" y="871654"/>
                    <a:pt x="5011" y="856735"/>
                    <a:pt x="2788" y="841917"/>
                  </a:cubicBezTo>
                  <a:cubicBezTo>
                    <a:pt x="2220" y="838128"/>
                    <a:pt x="0" y="834597"/>
                    <a:pt x="0" y="830766"/>
                  </a:cubicBezTo>
                  <a:cubicBezTo>
                    <a:pt x="0" y="829835"/>
                    <a:pt x="592" y="700579"/>
                    <a:pt x="5575" y="660710"/>
                  </a:cubicBezTo>
                  <a:cubicBezTo>
                    <a:pt x="6750" y="651306"/>
                    <a:pt x="9404" y="642146"/>
                    <a:pt x="11151" y="632832"/>
                  </a:cubicBezTo>
                  <a:cubicBezTo>
                    <a:pt x="12193" y="627276"/>
                    <a:pt x="13266" y="621717"/>
                    <a:pt x="13939" y="616105"/>
                  </a:cubicBezTo>
                  <a:cubicBezTo>
                    <a:pt x="16054" y="598478"/>
                    <a:pt x="14636" y="580207"/>
                    <a:pt x="19514" y="563136"/>
                  </a:cubicBezTo>
                  <a:cubicBezTo>
                    <a:pt x="26143" y="539938"/>
                    <a:pt x="23449" y="550185"/>
                    <a:pt x="27878" y="532471"/>
                  </a:cubicBezTo>
                  <a:cubicBezTo>
                    <a:pt x="28423" y="526478"/>
                    <a:pt x="31031" y="491981"/>
                    <a:pt x="33454" y="482290"/>
                  </a:cubicBezTo>
                  <a:cubicBezTo>
                    <a:pt x="35592" y="473738"/>
                    <a:pt x="39029" y="465563"/>
                    <a:pt x="41817" y="457200"/>
                  </a:cubicBezTo>
                  <a:cubicBezTo>
                    <a:pt x="42746" y="434897"/>
                    <a:pt x="43212" y="412571"/>
                    <a:pt x="44605" y="390292"/>
                  </a:cubicBezTo>
                  <a:cubicBezTo>
                    <a:pt x="45770" y="371660"/>
                    <a:pt x="49464" y="358799"/>
                    <a:pt x="52968" y="340112"/>
                  </a:cubicBezTo>
                  <a:cubicBezTo>
                    <a:pt x="56674" y="320344"/>
                    <a:pt x="56213" y="318814"/>
                    <a:pt x="58544" y="295507"/>
                  </a:cubicBezTo>
                  <a:cubicBezTo>
                    <a:pt x="57615" y="267629"/>
                    <a:pt x="56942" y="239741"/>
                    <a:pt x="55756" y="211873"/>
                  </a:cubicBezTo>
                  <a:cubicBezTo>
                    <a:pt x="55083" y="196062"/>
                    <a:pt x="52968" y="180305"/>
                    <a:pt x="52968" y="164480"/>
                  </a:cubicBezTo>
                  <a:cubicBezTo>
                    <a:pt x="52968" y="796"/>
                    <a:pt x="4772" y="19785"/>
                    <a:pt x="64119" y="0"/>
                  </a:cubicBezTo>
                  <a:cubicBezTo>
                    <a:pt x="70624" y="929"/>
                    <a:pt x="77340" y="900"/>
                    <a:pt x="83634" y="2788"/>
                  </a:cubicBezTo>
                  <a:cubicBezTo>
                    <a:pt x="86843" y="3751"/>
                    <a:pt x="89423" y="6218"/>
                    <a:pt x="91997" y="8363"/>
                  </a:cubicBezTo>
                  <a:lnTo>
                    <a:pt x="119875" y="390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6991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AC2D9B7-F6DC-4B3C-A349-413461E31F02}"/>
              </a:ext>
            </a:extLst>
          </p:cNvPr>
          <p:cNvGrpSpPr/>
          <p:nvPr/>
        </p:nvGrpSpPr>
        <p:grpSpPr>
          <a:xfrm>
            <a:off x="4487077" y="837197"/>
            <a:ext cx="617909" cy="776074"/>
            <a:chOff x="1508202" y="2018805"/>
            <a:chExt cx="1223847" cy="153711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CB70DC1-A0DD-4861-B3AD-983CE0BA59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6075" t="36015" r="36690" b="25653"/>
            <a:stretch/>
          </p:blipFill>
          <p:spPr>
            <a:xfrm>
              <a:off x="1591294" y="2018805"/>
              <a:ext cx="1056903" cy="1537111"/>
            </a:xfrm>
            <a:prstGeom prst="rect">
              <a:avLst/>
            </a:prstGeom>
          </p:spPr>
        </p:pic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A0F817E-C2B6-4D5D-91CD-0B7217BDF6EF}"/>
                </a:ext>
              </a:extLst>
            </p:cNvPr>
            <p:cNvSpPr/>
            <p:nvPr/>
          </p:nvSpPr>
          <p:spPr>
            <a:xfrm>
              <a:off x="2578196" y="2651202"/>
              <a:ext cx="153853" cy="685800"/>
            </a:xfrm>
            <a:custGeom>
              <a:avLst/>
              <a:gdLst>
                <a:gd name="connsiteX0" fmla="*/ 524 w 153853"/>
                <a:gd name="connsiteY0" fmla="*/ 47393 h 685800"/>
                <a:gd name="connsiteX1" fmla="*/ 14463 w 153853"/>
                <a:gd name="connsiteY1" fmla="*/ 72483 h 685800"/>
                <a:gd name="connsiteX2" fmla="*/ 20038 w 153853"/>
                <a:gd name="connsiteY2" fmla="*/ 80847 h 685800"/>
                <a:gd name="connsiteX3" fmla="*/ 25614 w 153853"/>
                <a:gd name="connsiteY3" fmla="*/ 97574 h 685800"/>
                <a:gd name="connsiteX4" fmla="*/ 33977 w 153853"/>
                <a:gd name="connsiteY4" fmla="*/ 136603 h 685800"/>
                <a:gd name="connsiteX5" fmla="*/ 39553 w 153853"/>
                <a:gd name="connsiteY5" fmla="*/ 156118 h 685800"/>
                <a:gd name="connsiteX6" fmla="*/ 45129 w 153853"/>
                <a:gd name="connsiteY6" fmla="*/ 164481 h 685800"/>
                <a:gd name="connsiteX7" fmla="*/ 53492 w 153853"/>
                <a:gd name="connsiteY7" fmla="*/ 209086 h 685800"/>
                <a:gd name="connsiteX8" fmla="*/ 59068 w 153853"/>
                <a:gd name="connsiteY8" fmla="*/ 225813 h 685800"/>
                <a:gd name="connsiteX9" fmla="*/ 61855 w 153853"/>
                <a:gd name="connsiteY9" fmla="*/ 234176 h 685800"/>
                <a:gd name="connsiteX10" fmla="*/ 64643 w 153853"/>
                <a:gd name="connsiteY10" fmla="*/ 242539 h 685800"/>
                <a:gd name="connsiteX11" fmla="*/ 67431 w 153853"/>
                <a:gd name="connsiteY11" fmla="*/ 253691 h 685800"/>
                <a:gd name="connsiteX12" fmla="*/ 73007 w 153853"/>
                <a:gd name="connsiteY12" fmla="*/ 284357 h 685800"/>
                <a:gd name="connsiteX13" fmla="*/ 67431 w 153853"/>
                <a:gd name="connsiteY13" fmla="*/ 393081 h 685800"/>
                <a:gd name="connsiteX14" fmla="*/ 64643 w 153853"/>
                <a:gd name="connsiteY14" fmla="*/ 409808 h 685800"/>
                <a:gd name="connsiteX15" fmla="*/ 56280 w 153853"/>
                <a:gd name="connsiteY15" fmla="*/ 426535 h 685800"/>
                <a:gd name="connsiteX16" fmla="*/ 50704 w 153853"/>
                <a:gd name="connsiteY16" fmla="*/ 443261 h 685800"/>
                <a:gd name="connsiteX17" fmla="*/ 47916 w 153853"/>
                <a:gd name="connsiteY17" fmla="*/ 451625 h 685800"/>
                <a:gd name="connsiteX18" fmla="*/ 45129 w 153853"/>
                <a:gd name="connsiteY18" fmla="*/ 459988 h 685800"/>
                <a:gd name="connsiteX19" fmla="*/ 42341 w 153853"/>
                <a:gd name="connsiteY19" fmla="*/ 496230 h 685800"/>
                <a:gd name="connsiteX20" fmla="*/ 39553 w 153853"/>
                <a:gd name="connsiteY20" fmla="*/ 512957 h 685800"/>
                <a:gd name="connsiteX21" fmla="*/ 36765 w 153853"/>
                <a:gd name="connsiteY21" fmla="*/ 540835 h 685800"/>
                <a:gd name="connsiteX22" fmla="*/ 33977 w 153853"/>
                <a:gd name="connsiteY22" fmla="*/ 554774 h 685800"/>
                <a:gd name="connsiteX23" fmla="*/ 28402 w 153853"/>
                <a:gd name="connsiteY23" fmla="*/ 599378 h 685800"/>
                <a:gd name="connsiteX24" fmla="*/ 33977 w 153853"/>
                <a:gd name="connsiteY24" fmla="*/ 657922 h 685800"/>
                <a:gd name="connsiteX25" fmla="*/ 47916 w 153853"/>
                <a:gd name="connsiteY25" fmla="*/ 671861 h 685800"/>
                <a:gd name="connsiteX26" fmla="*/ 67431 w 153853"/>
                <a:gd name="connsiteY26" fmla="*/ 685800 h 685800"/>
                <a:gd name="connsiteX27" fmla="*/ 95309 w 153853"/>
                <a:gd name="connsiteY27" fmla="*/ 683013 h 685800"/>
                <a:gd name="connsiteX28" fmla="*/ 98097 w 153853"/>
                <a:gd name="connsiteY28" fmla="*/ 674649 h 685800"/>
                <a:gd name="connsiteX29" fmla="*/ 109248 w 153853"/>
                <a:gd name="connsiteY29" fmla="*/ 632832 h 685800"/>
                <a:gd name="connsiteX30" fmla="*/ 114824 w 153853"/>
                <a:gd name="connsiteY30" fmla="*/ 582652 h 685800"/>
                <a:gd name="connsiteX31" fmla="*/ 120399 w 153853"/>
                <a:gd name="connsiteY31" fmla="*/ 563137 h 685800"/>
                <a:gd name="connsiteX32" fmla="*/ 125975 w 153853"/>
                <a:gd name="connsiteY32" fmla="*/ 515744 h 685800"/>
                <a:gd name="connsiteX33" fmla="*/ 128763 w 153853"/>
                <a:gd name="connsiteY33" fmla="*/ 490654 h 685800"/>
                <a:gd name="connsiteX34" fmla="*/ 134338 w 153853"/>
                <a:gd name="connsiteY34" fmla="*/ 473927 h 685800"/>
                <a:gd name="connsiteX35" fmla="*/ 139914 w 153853"/>
                <a:gd name="connsiteY35" fmla="*/ 407020 h 685800"/>
                <a:gd name="connsiteX36" fmla="*/ 145490 w 153853"/>
                <a:gd name="connsiteY36" fmla="*/ 381930 h 685800"/>
                <a:gd name="connsiteX37" fmla="*/ 151065 w 153853"/>
                <a:gd name="connsiteY37" fmla="*/ 223025 h 685800"/>
                <a:gd name="connsiteX38" fmla="*/ 153853 w 153853"/>
                <a:gd name="connsiteY38" fmla="*/ 195147 h 685800"/>
                <a:gd name="connsiteX39" fmla="*/ 148277 w 153853"/>
                <a:gd name="connsiteY39" fmla="*/ 52969 h 685800"/>
                <a:gd name="connsiteX40" fmla="*/ 145490 w 153853"/>
                <a:gd name="connsiteY40" fmla="*/ 44605 h 685800"/>
                <a:gd name="connsiteX41" fmla="*/ 142702 w 153853"/>
                <a:gd name="connsiteY41" fmla="*/ 33454 h 685800"/>
                <a:gd name="connsiteX42" fmla="*/ 131551 w 153853"/>
                <a:gd name="connsiteY42" fmla="*/ 22303 h 685800"/>
                <a:gd name="connsiteX43" fmla="*/ 117612 w 153853"/>
                <a:gd name="connsiteY43" fmla="*/ 5576 h 685800"/>
                <a:gd name="connsiteX44" fmla="*/ 95309 w 153853"/>
                <a:gd name="connsiteY44" fmla="*/ 2788 h 685800"/>
                <a:gd name="connsiteX45" fmla="*/ 67431 w 153853"/>
                <a:gd name="connsiteY45" fmla="*/ 0 h 685800"/>
                <a:gd name="connsiteX46" fmla="*/ 53492 w 153853"/>
                <a:gd name="connsiteY46" fmla="*/ 2788 h 685800"/>
                <a:gd name="connsiteX47" fmla="*/ 42341 w 153853"/>
                <a:gd name="connsiteY47" fmla="*/ 11152 h 685800"/>
                <a:gd name="connsiteX48" fmla="*/ 28402 w 153853"/>
                <a:gd name="connsiteY48" fmla="*/ 27878 h 685800"/>
                <a:gd name="connsiteX49" fmla="*/ 524 w 153853"/>
                <a:gd name="connsiteY49" fmla="*/ 473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3853" h="685800">
                  <a:moveTo>
                    <a:pt x="524" y="47393"/>
                  </a:moveTo>
                  <a:cubicBezTo>
                    <a:pt x="-1799" y="54827"/>
                    <a:pt x="3725" y="47426"/>
                    <a:pt x="14463" y="72483"/>
                  </a:cubicBezTo>
                  <a:cubicBezTo>
                    <a:pt x="15783" y="75563"/>
                    <a:pt x="18677" y="77785"/>
                    <a:pt x="20038" y="80847"/>
                  </a:cubicBezTo>
                  <a:cubicBezTo>
                    <a:pt x="22425" y="86218"/>
                    <a:pt x="25614" y="97574"/>
                    <a:pt x="25614" y="97574"/>
                  </a:cubicBezTo>
                  <a:cubicBezTo>
                    <a:pt x="31661" y="145946"/>
                    <a:pt x="24048" y="96892"/>
                    <a:pt x="33977" y="136603"/>
                  </a:cubicBezTo>
                  <a:cubicBezTo>
                    <a:pt x="34870" y="140175"/>
                    <a:pt x="37554" y="152120"/>
                    <a:pt x="39553" y="156118"/>
                  </a:cubicBezTo>
                  <a:cubicBezTo>
                    <a:pt x="41051" y="159115"/>
                    <a:pt x="43270" y="161693"/>
                    <a:pt x="45129" y="164481"/>
                  </a:cubicBezTo>
                  <a:cubicBezTo>
                    <a:pt x="57903" y="202808"/>
                    <a:pt x="43372" y="155116"/>
                    <a:pt x="53492" y="209086"/>
                  </a:cubicBezTo>
                  <a:cubicBezTo>
                    <a:pt x="54575" y="214863"/>
                    <a:pt x="57210" y="220237"/>
                    <a:pt x="59068" y="225813"/>
                  </a:cubicBezTo>
                  <a:lnTo>
                    <a:pt x="61855" y="234176"/>
                  </a:lnTo>
                  <a:cubicBezTo>
                    <a:pt x="62784" y="236964"/>
                    <a:pt x="63930" y="239688"/>
                    <a:pt x="64643" y="242539"/>
                  </a:cubicBezTo>
                  <a:cubicBezTo>
                    <a:pt x="65572" y="246256"/>
                    <a:pt x="66600" y="249951"/>
                    <a:pt x="67431" y="253691"/>
                  </a:cubicBezTo>
                  <a:cubicBezTo>
                    <a:pt x="70029" y="265382"/>
                    <a:pt x="70989" y="272250"/>
                    <a:pt x="73007" y="284357"/>
                  </a:cubicBezTo>
                  <a:cubicBezTo>
                    <a:pt x="70997" y="346648"/>
                    <a:pt x="73529" y="350398"/>
                    <a:pt x="67431" y="393081"/>
                  </a:cubicBezTo>
                  <a:cubicBezTo>
                    <a:pt x="66632" y="398677"/>
                    <a:pt x="65869" y="404290"/>
                    <a:pt x="64643" y="409808"/>
                  </a:cubicBezTo>
                  <a:cubicBezTo>
                    <a:pt x="61255" y="425053"/>
                    <a:pt x="62961" y="411503"/>
                    <a:pt x="56280" y="426535"/>
                  </a:cubicBezTo>
                  <a:cubicBezTo>
                    <a:pt x="53893" y="431905"/>
                    <a:pt x="52563" y="437686"/>
                    <a:pt x="50704" y="443261"/>
                  </a:cubicBezTo>
                  <a:lnTo>
                    <a:pt x="47916" y="451625"/>
                  </a:lnTo>
                  <a:lnTo>
                    <a:pt x="45129" y="459988"/>
                  </a:lnTo>
                  <a:cubicBezTo>
                    <a:pt x="44200" y="472069"/>
                    <a:pt x="43609" y="484180"/>
                    <a:pt x="42341" y="496230"/>
                  </a:cubicBezTo>
                  <a:cubicBezTo>
                    <a:pt x="41749" y="501852"/>
                    <a:pt x="40254" y="507348"/>
                    <a:pt x="39553" y="512957"/>
                  </a:cubicBezTo>
                  <a:cubicBezTo>
                    <a:pt x="38395" y="522224"/>
                    <a:pt x="37999" y="531578"/>
                    <a:pt x="36765" y="540835"/>
                  </a:cubicBezTo>
                  <a:cubicBezTo>
                    <a:pt x="36139" y="545532"/>
                    <a:pt x="34756" y="550100"/>
                    <a:pt x="33977" y="554774"/>
                  </a:cubicBezTo>
                  <a:cubicBezTo>
                    <a:pt x="31328" y="570669"/>
                    <a:pt x="30215" y="583060"/>
                    <a:pt x="28402" y="599378"/>
                  </a:cubicBezTo>
                  <a:cubicBezTo>
                    <a:pt x="30260" y="618893"/>
                    <a:pt x="30754" y="638586"/>
                    <a:pt x="33977" y="657922"/>
                  </a:cubicBezTo>
                  <a:cubicBezTo>
                    <a:pt x="35183" y="665156"/>
                    <a:pt x="42993" y="668345"/>
                    <a:pt x="47916" y="671861"/>
                  </a:cubicBezTo>
                  <a:cubicBezTo>
                    <a:pt x="72121" y="689150"/>
                    <a:pt x="47723" y="672662"/>
                    <a:pt x="67431" y="685800"/>
                  </a:cubicBezTo>
                  <a:cubicBezTo>
                    <a:pt x="76724" y="684871"/>
                    <a:pt x="86532" y="686204"/>
                    <a:pt x="95309" y="683013"/>
                  </a:cubicBezTo>
                  <a:cubicBezTo>
                    <a:pt x="98071" y="682009"/>
                    <a:pt x="97340" y="677489"/>
                    <a:pt x="98097" y="674649"/>
                  </a:cubicBezTo>
                  <a:cubicBezTo>
                    <a:pt x="110198" y="629268"/>
                    <a:pt x="102052" y="654421"/>
                    <a:pt x="109248" y="632832"/>
                  </a:cubicBezTo>
                  <a:cubicBezTo>
                    <a:pt x="110825" y="615486"/>
                    <a:pt x="111740" y="599611"/>
                    <a:pt x="114824" y="582652"/>
                  </a:cubicBezTo>
                  <a:cubicBezTo>
                    <a:pt x="116224" y="574953"/>
                    <a:pt x="118012" y="570301"/>
                    <a:pt x="120399" y="563137"/>
                  </a:cubicBezTo>
                  <a:cubicBezTo>
                    <a:pt x="128318" y="491871"/>
                    <a:pt x="118311" y="580880"/>
                    <a:pt x="125975" y="515744"/>
                  </a:cubicBezTo>
                  <a:cubicBezTo>
                    <a:pt x="126958" y="507387"/>
                    <a:pt x="127113" y="498905"/>
                    <a:pt x="128763" y="490654"/>
                  </a:cubicBezTo>
                  <a:cubicBezTo>
                    <a:pt x="129916" y="484891"/>
                    <a:pt x="132480" y="479503"/>
                    <a:pt x="134338" y="473927"/>
                  </a:cubicBezTo>
                  <a:cubicBezTo>
                    <a:pt x="135512" y="455146"/>
                    <a:pt x="136325" y="427357"/>
                    <a:pt x="139914" y="407020"/>
                  </a:cubicBezTo>
                  <a:cubicBezTo>
                    <a:pt x="141403" y="398583"/>
                    <a:pt x="143631" y="390293"/>
                    <a:pt x="145490" y="381930"/>
                  </a:cubicBezTo>
                  <a:cubicBezTo>
                    <a:pt x="153261" y="304195"/>
                    <a:pt x="145091" y="393270"/>
                    <a:pt x="151065" y="223025"/>
                  </a:cubicBezTo>
                  <a:cubicBezTo>
                    <a:pt x="151393" y="213692"/>
                    <a:pt x="152924" y="204440"/>
                    <a:pt x="153853" y="195147"/>
                  </a:cubicBezTo>
                  <a:cubicBezTo>
                    <a:pt x="151994" y="147754"/>
                    <a:pt x="150908" y="100325"/>
                    <a:pt x="148277" y="52969"/>
                  </a:cubicBezTo>
                  <a:cubicBezTo>
                    <a:pt x="148114" y="50035"/>
                    <a:pt x="146297" y="47431"/>
                    <a:pt x="145490" y="44605"/>
                  </a:cubicBezTo>
                  <a:cubicBezTo>
                    <a:pt x="144438" y="40921"/>
                    <a:pt x="144733" y="36703"/>
                    <a:pt x="142702" y="33454"/>
                  </a:cubicBezTo>
                  <a:cubicBezTo>
                    <a:pt x="139916" y="28996"/>
                    <a:pt x="134972" y="26294"/>
                    <a:pt x="131551" y="22303"/>
                  </a:cubicBezTo>
                  <a:cubicBezTo>
                    <a:pt x="127795" y="17920"/>
                    <a:pt x="123631" y="7765"/>
                    <a:pt x="117612" y="5576"/>
                  </a:cubicBezTo>
                  <a:cubicBezTo>
                    <a:pt x="110571" y="3016"/>
                    <a:pt x="102755" y="3615"/>
                    <a:pt x="95309" y="2788"/>
                  </a:cubicBezTo>
                  <a:cubicBezTo>
                    <a:pt x="86027" y="1757"/>
                    <a:pt x="76724" y="929"/>
                    <a:pt x="67431" y="0"/>
                  </a:cubicBezTo>
                  <a:cubicBezTo>
                    <a:pt x="62785" y="929"/>
                    <a:pt x="57822" y="863"/>
                    <a:pt x="53492" y="2788"/>
                  </a:cubicBezTo>
                  <a:cubicBezTo>
                    <a:pt x="49246" y="4675"/>
                    <a:pt x="45869" y="8128"/>
                    <a:pt x="42341" y="11152"/>
                  </a:cubicBezTo>
                  <a:cubicBezTo>
                    <a:pt x="33991" y="18309"/>
                    <a:pt x="34139" y="19272"/>
                    <a:pt x="28402" y="27878"/>
                  </a:cubicBezTo>
                  <a:cubicBezTo>
                    <a:pt x="25389" y="39932"/>
                    <a:pt x="2847" y="39959"/>
                    <a:pt x="524" y="473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7D22550-7F80-4099-A0BB-19CAE5CFCAC3}"/>
                </a:ext>
              </a:extLst>
            </p:cNvPr>
            <p:cNvSpPr/>
            <p:nvPr/>
          </p:nvSpPr>
          <p:spPr>
            <a:xfrm>
              <a:off x="1508202" y="2517388"/>
              <a:ext cx="186783" cy="917188"/>
            </a:xfrm>
            <a:custGeom>
              <a:avLst/>
              <a:gdLst>
                <a:gd name="connsiteX0" fmla="*/ 119875 w 186783"/>
                <a:gd name="connsiteY0" fmla="*/ 39029 h 917188"/>
                <a:gd name="connsiteX1" fmla="*/ 117088 w 186783"/>
                <a:gd name="connsiteY1" fmla="*/ 52968 h 917188"/>
                <a:gd name="connsiteX2" fmla="*/ 114300 w 186783"/>
                <a:gd name="connsiteY2" fmla="*/ 80846 h 917188"/>
                <a:gd name="connsiteX3" fmla="*/ 111512 w 186783"/>
                <a:gd name="connsiteY3" fmla="*/ 89210 h 917188"/>
                <a:gd name="connsiteX4" fmla="*/ 108724 w 186783"/>
                <a:gd name="connsiteY4" fmla="*/ 100361 h 917188"/>
                <a:gd name="connsiteX5" fmla="*/ 105936 w 186783"/>
                <a:gd name="connsiteY5" fmla="*/ 183995 h 917188"/>
                <a:gd name="connsiteX6" fmla="*/ 103149 w 186783"/>
                <a:gd name="connsiteY6" fmla="*/ 200722 h 917188"/>
                <a:gd name="connsiteX7" fmla="*/ 100361 w 186783"/>
                <a:gd name="connsiteY7" fmla="*/ 220236 h 917188"/>
                <a:gd name="connsiteX8" fmla="*/ 97573 w 186783"/>
                <a:gd name="connsiteY8" fmla="*/ 259266 h 917188"/>
                <a:gd name="connsiteX9" fmla="*/ 91997 w 186783"/>
                <a:gd name="connsiteY9" fmla="*/ 292719 h 917188"/>
                <a:gd name="connsiteX10" fmla="*/ 89210 w 186783"/>
                <a:gd name="connsiteY10" fmla="*/ 315022 h 917188"/>
                <a:gd name="connsiteX11" fmla="*/ 86422 w 186783"/>
                <a:gd name="connsiteY11" fmla="*/ 323385 h 917188"/>
                <a:gd name="connsiteX12" fmla="*/ 83634 w 186783"/>
                <a:gd name="connsiteY12" fmla="*/ 334536 h 917188"/>
                <a:gd name="connsiteX13" fmla="*/ 86422 w 186783"/>
                <a:gd name="connsiteY13" fmla="*/ 471139 h 917188"/>
                <a:gd name="connsiteX14" fmla="*/ 91997 w 186783"/>
                <a:gd name="connsiteY14" fmla="*/ 487866 h 917188"/>
                <a:gd name="connsiteX15" fmla="*/ 97573 w 186783"/>
                <a:gd name="connsiteY15" fmla="*/ 510168 h 917188"/>
                <a:gd name="connsiteX16" fmla="*/ 105936 w 186783"/>
                <a:gd name="connsiteY16" fmla="*/ 574288 h 917188"/>
                <a:gd name="connsiteX17" fmla="*/ 111512 w 186783"/>
                <a:gd name="connsiteY17" fmla="*/ 602166 h 917188"/>
                <a:gd name="connsiteX18" fmla="*/ 117088 w 186783"/>
                <a:gd name="connsiteY18" fmla="*/ 616105 h 917188"/>
                <a:gd name="connsiteX19" fmla="*/ 119875 w 186783"/>
                <a:gd name="connsiteY19" fmla="*/ 627256 h 917188"/>
                <a:gd name="connsiteX20" fmla="*/ 125451 w 186783"/>
                <a:gd name="connsiteY20" fmla="*/ 643983 h 917188"/>
                <a:gd name="connsiteX21" fmla="*/ 131027 w 186783"/>
                <a:gd name="connsiteY21" fmla="*/ 663497 h 917188"/>
                <a:gd name="connsiteX22" fmla="*/ 139390 w 186783"/>
                <a:gd name="connsiteY22" fmla="*/ 677436 h 917188"/>
                <a:gd name="connsiteX23" fmla="*/ 147754 w 186783"/>
                <a:gd name="connsiteY23" fmla="*/ 694163 h 917188"/>
                <a:gd name="connsiteX24" fmla="*/ 156117 w 186783"/>
                <a:gd name="connsiteY24" fmla="*/ 713678 h 917188"/>
                <a:gd name="connsiteX25" fmla="*/ 167268 w 186783"/>
                <a:gd name="connsiteY25" fmla="*/ 733192 h 917188"/>
                <a:gd name="connsiteX26" fmla="*/ 172844 w 186783"/>
                <a:gd name="connsiteY26" fmla="*/ 749919 h 917188"/>
                <a:gd name="connsiteX27" fmla="*/ 181207 w 186783"/>
                <a:gd name="connsiteY27" fmla="*/ 766646 h 917188"/>
                <a:gd name="connsiteX28" fmla="*/ 186783 w 186783"/>
                <a:gd name="connsiteY28" fmla="*/ 775010 h 917188"/>
                <a:gd name="connsiteX29" fmla="*/ 183995 w 186783"/>
                <a:gd name="connsiteY29" fmla="*/ 844705 h 917188"/>
                <a:gd name="connsiteX30" fmla="*/ 181207 w 186783"/>
                <a:gd name="connsiteY30" fmla="*/ 853068 h 917188"/>
                <a:gd name="connsiteX31" fmla="*/ 178419 w 186783"/>
                <a:gd name="connsiteY31" fmla="*/ 864219 h 917188"/>
                <a:gd name="connsiteX32" fmla="*/ 161693 w 186783"/>
                <a:gd name="connsiteY32" fmla="*/ 880946 h 917188"/>
                <a:gd name="connsiteX33" fmla="*/ 142178 w 186783"/>
                <a:gd name="connsiteY33" fmla="*/ 894885 h 917188"/>
                <a:gd name="connsiteX34" fmla="*/ 133814 w 186783"/>
                <a:gd name="connsiteY34" fmla="*/ 903249 h 917188"/>
                <a:gd name="connsiteX35" fmla="*/ 125451 w 186783"/>
                <a:gd name="connsiteY35" fmla="*/ 906036 h 917188"/>
                <a:gd name="connsiteX36" fmla="*/ 117088 w 186783"/>
                <a:gd name="connsiteY36" fmla="*/ 911612 h 917188"/>
                <a:gd name="connsiteX37" fmla="*/ 91997 w 186783"/>
                <a:gd name="connsiteY37" fmla="*/ 917188 h 917188"/>
                <a:gd name="connsiteX38" fmla="*/ 55756 w 186783"/>
                <a:gd name="connsiteY38" fmla="*/ 914400 h 917188"/>
                <a:gd name="connsiteX39" fmla="*/ 30666 w 186783"/>
                <a:gd name="connsiteY39" fmla="*/ 906036 h 917188"/>
                <a:gd name="connsiteX40" fmla="*/ 8363 w 186783"/>
                <a:gd name="connsiteY40" fmla="*/ 886522 h 917188"/>
                <a:gd name="connsiteX41" fmla="*/ 2788 w 186783"/>
                <a:gd name="connsiteY41" fmla="*/ 841917 h 917188"/>
                <a:gd name="connsiteX42" fmla="*/ 0 w 186783"/>
                <a:gd name="connsiteY42" fmla="*/ 830766 h 917188"/>
                <a:gd name="connsiteX43" fmla="*/ 5575 w 186783"/>
                <a:gd name="connsiteY43" fmla="*/ 660710 h 917188"/>
                <a:gd name="connsiteX44" fmla="*/ 11151 w 186783"/>
                <a:gd name="connsiteY44" fmla="*/ 632832 h 917188"/>
                <a:gd name="connsiteX45" fmla="*/ 13939 w 186783"/>
                <a:gd name="connsiteY45" fmla="*/ 616105 h 917188"/>
                <a:gd name="connsiteX46" fmla="*/ 19514 w 186783"/>
                <a:gd name="connsiteY46" fmla="*/ 563136 h 917188"/>
                <a:gd name="connsiteX47" fmla="*/ 27878 w 186783"/>
                <a:gd name="connsiteY47" fmla="*/ 532471 h 917188"/>
                <a:gd name="connsiteX48" fmla="*/ 33454 w 186783"/>
                <a:gd name="connsiteY48" fmla="*/ 482290 h 917188"/>
                <a:gd name="connsiteX49" fmla="*/ 41817 w 186783"/>
                <a:gd name="connsiteY49" fmla="*/ 457200 h 917188"/>
                <a:gd name="connsiteX50" fmla="*/ 44605 w 186783"/>
                <a:gd name="connsiteY50" fmla="*/ 390292 h 917188"/>
                <a:gd name="connsiteX51" fmla="*/ 52968 w 186783"/>
                <a:gd name="connsiteY51" fmla="*/ 340112 h 917188"/>
                <a:gd name="connsiteX52" fmla="*/ 58544 w 186783"/>
                <a:gd name="connsiteY52" fmla="*/ 295507 h 917188"/>
                <a:gd name="connsiteX53" fmla="*/ 55756 w 186783"/>
                <a:gd name="connsiteY53" fmla="*/ 211873 h 917188"/>
                <a:gd name="connsiteX54" fmla="*/ 52968 w 186783"/>
                <a:gd name="connsiteY54" fmla="*/ 164480 h 917188"/>
                <a:gd name="connsiteX55" fmla="*/ 64119 w 186783"/>
                <a:gd name="connsiteY55" fmla="*/ 0 h 917188"/>
                <a:gd name="connsiteX56" fmla="*/ 83634 w 186783"/>
                <a:gd name="connsiteY56" fmla="*/ 2788 h 917188"/>
                <a:gd name="connsiteX57" fmla="*/ 91997 w 186783"/>
                <a:gd name="connsiteY57" fmla="*/ 8363 h 917188"/>
                <a:gd name="connsiteX58" fmla="*/ 119875 w 186783"/>
                <a:gd name="connsiteY58" fmla="*/ 39029 h 91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6783" h="917188">
                  <a:moveTo>
                    <a:pt x="119875" y="39029"/>
                  </a:moveTo>
                  <a:cubicBezTo>
                    <a:pt x="118946" y="43675"/>
                    <a:pt x="117714" y="48271"/>
                    <a:pt x="117088" y="52968"/>
                  </a:cubicBezTo>
                  <a:cubicBezTo>
                    <a:pt x="115854" y="62225"/>
                    <a:pt x="115720" y="71616"/>
                    <a:pt x="114300" y="80846"/>
                  </a:cubicBezTo>
                  <a:cubicBezTo>
                    <a:pt x="113853" y="83751"/>
                    <a:pt x="112319" y="86384"/>
                    <a:pt x="111512" y="89210"/>
                  </a:cubicBezTo>
                  <a:cubicBezTo>
                    <a:pt x="110459" y="92894"/>
                    <a:pt x="109653" y="96644"/>
                    <a:pt x="108724" y="100361"/>
                  </a:cubicBezTo>
                  <a:cubicBezTo>
                    <a:pt x="107795" y="128239"/>
                    <a:pt x="107483" y="156144"/>
                    <a:pt x="105936" y="183995"/>
                  </a:cubicBezTo>
                  <a:cubicBezTo>
                    <a:pt x="105622" y="189639"/>
                    <a:pt x="104008" y="195135"/>
                    <a:pt x="103149" y="200722"/>
                  </a:cubicBezTo>
                  <a:cubicBezTo>
                    <a:pt x="102150" y="207216"/>
                    <a:pt x="101290" y="213731"/>
                    <a:pt x="100361" y="220236"/>
                  </a:cubicBezTo>
                  <a:cubicBezTo>
                    <a:pt x="99432" y="233246"/>
                    <a:pt x="98810" y="246282"/>
                    <a:pt x="97573" y="259266"/>
                  </a:cubicBezTo>
                  <a:cubicBezTo>
                    <a:pt x="95019" y="286076"/>
                    <a:pt x="95421" y="270458"/>
                    <a:pt x="91997" y="292719"/>
                  </a:cubicBezTo>
                  <a:cubicBezTo>
                    <a:pt x="90858" y="300124"/>
                    <a:pt x="90550" y="307651"/>
                    <a:pt x="89210" y="315022"/>
                  </a:cubicBezTo>
                  <a:cubicBezTo>
                    <a:pt x="88684" y="317913"/>
                    <a:pt x="87229" y="320560"/>
                    <a:pt x="86422" y="323385"/>
                  </a:cubicBezTo>
                  <a:cubicBezTo>
                    <a:pt x="85369" y="327069"/>
                    <a:pt x="84563" y="330819"/>
                    <a:pt x="83634" y="334536"/>
                  </a:cubicBezTo>
                  <a:cubicBezTo>
                    <a:pt x="76631" y="390555"/>
                    <a:pt x="77849" y="370408"/>
                    <a:pt x="86422" y="471139"/>
                  </a:cubicBezTo>
                  <a:cubicBezTo>
                    <a:pt x="86920" y="476995"/>
                    <a:pt x="90844" y="482103"/>
                    <a:pt x="91997" y="487866"/>
                  </a:cubicBezTo>
                  <a:cubicBezTo>
                    <a:pt x="95361" y="504686"/>
                    <a:pt x="93286" y="497310"/>
                    <a:pt x="97573" y="510168"/>
                  </a:cubicBezTo>
                  <a:cubicBezTo>
                    <a:pt x="99645" y="528815"/>
                    <a:pt x="102556" y="557389"/>
                    <a:pt x="105936" y="574288"/>
                  </a:cubicBezTo>
                  <a:cubicBezTo>
                    <a:pt x="107795" y="583581"/>
                    <a:pt x="109070" y="593009"/>
                    <a:pt x="111512" y="602166"/>
                  </a:cubicBezTo>
                  <a:cubicBezTo>
                    <a:pt x="112802" y="607001"/>
                    <a:pt x="115506" y="611357"/>
                    <a:pt x="117088" y="616105"/>
                  </a:cubicBezTo>
                  <a:cubicBezTo>
                    <a:pt x="118300" y="619740"/>
                    <a:pt x="118774" y="623586"/>
                    <a:pt x="119875" y="627256"/>
                  </a:cubicBezTo>
                  <a:cubicBezTo>
                    <a:pt x="121564" y="632885"/>
                    <a:pt x="124025" y="638281"/>
                    <a:pt x="125451" y="643983"/>
                  </a:cubicBezTo>
                  <a:cubicBezTo>
                    <a:pt x="126345" y="647557"/>
                    <a:pt x="129027" y="659497"/>
                    <a:pt x="131027" y="663497"/>
                  </a:cubicBezTo>
                  <a:cubicBezTo>
                    <a:pt x="133450" y="668343"/>
                    <a:pt x="136967" y="672590"/>
                    <a:pt x="139390" y="677436"/>
                  </a:cubicBezTo>
                  <a:cubicBezTo>
                    <a:pt x="150928" y="700512"/>
                    <a:pt x="131780" y="670205"/>
                    <a:pt x="147754" y="694163"/>
                  </a:cubicBezTo>
                  <a:cubicBezTo>
                    <a:pt x="150881" y="703548"/>
                    <a:pt x="150603" y="704030"/>
                    <a:pt x="156117" y="713678"/>
                  </a:cubicBezTo>
                  <a:cubicBezTo>
                    <a:pt x="162825" y="725416"/>
                    <a:pt x="161650" y="719147"/>
                    <a:pt x="167268" y="733192"/>
                  </a:cubicBezTo>
                  <a:cubicBezTo>
                    <a:pt x="169451" y="738649"/>
                    <a:pt x="169584" y="745029"/>
                    <a:pt x="172844" y="749919"/>
                  </a:cubicBezTo>
                  <a:cubicBezTo>
                    <a:pt x="188828" y="773899"/>
                    <a:pt x="169660" y="743553"/>
                    <a:pt x="181207" y="766646"/>
                  </a:cubicBezTo>
                  <a:cubicBezTo>
                    <a:pt x="182706" y="769643"/>
                    <a:pt x="184924" y="772222"/>
                    <a:pt x="186783" y="775010"/>
                  </a:cubicBezTo>
                  <a:cubicBezTo>
                    <a:pt x="185854" y="798242"/>
                    <a:pt x="185652" y="821514"/>
                    <a:pt x="183995" y="844705"/>
                  </a:cubicBezTo>
                  <a:cubicBezTo>
                    <a:pt x="183786" y="847636"/>
                    <a:pt x="182014" y="850243"/>
                    <a:pt x="181207" y="853068"/>
                  </a:cubicBezTo>
                  <a:cubicBezTo>
                    <a:pt x="180154" y="856752"/>
                    <a:pt x="180616" y="861080"/>
                    <a:pt x="178419" y="864219"/>
                  </a:cubicBezTo>
                  <a:cubicBezTo>
                    <a:pt x="173897" y="870679"/>
                    <a:pt x="167268" y="875370"/>
                    <a:pt x="161693" y="880946"/>
                  </a:cubicBezTo>
                  <a:cubicBezTo>
                    <a:pt x="150391" y="892248"/>
                    <a:pt x="156855" y="887547"/>
                    <a:pt x="142178" y="894885"/>
                  </a:cubicBezTo>
                  <a:cubicBezTo>
                    <a:pt x="139390" y="897673"/>
                    <a:pt x="137095" y="901062"/>
                    <a:pt x="133814" y="903249"/>
                  </a:cubicBezTo>
                  <a:cubicBezTo>
                    <a:pt x="131369" y="904879"/>
                    <a:pt x="128079" y="904722"/>
                    <a:pt x="125451" y="906036"/>
                  </a:cubicBezTo>
                  <a:cubicBezTo>
                    <a:pt x="122454" y="907534"/>
                    <a:pt x="120085" y="910114"/>
                    <a:pt x="117088" y="911612"/>
                  </a:cubicBezTo>
                  <a:cubicBezTo>
                    <a:pt x="110226" y="915043"/>
                    <a:pt x="98420" y="916117"/>
                    <a:pt x="91997" y="917188"/>
                  </a:cubicBezTo>
                  <a:cubicBezTo>
                    <a:pt x="79917" y="916259"/>
                    <a:pt x="67798" y="915738"/>
                    <a:pt x="55756" y="914400"/>
                  </a:cubicBezTo>
                  <a:cubicBezTo>
                    <a:pt x="45887" y="913303"/>
                    <a:pt x="38911" y="911533"/>
                    <a:pt x="30666" y="906036"/>
                  </a:cubicBezTo>
                  <a:cubicBezTo>
                    <a:pt x="20457" y="899230"/>
                    <a:pt x="16423" y="894581"/>
                    <a:pt x="8363" y="886522"/>
                  </a:cubicBezTo>
                  <a:cubicBezTo>
                    <a:pt x="6505" y="871654"/>
                    <a:pt x="5011" y="856735"/>
                    <a:pt x="2788" y="841917"/>
                  </a:cubicBezTo>
                  <a:cubicBezTo>
                    <a:pt x="2220" y="838128"/>
                    <a:pt x="0" y="834597"/>
                    <a:pt x="0" y="830766"/>
                  </a:cubicBezTo>
                  <a:cubicBezTo>
                    <a:pt x="0" y="829835"/>
                    <a:pt x="592" y="700579"/>
                    <a:pt x="5575" y="660710"/>
                  </a:cubicBezTo>
                  <a:cubicBezTo>
                    <a:pt x="6750" y="651306"/>
                    <a:pt x="9404" y="642146"/>
                    <a:pt x="11151" y="632832"/>
                  </a:cubicBezTo>
                  <a:cubicBezTo>
                    <a:pt x="12193" y="627276"/>
                    <a:pt x="13266" y="621717"/>
                    <a:pt x="13939" y="616105"/>
                  </a:cubicBezTo>
                  <a:cubicBezTo>
                    <a:pt x="16054" y="598478"/>
                    <a:pt x="14636" y="580207"/>
                    <a:pt x="19514" y="563136"/>
                  </a:cubicBezTo>
                  <a:cubicBezTo>
                    <a:pt x="26143" y="539938"/>
                    <a:pt x="23449" y="550185"/>
                    <a:pt x="27878" y="532471"/>
                  </a:cubicBezTo>
                  <a:cubicBezTo>
                    <a:pt x="28423" y="526478"/>
                    <a:pt x="31031" y="491981"/>
                    <a:pt x="33454" y="482290"/>
                  </a:cubicBezTo>
                  <a:cubicBezTo>
                    <a:pt x="35592" y="473738"/>
                    <a:pt x="39029" y="465563"/>
                    <a:pt x="41817" y="457200"/>
                  </a:cubicBezTo>
                  <a:cubicBezTo>
                    <a:pt x="42746" y="434897"/>
                    <a:pt x="43212" y="412571"/>
                    <a:pt x="44605" y="390292"/>
                  </a:cubicBezTo>
                  <a:cubicBezTo>
                    <a:pt x="45770" y="371660"/>
                    <a:pt x="49464" y="358799"/>
                    <a:pt x="52968" y="340112"/>
                  </a:cubicBezTo>
                  <a:cubicBezTo>
                    <a:pt x="56674" y="320344"/>
                    <a:pt x="56213" y="318814"/>
                    <a:pt x="58544" y="295507"/>
                  </a:cubicBezTo>
                  <a:cubicBezTo>
                    <a:pt x="57615" y="267629"/>
                    <a:pt x="56942" y="239741"/>
                    <a:pt x="55756" y="211873"/>
                  </a:cubicBezTo>
                  <a:cubicBezTo>
                    <a:pt x="55083" y="196062"/>
                    <a:pt x="52968" y="180305"/>
                    <a:pt x="52968" y="164480"/>
                  </a:cubicBezTo>
                  <a:cubicBezTo>
                    <a:pt x="52968" y="796"/>
                    <a:pt x="4772" y="19785"/>
                    <a:pt x="64119" y="0"/>
                  </a:cubicBezTo>
                  <a:cubicBezTo>
                    <a:pt x="70624" y="929"/>
                    <a:pt x="77340" y="900"/>
                    <a:pt x="83634" y="2788"/>
                  </a:cubicBezTo>
                  <a:cubicBezTo>
                    <a:pt x="86843" y="3751"/>
                    <a:pt x="89423" y="6218"/>
                    <a:pt x="91997" y="8363"/>
                  </a:cubicBezTo>
                  <a:lnTo>
                    <a:pt x="119875" y="390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1A005E03-060D-4686-A110-59189048C3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8595" y="681960"/>
            <a:ext cx="617909" cy="10865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AC3E6DA-B7C7-4DBC-B490-9D486EC4BB7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5057847" y="816966"/>
            <a:ext cx="1118027" cy="8165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A512FC7-FE7C-486D-9EE1-3D7CACC768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16421" y="639001"/>
            <a:ext cx="1688760" cy="11662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84A5D5F-7C61-4E8B-A471-714F0552F4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20229" y="2983813"/>
            <a:ext cx="1688760" cy="116622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39A09E7-6F61-4553-B45A-1E5A2F59D2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3596" y="681960"/>
            <a:ext cx="617909" cy="108654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FEB7B53-EFEE-4EBF-996C-80878606BF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5806" y="681960"/>
            <a:ext cx="617909" cy="1086548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355417BC-28CD-47AD-84F4-C5FBCDEF98C6}"/>
              </a:ext>
            </a:extLst>
          </p:cNvPr>
          <p:cNvGrpSpPr/>
          <p:nvPr/>
        </p:nvGrpSpPr>
        <p:grpSpPr>
          <a:xfrm>
            <a:off x="6917739" y="837197"/>
            <a:ext cx="617909" cy="776074"/>
            <a:chOff x="1508202" y="2018805"/>
            <a:chExt cx="1223847" cy="1537111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A7BF1EA-1289-4E88-BD17-2BA3AFAE0D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6075" t="36015" r="36690" b="25653"/>
            <a:stretch/>
          </p:blipFill>
          <p:spPr>
            <a:xfrm>
              <a:off x="1591294" y="2018805"/>
              <a:ext cx="1056903" cy="1537111"/>
            </a:xfrm>
            <a:prstGeom prst="rect">
              <a:avLst/>
            </a:prstGeom>
          </p:spPr>
        </p:pic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D0CAB1E-769A-4CDA-915A-E489F3EF7F00}"/>
                </a:ext>
              </a:extLst>
            </p:cNvPr>
            <p:cNvSpPr/>
            <p:nvPr/>
          </p:nvSpPr>
          <p:spPr>
            <a:xfrm>
              <a:off x="2578196" y="2651202"/>
              <a:ext cx="153853" cy="685800"/>
            </a:xfrm>
            <a:custGeom>
              <a:avLst/>
              <a:gdLst>
                <a:gd name="connsiteX0" fmla="*/ 524 w 153853"/>
                <a:gd name="connsiteY0" fmla="*/ 47393 h 685800"/>
                <a:gd name="connsiteX1" fmla="*/ 14463 w 153853"/>
                <a:gd name="connsiteY1" fmla="*/ 72483 h 685800"/>
                <a:gd name="connsiteX2" fmla="*/ 20038 w 153853"/>
                <a:gd name="connsiteY2" fmla="*/ 80847 h 685800"/>
                <a:gd name="connsiteX3" fmla="*/ 25614 w 153853"/>
                <a:gd name="connsiteY3" fmla="*/ 97574 h 685800"/>
                <a:gd name="connsiteX4" fmla="*/ 33977 w 153853"/>
                <a:gd name="connsiteY4" fmla="*/ 136603 h 685800"/>
                <a:gd name="connsiteX5" fmla="*/ 39553 w 153853"/>
                <a:gd name="connsiteY5" fmla="*/ 156118 h 685800"/>
                <a:gd name="connsiteX6" fmla="*/ 45129 w 153853"/>
                <a:gd name="connsiteY6" fmla="*/ 164481 h 685800"/>
                <a:gd name="connsiteX7" fmla="*/ 53492 w 153853"/>
                <a:gd name="connsiteY7" fmla="*/ 209086 h 685800"/>
                <a:gd name="connsiteX8" fmla="*/ 59068 w 153853"/>
                <a:gd name="connsiteY8" fmla="*/ 225813 h 685800"/>
                <a:gd name="connsiteX9" fmla="*/ 61855 w 153853"/>
                <a:gd name="connsiteY9" fmla="*/ 234176 h 685800"/>
                <a:gd name="connsiteX10" fmla="*/ 64643 w 153853"/>
                <a:gd name="connsiteY10" fmla="*/ 242539 h 685800"/>
                <a:gd name="connsiteX11" fmla="*/ 67431 w 153853"/>
                <a:gd name="connsiteY11" fmla="*/ 253691 h 685800"/>
                <a:gd name="connsiteX12" fmla="*/ 73007 w 153853"/>
                <a:gd name="connsiteY12" fmla="*/ 284357 h 685800"/>
                <a:gd name="connsiteX13" fmla="*/ 67431 w 153853"/>
                <a:gd name="connsiteY13" fmla="*/ 393081 h 685800"/>
                <a:gd name="connsiteX14" fmla="*/ 64643 w 153853"/>
                <a:gd name="connsiteY14" fmla="*/ 409808 h 685800"/>
                <a:gd name="connsiteX15" fmla="*/ 56280 w 153853"/>
                <a:gd name="connsiteY15" fmla="*/ 426535 h 685800"/>
                <a:gd name="connsiteX16" fmla="*/ 50704 w 153853"/>
                <a:gd name="connsiteY16" fmla="*/ 443261 h 685800"/>
                <a:gd name="connsiteX17" fmla="*/ 47916 w 153853"/>
                <a:gd name="connsiteY17" fmla="*/ 451625 h 685800"/>
                <a:gd name="connsiteX18" fmla="*/ 45129 w 153853"/>
                <a:gd name="connsiteY18" fmla="*/ 459988 h 685800"/>
                <a:gd name="connsiteX19" fmla="*/ 42341 w 153853"/>
                <a:gd name="connsiteY19" fmla="*/ 496230 h 685800"/>
                <a:gd name="connsiteX20" fmla="*/ 39553 w 153853"/>
                <a:gd name="connsiteY20" fmla="*/ 512957 h 685800"/>
                <a:gd name="connsiteX21" fmla="*/ 36765 w 153853"/>
                <a:gd name="connsiteY21" fmla="*/ 540835 h 685800"/>
                <a:gd name="connsiteX22" fmla="*/ 33977 w 153853"/>
                <a:gd name="connsiteY22" fmla="*/ 554774 h 685800"/>
                <a:gd name="connsiteX23" fmla="*/ 28402 w 153853"/>
                <a:gd name="connsiteY23" fmla="*/ 599378 h 685800"/>
                <a:gd name="connsiteX24" fmla="*/ 33977 w 153853"/>
                <a:gd name="connsiteY24" fmla="*/ 657922 h 685800"/>
                <a:gd name="connsiteX25" fmla="*/ 47916 w 153853"/>
                <a:gd name="connsiteY25" fmla="*/ 671861 h 685800"/>
                <a:gd name="connsiteX26" fmla="*/ 67431 w 153853"/>
                <a:gd name="connsiteY26" fmla="*/ 685800 h 685800"/>
                <a:gd name="connsiteX27" fmla="*/ 95309 w 153853"/>
                <a:gd name="connsiteY27" fmla="*/ 683013 h 685800"/>
                <a:gd name="connsiteX28" fmla="*/ 98097 w 153853"/>
                <a:gd name="connsiteY28" fmla="*/ 674649 h 685800"/>
                <a:gd name="connsiteX29" fmla="*/ 109248 w 153853"/>
                <a:gd name="connsiteY29" fmla="*/ 632832 h 685800"/>
                <a:gd name="connsiteX30" fmla="*/ 114824 w 153853"/>
                <a:gd name="connsiteY30" fmla="*/ 582652 h 685800"/>
                <a:gd name="connsiteX31" fmla="*/ 120399 w 153853"/>
                <a:gd name="connsiteY31" fmla="*/ 563137 h 685800"/>
                <a:gd name="connsiteX32" fmla="*/ 125975 w 153853"/>
                <a:gd name="connsiteY32" fmla="*/ 515744 h 685800"/>
                <a:gd name="connsiteX33" fmla="*/ 128763 w 153853"/>
                <a:gd name="connsiteY33" fmla="*/ 490654 h 685800"/>
                <a:gd name="connsiteX34" fmla="*/ 134338 w 153853"/>
                <a:gd name="connsiteY34" fmla="*/ 473927 h 685800"/>
                <a:gd name="connsiteX35" fmla="*/ 139914 w 153853"/>
                <a:gd name="connsiteY35" fmla="*/ 407020 h 685800"/>
                <a:gd name="connsiteX36" fmla="*/ 145490 w 153853"/>
                <a:gd name="connsiteY36" fmla="*/ 381930 h 685800"/>
                <a:gd name="connsiteX37" fmla="*/ 151065 w 153853"/>
                <a:gd name="connsiteY37" fmla="*/ 223025 h 685800"/>
                <a:gd name="connsiteX38" fmla="*/ 153853 w 153853"/>
                <a:gd name="connsiteY38" fmla="*/ 195147 h 685800"/>
                <a:gd name="connsiteX39" fmla="*/ 148277 w 153853"/>
                <a:gd name="connsiteY39" fmla="*/ 52969 h 685800"/>
                <a:gd name="connsiteX40" fmla="*/ 145490 w 153853"/>
                <a:gd name="connsiteY40" fmla="*/ 44605 h 685800"/>
                <a:gd name="connsiteX41" fmla="*/ 142702 w 153853"/>
                <a:gd name="connsiteY41" fmla="*/ 33454 h 685800"/>
                <a:gd name="connsiteX42" fmla="*/ 131551 w 153853"/>
                <a:gd name="connsiteY42" fmla="*/ 22303 h 685800"/>
                <a:gd name="connsiteX43" fmla="*/ 117612 w 153853"/>
                <a:gd name="connsiteY43" fmla="*/ 5576 h 685800"/>
                <a:gd name="connsiteX44" fmla="*/ 95309 w 153853"/>
                <a:gd name="connsiteY44" fmla="*/ 2788 h 685800"/>
                <a:gd name="connsiteX45" fmla="*/ 67431 w 153853"/>
                <a:gd name="connsiteY45" fmla="*/ 0 h 685800"/>
                <a:gd name="connsiteX46" fmla="*/ 53492 w 153853"/>
                <a:gd name="connsiteY46" fmla="*/ 2788 h 685800"/>
                <a:gd name="connsiteX47" fmla="*/ 42341 w 153853"/>
                <a:gd name="connsiteY47" fmla="*/ 11152 h 685800"/>
                <a:gd name="connsiteX48" fmla="*/ 28402 w 153853"/>
                <a:gd name="connsiteY48" fmla="*/ 27878 h 685800"/>
                <a:gd name="connsiteX49" fmla="*/ 524 w 153853"/>
                <a:gd name="connsiteY49" fmla="*/ 473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3853" h="685800">
                  <a:moveTo>
                    <a:pt x="524" y="47393"/>
                  </a:moveTo>
                  <a:cubicBezTo>
                    <a:pt x="-1799" y="54827"/>
                    <a:pt x="3725" y="47426"/>
                    <a:pt x="14463" y="72483"/>
                  </a:cubicBezTo>
                  <a:cubicBezTo>
                    <a:pt x="15783" y="75563"/>
                    <a:pt x="18677" y="77785"/>
                    <a:pt x="20038" y="80847"/>
                  </a:cubicBezTo>
                  <a:cubicBezTo>
                    <a:pt x="22425" y="86218"/>
                    <a:pt x="25614" y="97574"/>
                    <a:pt x="25614" y="97574"/>
                  </a:cubicBezTo>
                  <a:cubicBezTo>
                    <a:pt x="31661" y="145946"/>
                    <a:pt x="24048" y="96892"/>
                    <a:pt x="33977" y="136603"/>
                  </a:cubicBezTo>
                  <a:cubicBezTo>
                    <a:pt x="34870" y="140175"/>
                    <a:pt x="37554" y="152120"/>
                    <a:pt x="39553" y="156118"/>
                  </a:cubicBezTo>
                  <a:cubicBezTo>
                    <a:pt x="41051" y="159115"/>
                    <a:pt x="43270" y="161693"/>
                    <a:pt x="45129" y="164481"/>
                  </a:cubicBezTo>
                  <a:cubicBezTo>
                    <a:pt x="57903" y="202808"/>
                    <a:pt x="43372" y="155116"/>
                    <a:pt x="53492" y="209086"/>
                  </a:cubicBezTo>
                  <a:cubicBezTo>
                    <a:pt x="54575" y="214863"/>
                    <a:pt x="57210" y="220237"/>
                    <a:pt x="59068" y="225813"/>
                  </a:cubicBezTo>
                  <a:lnTo>
                    <a:pt x="61855" y="234176"/>
                  </a:lnTo>
                  <a:cubicBezTo>
                    <a:pt x="62784" y="236964"/>
                    <a:pt x="63930" y="239688"/>
                    <a:pt x="64643" y="242539"/>
                  </a:cubicBezTo>
                  <a:cubicBezTo>
                    <a:pt x="65572" y="246256"/>
                    <a:pt x="66600" y="249951"/>
                    <a:pt x="67431" y="253691"/>
                  </a:cubicBezTo>
                  <a:cubicBezTo>
                    <a:pt x="70029" y="265382"/>
                    <a:pt x="70989" y="272250"/>
                    <a:pt x="73007" y="284357"/>
                  </a:cubicBezTo>
                  <a:cubicBezTo>
                    <a:pt x="70997" y="346648"/>
                    <a:pt x="73529" y="350398"/>
                    <a:pt x="67431" y="393081"/>
                  </a:cubicBezTo>
                  <a:cubicBezTo>
                    <a:pt x="66632" y="398677"/>
                    <a:pt x="65869" y="404290"/>
                    <a:pt x="64643" y="409808"/>
                  </a:cubicBezTo>
                  <a:cubicBezTo>
                    <a:pt x="61255" y="425053"/>
                    <a:pt x="62961" y="411503"/>
                    <a:pt x="56280" y="426535"/>
                  </a:cubicBezTo>
                  <a:cubicBezTo>
                    <a:pt x="53893" y="431905"/>
                    <a:pt x="52563" y="437686"/>
                    <a:pt x="50704" y="443261"/>
                  </a:cubicBezTo>
                  <a:lnTo>
                    <a:pt x="47916" y="451625"/>
                  </a:lnTo>
                  <a:lnTo>
                    <a:pt x="45129" y="459988"/>
                  </a:lnTo>
                  <a:cubicBezTo>
                    <a:pt x="44200" y="472069"/>
                    <a:pt x="43609" y="484180"/>
                    <a:pt x="42341" y="496230"/>
                  </a:cubicBezTo>
                  <a:cubicBezTo>
                    <a:pt x="41749" y="501852"/>
                    <a:pt x="40254" y="507348"/>
                    <a:pt x="39553" y="512957"/>
                  </a:cubicBezTo>
                  <a:cubicBezTo>
                    <a:pt x="38395" y="522224"/>
                    <a:pt x="37999" y="531578"/>
                    <a:pt x="36765" y="540835"/>
                  </a:cubicBezTo>
                  <a:cubicBezTo>
                    <a:pt x="36139" y="545532"/>
                    <a:pt x="34756" y="550100"/>
                    <a:pt x="33977" y="554774"/>
                  </a:cubicBezTo>
                  <a:cubicBezTo>
                    <a:pt x="31328" y="570669"/>
                    <a:pt x="30215" y="583060"/>
                    <a:pt x="28402" y="599378"/>
                  </a:cubicBezTo>
                  <a:cubicBezTo>
                    <a:pt x="30260" y="618893"/>
                    <a:pt x="30754" y="638586"/>
                    <a:pt x="33977" y="657922"/>
                  </a:cubicBezTo>
                  <a:cubicBezTo>
                    <a:pt x="35183" y="665156"/>
                    <a:pt x="42993" y="668345"/>
                    <a:pt x="47916" y="671861"/>
                  </a:cubicBezTo>
                  <a:cubicBezTo>
                    <a:pt x="72121" y="689150"/>
                    <a:pt x="47723" y="672662"/>
                    <a:pt x="67431" y="685800"/>
                  </a:cubicBezTo>
                  <a:cubicBezTo>
                    <a:pt x="76724" y="684871"/>
                    <a:pt x="86532" y="686204"/>
                    <a:pt x="95309" y="683013"/>
                  </a:cubicBezTo>
                  <a:cubicBezTo>
                    <a:pt x="98071" y="682009"/>
                    <a:pt x="97340" y="677489"/>
                    <a:pt x="98097" y="674649"/>
                  </a:cubicBezTo>
                  <a:cubicBezTo>
                    <a:pt x="110198" y="629268"/>
                    <a:pt x="102052" y="654421"/>
                    <a:pt x="109248" y="632832"/>
                  </a:cubicBezTo>
                  <a:cubicBezTo>
                    <a:pt x="110825" y="615486"/>
                    <a:pt x="111740" y="599611"/>
                    <a:pt x="114824" y="582652"/>
                  </a:cubicBezTo>
                  <a:cubicBezTo>
                    <a:pt x="116224" y="574953"/>
                    <a:pt x="118012" y="570301"/>
                    <a:pt x="120399" y="563137"/>
                  </a:cubicBezTo>
                  <a:cubicBezTo>
                    <a:pt x="128318" y="491871"/>
                    <a:pt x="118311" y="580880"/>
                    <a:pt x="125975" y="515744"/>
                  </a:cubicBezTo>
                  <a:cubicBezTo>
                    <a:pt x="126958" y="507387"/>
                    <a:pt x="127113" y="498905"/>
                    <a:pt x="128763" y="490654"/>
                  </a:cubicBezTo>
                  <a:cubicBezTo>
                    <a:pt x="129916" y="484891"/>
                    <a:pt x="132480" y="479503"/>
                    <a:pt x="134338" y="473927"/>
                  </a:cubicBezTo>
                  <a:cubicBezTo>
                    <a:pt x="135512" y="455146"/>
                    <a:pt x="136325" y="427357"/>
                    <a:pt x="139914" y="407020"/>
                  </a:cubicBezTo>
                  <a:cubicBezTo>
                    <a:pt x="141403" y="398583"/>
                    <a:pt x="143631" y="390293"/>
                    <a:pt x="145490" y="381930"/>
                  </a:cubicBezTo>
                  <a:cubicBezTo>
                    <a:pt x="153261" y="304195"/>
                    <a:pt x="145091" y="393270"/>
                    <a:pt x="151065" y="223025"/>
                  </a:cubicBezTo>
                  <a:cubicBezTo>
                    <a:pt x="151393" y="213692"/>
                    <a:pt x="152924" y="204440"/>
                    <a:pt x="153853" y="195147"/>
                  </a:cubicBezTo>
                  <a:cubicBezTo>
                    <a:pt x="151994" y="147754"/>
                    <a:pt x="150908" y="100325"/>
                    <a:pt x="148277" y="52969"/>
                  </a:cubicBezTo>
                  <a:cubicBezTo>
                    <a:pt x="148114" y="50035"/>
                    <a:pt x="146297" y="47431"/>
                    <a:pt x="145490" y="44605"/>
                  </a:cubicBezTo>
                  <a:cubicBezTo>
                    <a:pt x="144438" y="40921"/>
                    <a:pt x="144733" y="36703"/>
                    <a:pt x="142702" y="33454"/>
                  </a:cubicBezTo>
                  <a:cubicBezTo>
                    <a:pt x="139916" y="28996"/>
                    <a:pt x="134972" y="26294"/>
                    <a:pt x="131551" y="22303"/>
                  </a:cubicBezTo>
                  <a:cubicBezTo>
                    <a:pt x="127795" y="17920"/>
                    <a:pt x="123631" y="7765"/>
                    <a:pt x="117612" y="5576"/>
                  </a:cubicBezTo>
                  <a:cubicBezTo>
                    <a:pt x="110571" y="3016"/>
                    <a:pt x="102755" y="3615"/>
                    <a:pt x="95309" y="2788"/>
                  </a:cubicBezTo>
                  <a:cubicBezTo>
                    <a:pt x="86027" y="1757"/>
                    <a:pt x="76724" y="929"/>
                    <a:pt x="67431" y="0"/>
                  </a:cubicBezTo>
                  <a:cubicBezTo>
                    <a:pt x="62785" y="929"/>
                    <a:pt x="57822" y="863"/>
                    <a:pt x="53492" y="2788"/>
                  </a:cubicBezTo>
                  <a:cubicBezTo>
                    <a:pt x="49246" y="4675"/>
                    <a:pt x="45869" y="8128"/>
                    <a:pt x="42341" y="11152"/>
                  </a:cubicBezTo>
                  <a:cubicBezTo>
                    <a:pt x="33991" y="18309"/>
                    <a:pt x="34139" y="19272"/>
                    <a:pt x="28402" y="27878"/>
                  </a:cubicBezTo>
                  <a:cubicBezTo>
                    <a:pt x="25389" y="39932"/>
                    <a:pt x="2847" y="39959"/>
                    <a:pt x="524" y="473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EF7D026A-9B1B-4AF5-8F74-DD08D2B9E5D7}"/>
                </a:ext>
              </a:extLst>
            </p:cNvPr>
            <p:cNvSpPr/>
            <p:nvPr/>
          </p:nvSpPr>
          <p:spPr>
            <a:xfrm>
              <a:off x="1508202" y="2517388"/>
              <a:ext cx="186783" cy="917188"/>
            </a:xfrm>
            <a:custGeom>
              <a:avLst/>
              <a:gdLst>
                <a:gd name="connsiteX0" fmla="*/ 119875 w 186783"/>
                <a:gd name="connsiteY0" fmla="*/ 39029 h 917188"/>
                <a:gd name="connsiteX1" fmla="*/ 117088 w 186783"/>
                <a:gd name="connsiteY1" fmla="*/ 52968 h 917188"/>
                <a:gd name="connsiteX2" fmla="*/ 114300 w 186783"/>
                <a:gd name="connsiteY2" fmla="*/ 80846 h 917188"/>
                <a:gd name="connsiteX3" fmla="*/ 111512 w 186783"/>
                <a:gd name="connsiteY3" fmla="*/ 89210 h 917188"/>
                <a:gd name="connsiteX4" fmla="*/ 108724 w 186783"/>
                <a:gd name="connsiteY4" fmla="*/ 100361 h 917188"/>
                <a:gd name="connsiteX5" fmla="*/ 105936 w 186783"/>
                <a:gd name="connsiteY5" fmla="*/ 183995 h 917188"/>
                <a:gd name="connsiteX6" fmla="*/ 103149 w 186783"/>
                <a:gd name="connsiteY6" fmla="*/ 200722 h 917188"/>
                <a:gd name="connsiteX7" fmla="*/ 100361 w 186783"/>
                <a:gd name="connsiteY7" fmla="*/ 220236 h 917188"/>
                <a:gd name="connsiteX8" fmla="*/ 97573 w 186783"/>
                <a:gd name="connsiteY8" fmla="*/ 259266 h 917188"/>
                <a:gd name="connsiteX9" fmla="*/ 91997 w 186783"/>
                <a:gd name="connsiteY9" fmla="*/ 292719 h 917188"/>
                <a:gd name="connsiteX10" fmla="*/ 89210 w 186783"/>
                <a:gd name="connsiteY10" fmla="*/ 315022 h 917188"/>
                <a:gd name="connsiteX11" fmla="*/ 86422 w 186783"/>
                <a:gd name="connsiteY11" fmla="*/ 323385 h 917188"/>
                <a:gd name="connsiteX12" fmla="*/ 83634 w 186783"/>
                <a:gd name="connsiteY12" fmla="*/ 334536 h 917188"/>
                <a:gd name="connsiteX13" fmla="*/ 86422 w 186783"/>
                <a:gd name="connsiteY13" fmla="*/ 471139 h 917188"/>
                <a:gd name="connsiteX14" fmla="*/ 91997 w 186783"/>
                <a:gd name="connsiteY14" fmla="*/ 487866 h 917188"/>
                <a:gd name="connsiteX15" fmla="*/ 97573 w 186783"/>
                <a:gd name="connsiteY15" fmla="*/ 510168 h 917188"/>
                <a:gd name="connsiteX16" fmla="*/ 105936 w 186783"/>
                <a:gd name="connsiteY16" fmla="*/ 574288 h 917188"/>
                <a:gd name="connsiteX17" fmla="*/ 111512 w 186783"/>
                <a:gd name="connsiteY17" fmla="*/ 602166 h 917188"/>
                <a:gd name="connsiteX18" fmla="*/ 117088 w 186783"/>
                <a:gd name="connsiteY18" fmla="*/ 616105 h 917188"/>
                <a:gd name="connsiteX19" fmla="*/ 119875 w 186783"/>
                <a:gd name="connsiteY19" fmla="*/ 627256 h 917188"/>
                <a:gd name="connsiteX20" fmla="*/ 125451 w 186783"/>
                <a:gd name="connsiteY20" fmla="*/ 643983 h 917188"/>
                <a:gd name="connsiteX21" fmla="*/ 131027 w 186783"/>
                <a:gd name="connsiteY21" fmla="*/ 663497 h 917188"/>
                <a:gd name="connsiteX22" fmla="*/ 139390 w 186783"/>
                <a:gd name="connsiteY22" fmla="*/ 677436 h 917188"/>
                <a:gd name="connsiteX23" fmla="*/ 147754 w 186783"/>
                <a:gd name="connsiteY23" fmla="*/ 694163 h 917188"/>
                <a:gd name="connsiteX24" fmla="*/ 156117 w 186783"/>
                <a:gd name="connsiteY24" fmla="*/ 713678 h 917188"/>
                <a:gd name="connsiteX25" fmla="*/ 167268 w 186783"/>
                <a:gd name="connsiteY25" fmla="*/ 733192 h 917188"/>
                <a:gd name="connsiteX26" fmla="*/ 172844 w 186783"/>
                <a:gd name="connsiteY26" fmla="*/ 749919 h 917188"/>
                <a:gd name="connsiteX27" fmla="*/ 181207 w 186783"/>
                <a:gd name="connsiteY27" fmla="*/ 766646 h 917188"/>
                <a:gd name="connsiteX28" fmla="*/ 186783 w 186783"/>
                <a:gd name="connsiteY28" fmla="*/ 775010 h 917188"/>
                <a:gd name="connsiteX29" fmla="*/ 183995 w 186783"/>
                <a:gd name="connsiteY29" fmla="*/ 844705 h 917188"/>
                <a:gd name="connsiteX30" fmla="*/ 181207 w 186783"/>
                <a:gd name="connsiteY30" fmla="*/ 853068 h 917188"/>
                <a:gd name="connsiteX31" fmla="*/ 178419 w 186783"/>
                <a:gd name="connsiteY31" fmla="*/ 864219 h 917188"/>
                <a:gd name="connsiteX32" fmla="*/ 161693 w 186783"/>
                <a:gd name="connsiteY32" fmla="*/ 880946 h 917188"/>
                <a:gd name="connsiteX33" fmla="*/ 142178 w 186783"/>
                <a:gd name="connsiteY33" fmla="*/ 894885 h 917188"/>
                <a:gd name="connsiteX34" fmla="*/ 133814 w 186783"/>
                <a:gd name="connsiteY34" fmla="*/ 903249 h 917188"/>
                <a:gd name="connsiteX35" fmla="*/ 125451 w 186783"/>
                <a:gd name="connsiteY35" fmla="*/ 906036 h 917188"/>
                <a:gd name="connsiteX36" fmla="*/ 117088 w 186783"/>
                <a:gd name="connsiteY36" fmla="*/ 911612 h 917188"/>
                <a:gd name="connsiteX37" fmla="*/ 91997 w 186783"/>
                <a:gd name="connsiteY37" fmla="*/ 917188 h 917188"/>
                <a:gd name="connsiteX38" fmla="*/ 55756 w 186783"/>
                <a:gd name="connsiteY38" fmla="*/ 914400 h 917188"/>
                <a:gd name="connsiteX39" fmla="*/ 30666 w 186783"/>
                <a:gd name="connsiteY39" fmla="*/ 906036 h 917188"/>
                <a:gd name="connsiteX40" fmla="*/ 8363 w 186783"/>
                <a:gd name="connsiteY40" fmla="*/ 886522 h 917188"/>
                <a:gd name="connsiteX41" fmla="*/ 2788 w 186783"/>
                <a:gd name="connsiteY41" fmla="*/ 841917 h 917188"/>
                <a:gd name="connsiteX42" fmla="*/ 0 w 186783"/>
                <a:gd name="connsiteY42" fmla="*/ 830766 h 917188"/>
                <a:gd name="connsiteX43" fmla="*/ 5575 w 186783"/>
                <a:gd name="connsiteY43" fmla="*/ 660710 h 917188"/>
                <a:gd name="connsiteX44" fmla="*/ 11151 w 186783"/>
                <a:gd name="connsiteY44" fmla="*/ 632832 h 917188"/>
                <a:gd name="connsiteX45" fmla="*/ 13939 w 186783"/>
                <a:gd name="connsiteY45" fmla="*/ 616105 h 917188"/>
                <a:gd name="connsiteX46" fmla="*/ 19514 w 186783"/>
                <a:gd name="connsiteY46" fmla="*/ 563136 h 917188"/>
                <a:gd name="connsiteX47" fmla="*/ 27878 w 186783"/>
                <a:gd name="connsiteY47" fmla="*/ 532471 h 917188"/>
                <a:gd name="connsiteX48" fmla="*/ 33454 w 186783"/>
                <a:gd name="connsiteY48" fmla="*/ 482290 h 917188"/>
                <a:gd name="connsiteX49" fmla="*/ 41817 w 186783"/>
                <a:gd name="connsiteY49" fmla="*/ 457200 h 917188"/>
                <a:gd name="connsiteX50" fmla="*/ 44605 w 186783"/>
                <a:gd name="connsiteY50" fmla="*/ 390292 h 917188"/>
                <a:gd name="connsiteX51" fmla="*/ 52968 w 186783"/>
                <a:gd name="connsiteY51" fmla="*/ 340112 h 917188"/>
                <a:gd name="connsiteX52" fmla="*/ 58544 w 186783"/>
                <a:gd name="connsiteY52" fmla="*/ 295507 h 917188"/>
                <a:gd name="connsiteX53" fmla="*/ 55756 w 186783"/>
                <a:gd name="connsiteY53" fmla="*/ 211873 h 917188"/>
                <a:gd name="connsiteX54" fmla="*/ 52968 w 186783"/>
                <a:gd name="connsiteY54" fmla="*/ 164480 h 917188"/>
                <a:gd name="connsiteX55" fmla="*/ 64119 w 186783"/>
                <a:gd name="connsiteY55" fmla="*/ 0 h 917188"/>
                <a:gd name="connsiteX56" fmla="*/ 83634 w 186783"/>
                <a:gd name="connsiteY56" fmla="*/ 2788 h 917188"/>
                <a:gd name="connsiteX57" fmla="*/ 91997 w 186783"/>
                <a:gd name="connsiteY57" fmla="*/ 8363 h 917188"/>
                <a:gd name="connsiteX58" fmla="*/ 119875 w 186783"/>
                <a:gd name="connsiteY58" fmla="*/ 39029 h 91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6783" h="917188">
                  <a:moveTo>
                    <a:pt x="119875" y="39029"/>
                  </a:moveTo>
                  <a:cubicBezTo>
                    <a:pt x="118946" y="43675"/>
                    <a:pt x="117714" y="48271"/>
                    <a:pt x="117088" y="52968"/>
                  </a:cubicBezTo>
                  <a:cubicBezTo>
                    <a:pt x="115854" y="62225"/>
                    <a:pt x="115720" y="71616"/>
                    <a:pt x="114300" y="80846"/>
                  </a:cubicBezTo>
                  <a:cubicBezTo>
                    <a:pt x="113853" y="83751"/>
                    <a:pt x="112319" y="86384"/>
                    <a:pt x="111512" y="89210"/>
                  </a:cubicBezTo>
                  <a:cubicBezTo>
                    <a:pt x="110459" y="92894"/>
                    <a:pt x="109653" y="96644"/>
                    <a:pt x="108724" y="100361"/>
                  </a:cubicBezTo>
                  <a:cubicBezTo>
                    <a:pt x="107795" y="128239"/>
                    <a:pt x="107483" y="156144"/>
                    <a:pt x="105936" y="183995"/>
                  </a:cubicBezTo>
                  <a:cubicBezTo>
                    <a:pt x="105622" y="189639"/>
                    <a:pt x="104008" y="195135"/>
                    <a:pt x="103149" y="200722"/>
                  </a:cubicBezTo>
                  <a:cubicBezTo>
                    <a:pt x="102150" y="207216"/>
                    <a:pt x="101290" y="213731"/>
                    <a:pt x="100361" y="220236"/>
                  </a:cubicBezTo>
                  <a:cubicBezTo>
                    <a:pt x="99432" y="233246"/>
                    <a:pt x="98810" y="246282"/>
                    <a:pt x="97573" y="259266"/>
                  </a:cubicBezTo>
                  <a:cubicBezTo>
                    <a:pt x="95019" y="286076"/>
                    <a:pt x="95421" y="270458"/>
                    <a:pt x="91997" y="292719"/>
                  </a:cubicBezTo>
                  <a:cubicBezTo>
                    <a:pt x="90858" y="300124"/>
                    <a:pt x="90550" y="307651"/>
                    <a:pt x="89210" y="315022"/>
                  </a:cubicBezTo>
                  <a:cubicBezTo>
                    <a:pt x="88684" y="317913"/>
                    <a:pt x="87229" y="320560"/>
                    <a:pt x="86422" y="323385"/>
                  </a:cubicBezTo>
                  <a:cubicBezTo>
                    <a:pt x="85369" y="327069"/>
                    <a:pt x="84563" y="330819"/>
                    <a:pt x="83634" y="334536"/>
                  </a:cubicBezTo>
                  <a:cubicBezTo>
                    <a:pt x="76631" y="390555"/>
                    <a:pt x="77849" y="370408"/>
                    <a:pt x="86422" y="471139"/>
                  </a:cubicBezTo>
                  <a:cubicBezTo>
                    <a:pt x="86920" y="476995"/>
                    <a:pt x="90844" y="482103"/>
                    <a:pt x="91997" y="487866"/>
                  </a:cubicBezTo>
                  <a:cubicBezTo>
                    <a:pt x="95361" y="504686"/>
                    <a:pt x="93286" y="497310"/>
                    <a:pt x="97573" y="510168"/>
                  </a:cubicBezTo>
                  <a:cubicBezTo>
                    <a:pt x="99645" y="528815"/>
                    <a:pt x="102556" y="557389"/>
                    <a:pt x="105936" y="574288"/>
                  </a:cubicBezTo>
                  <a:cubicBezTo>
                    <a:pt x="107795" y="583581"/>
                    <a:pt x="109070" y="593009"/>
                    <a:pt x="111512" y="602166"/>
                  </a:cubicBezTo>
                  <a:cubicBezTo>
                    <a:pt x="112802" y="607001"/>
                    <a:pt x="115506" y="611357"/>
                    <a:pt x="117088" y="616105"/>
                  </a:cubicBezTo>
                  <a:cubicBezTo>
                    <a:pt x="118300" y="619740"/>
                    <a:pt x="118774" y="623586"/>
                    <a:pt x="119875" y="627256"/>
                  </a:cubicBezTo>
                  <a:cubicBezTo>
                    <a:pt x="121564" y="632885"/>
                    <a:pt x="124025" y="638281"/>
                    <a:pt x="125451" y="643983"/>
                  </a:cubicBezTo>
                  <a:cubicBezTo>
                    <a:pt x="126345" y="647557"/>
                    <a:pt x="129027" y="659497"/>
                    <a:pt x="131027" y="663497"/>
                  </a:cubicBezTo>
                  <a:cubicBezTo>
                    <a:pt x="133450" y="668343"/>
                    <a:pt x="136967" y="672590"/>
                    <a:pt x="139390" y="677436"/>
                  </a:cubicBezTo>
                  <a:cubicBezTo>
                    <a:pt x="150928" y="700512"/>
                    <a:pt x="131780" y="670205"/>
                    <a:pt x="147754" y="694163"/>
                  </a:cubicBezTo>
                  <a:cubicBezTo>
                    <a:pt x="150881" y="703548"/>
                    <a:pt x="150603" y="704030"/>
                    <a:pt x="156117" y="713678"/>
                  </a:cubicBezTo>
                  <a:cubicBezTo>
                    <a:pt x="162825" y="725416"/>
                    <a:pt x="161650" y="719147"/>
                    <a:pt x="167268" y="733192"/>
                  </a:cubicBezTo>
                  <a:cubicBezTo>
                    <a:pt x="169451" y="738649"/>
                    <a:pt x="169584" y="745029"/>
                    <a:pt x="172844" y="749919"/>
                  </a:cubicBezTo>
                  <a:cubicBezTo>
                    <a:pt x="188828" y="773899"/>
                    <a:pt x="169660" y="743553"/>
                    <a:pt x="181207" y="766646"/>
                  </a:cubicBezTo>
                  <a:cubicBezTo>
                    <a:pt x="182706" y="769643"/>
                    <a:pt x="184924" y="772222"/>
                    <a:pt x="186783" y="775010"/>
                  </a:cubicBezTo>
                  <a:cubicBezTo>
                    <a:pt x="185854" y="798242"/>
                    <a:pt x="185652" y="821514"/>
                    <a:pt x="183995" y="844705"/>
                  </a:cubicBezTo>
                  <a:cubicBezTo>
                    <a:pt x="183786" y="847636"/>
                    <a:pt x="182014" y="850243"/>
                    <a:pt x="181207" y="853068"/>
                  </a:cubicBezTo>
                  <a:cubicBezTo>
                    <a:pt x="180154" y="856752"/>
                    <a:pt x="180616" y="861080"/>
                    <a:pt x="178419" y="864219"/>
                  </a:cubicBezTo>
                  <a:cubicBezTo>
                    <a:pt x="173897" y="870679"/>
                    <a:pt x="167268" y="875370"/>
                    <a:pt x="161693" y="880946"/>
                  </a:cubicBezTo>
                  <a:cubicBezTo>
                    <a:pt x="150391" y="892248"/>
                    <a:pt x="156855" y="887547"/>
                    <a:pt x="142178" y="894885"/>
                  </a:cubicBezTo>
                  <a:cubicBezTo>
                    <a:pt x="139390" y="897673"/>
                    <a:pt x="137095" y="901062"/>
                    <a:pt x="133814" y="903249"/>
                  </a:cubicBezTo>
                  <a:cubicBezTo>
                    <a:pt x="131369" y="904879"/>
                    <a:pt x="128079" y="904722"/>
                    <a:pt x="125451" y="906036"/>
                  </a:cubicBezTo>
                  <a:cubicBezTo>
                    <a:pt x="122454" y="907534"/>
                    <a:pt x="120085" y="910114"/>
                    <a:pt x="117088" y="911612"/>
                  </a:cubicBezTo>
                  <a:cubicBezTo>
                    <a:pt x="110226" y="915043"/>
                    <a:pt x="98420" y="916117"/>
                    <a:pt x="91997" y="917188"/>
                  </a:cubicBezTo>
                  <a:cubicBezTo>
                    <a:pt x="79917" y="916259"/>
                    <a:pt x="67798" y="915738"/>
                    <a:pt x="55756" y="914400"/>
                  </a:cubicBezTo>
                  <a:cubicBezTo>
                    <a:pt x="45887" y="913303"/>
                    <a:pt x="38911" y="911533"/>
                    <a:pt x="30666" y="906036"/>
                  </a:cubicBezTo>
                  <a:cubicBezTo>
                    <a:pt x="20457" y="899230"/>
                    <a:pt x="16423" y="894581"/>
                    <a:pt x="8363" y="886522"/>
                  </a:cubicBezTo>
                  <a:cubicBezTo>
                    <a:pt x="6505" y="871654"/>
                    <a:pt x="5011" y="856735"/>
                    <a:pt x="2788" y="841917"/>
                  </a:cubicBezTo>
                  <a:cubicBezTo>
                    <a:pt x="2220" y="838128"/>
                    <a:pt x="0" y="834597"/>
                    <a:pt x="0" y="830766"/>
                  </a:cubicBezTo>
                  <a:cubicBezTo>
                    <a:pt x="0" y="829835"/>
                    <a:pt x="592" y="700579"/>
                    <a:pt x="5575" y="660710"/>
                  </a:cubicBezTo>
                  <a:cubicBezTo>
                    <a:pt x="6750" y="651306"/>
                    <a:pt x="9404" y="642146"/>
                    <a:pt x="11151" y="632832"/>
                  </a:cubicBezTo>
                  <a:cubicBezTo>
                    <a:pt x="12193" y="627276"/>
                    <a:pt x="13266" y="621717"/>
                    <a:pt x="13939" y="616105"/>
                  </a:cubicBezTo>
                  <a:cubicBezTo>
                    <a:pt x="16054" y="598478"/>
                    <a:pt x="14636" y="580207"/>
                    <a:pt x="19514" y="563136"/>
                  </a:cubicBezTo>
                  <a:cubicBezTo>
                    <a:pt x="26143" y="539938"/>
                    <a:pt x="23449" y="550185"/>
                    <a:pt x="27878" y="532471"/>
                  </a:cubicBezTo>
                  <a:cubicBezTo>
                    <a:pt x="28423" y="526478"/>
                    <a:pt x="31031" y="491981"/>
                    <a:pt x="33454" y="482290"/>
                  </a:cubicBezTo>
                  <a:cubicBezTo>
                    <a:pt x="35592" y="473738"/>
                    <a:pt x="39029" y="465563"/>
                    <a:pt x="41817" y="457200"/>
                  </a:cubicBezTo>
                  <a:cubicBezTo>
                    <a:pt x="42746" y="434897"/>
                    <a:pt x="43212" y="412571"/>
                    <a:pt x="44605" y="390292"/>
                  </a:cubicBezTo>
                  <a:cubicBezTo>
                    <a:pt x="45770" y="371660"/>
                    <a:pt x="49464" y="358799"/>
                    <a:pt x="52968" y="340112"/>
                  </a:cubicBezTo>
                  <a:cubicBezTo>
                    <a:pt x="56674" y="320344"/>
                    <a:pt x="56213" y="318814"/>
                    <a:pt x="58544" y="295507"/>
                  </a:cubicBezTo>
                  <a:cubicBezTo>
                    <a:pt x="57615" y="267629"/>
                    <a:pt x="56942" y="239741"/>
                    <a:pt x="55756" y="211873"/>
                  </a:cubicBezTo>
                  <a:cubicBezTo>
                    <a:pt x="55083" y="196062"/>
                    <a:pt x="52968" y="180305"/>
                    <a:pt x="52968" y="164480"/>
                  </a:cubicBezTo>
                  <a:cubicBezTo>
                    <a:pt x="52968" y="796"/>
                    <a:pt x="4772" y="19785"/>
                    <a:pt x="64119" y="0"/>
                  </a:cubicBezTo>
                  <a:cubicBezTo>
                    <a:pt x="70624" y="929"/>
                    <a:pt x="77340" y="900"/>
                    <a:pt x="83634" y="2788"/>
                  </a:cubicBezTo>
                  <a:cubicBezTo>
                    <a:pt x="86843" y="3751"/>
                    <a:pt x="89423" y="6218"/>
                    <a:pt x="91997" y="8363"/>
                  </a:cubicBezTo>
                  <a:lnTo>
                    <a:pt x="119875" y="390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AA56074F-6C1A-43C9-B713-389677C7BD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013" y="3008505"/>
            <a:ext cx="617909" cy="108654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2286348-B545-4047-A4AA-708FA9C168F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794683" y="3143511"/>
            <a:ext cx="1118027" cy="816536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0308491D-77C5-4E10-A976-114E8B2D72AF}"/>
              </a:ext>
            </a:extLst>
          </p:cNvPr>
          <p:cNvGrpSpPr/>
          <p:nvPr/>
        </p:nvGrpSpPr>
        <p:grpSpPr>
          <a:xfrm>
            <a:off x="4380230" y="3163742"/>
            <a:ext cx="617909" cy="776074"/>
            <a:chOff x="1508202" y="2018805"/>
            <a:chExt cx="1223847" cy="1537111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E3F1C58B-2E36-4AA1-86C0-A9C9239FED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6075" t="36015" r="36690" b="25653"/>
            <a:stretch/>
          </p:blipFill>
          <p:spPr>
            <a:xfrm>
              <a:off x="1591294" y="2018805"/>
              <a:ext cx="1056903" cy="1537111"/>
            </a:xfrm>
            <a:prstGeom prst="rect">
              <a:avLst/>
            </a:prstGeom>
          </p:spPr>
        </p:pic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477F846-6074-4F3D-B1DE-E1E660CA1065}"/>
                </a:ext>
              </a:extLst>
            </p:cNvPr>
            <p:cNvSpPr/>
            <p:nvPr/>
          </p:nvSpPr>
          <p:spPr>
            <a:xfrm>
              <a:off x="2578196" y="2651202"/>
              <a:ext cx="153853" cy="685800"/>
            </a:xfrm>
            <a:custGeom>
              <a:avLst/>
              <a:gdLst>
                <a:gd name="connsiteX0" fmla="*/ 524 w 153853"/>
                <a:gd name="connsiteY0" fmla="*/ 47393 h 685800"/>
                <a:gd name="connsiteX1" fmla="*/ 14463 w 153853"/>
                <a:gd name="connsiteY1" fmla="*/ 72483 h 685800"/>
                <a:gd name="connsiteX2" fmla="*/ 20038 w 153853"/>
                <a:gd name="connsiteY2" fmla="*/ 80847 h 685800"/>
                <a:gd name="connsiteX3" fmla="*/ 25614 w 153853"/>
                <a:gd name="connsiteY3" fmla="*/ 97574 h 685800"/>
                <a:gd name="connsiteX4" fmla="*/ 33977 w 153853"/>
                <a:gd name="connsiteY4" fmla="*/ 136603 h 685800"/>
                <a:gd name="connsiteX5" fmla="*/ 39553 w 153853"/>
                <a:gd name="connsiteY5" fmla="*/ 156118 h 685800"/>
                <a:gd name="connsiteX6" fmla="*/ 45129 w 153853"/>
                <a:gd name="connsiteY6" fmla="*/ 164481 h 685800"/>
                <a:gd name="connsiteX7" fmla="*/ 53492 w 153853"/>
                <a:gd name="connsiteY7" fmla="*/ 209086 h 685800"/>
                <a:gd name="connsiteX8" fmla="*/ 59068 w 153853"/>
                <a:gd name="connsiteY8" fmla="*/ 225813 h 685800"/>
                <a:gd name="connsiteX9" fmla="*/ 61855 w 153853"/>
                <a:gd name="connsiteY9" fmla="*/ 234176 h 685800"/>
                <a:gd name="connsiteX10" fmla="*/ 64643 w 153853"/>
                <a:gd name="connsiteY10" fmla="*/ 242539 h 685800"/>
                <a:gd name="connsiteX11" fmla="*/ 67431 w 153853"/>
                <a:gd name="connsiteY11" fmla="*/ 253691 h 685800"/>
                <a:gd name="connsiteX12" fmla="*/ 73007 w 153853"/>
                <a:gd name="connsiteY12" fmla="*/ 284357 h 685800"/>
                <a:gd name="connsiteX13" fmla="*/ 67431 w 153853"/>
                <a:gd name="connsiteY13" fmla="*/ 393081 h 685800"/>
                <a:gd name="connsiteX14" fmla="*/ 64643 w 153853"/>
                <a:gd name="connsiteY14" fmla="*/ 409808 h 685800"/>
                <a:gd name="connsiteX15" fmla="*/ 56280 w 153853"/>
                <a:gd name="connsiteY15" fmla="*/ 426535 h 685800"/>
                <a:gd name="connsiteX16" fmla="*/ 50704 w 153853"/>
                <a:gd name="connsiteY16" fmla="*/ 443261 h 685800"/>
                <a:gd name="connsiteX17" fmla="*/ 47916 w 153853"/>
                <a:gd name="connsiteY17" fmla="*/ 451625 h 685800"/>
                <a:gd name="connsiteX18" fmla="*/ 45129 w 153853"/>
                <a:gd name="connsiteY18" fmla="*/ 459988 h 685800"/>
                <a:gd name="connsiteX19" fmla="*/ 42341 w 153853"/>
                <a:gd name="connsiteY19" fmla="*/ 496230 h 685800"/>
                <a:gd name="connsiteX20" fmla="*/ 39553 w 153853"/>
                <a:gd name="connsiteY20" fmla="*/ 512957 h 685800"/>
                <a:gd name="connsiteX21" fmla="*/ 36765 w 153853"/>
                <a:gd name="connsiteY21" fmla="*/ 540835 h 685800"/>
                <a:gd name="connsiteX22" fmla="*/ 33977 w 153853"/>
                <a:gd name="connsiteY22" fmla="*/ 554774 h 685800"/>
                <a:gd name="connsiteX23" fmla="*/ 28402 w 153853"/>
                <a:gd name="connsiteY23" fmla="*/ 599378 h 685800"/>
                <a:gd name="connsiteX24" fmla="*/ 33977 w 153853"/>
                <a:gd name="connsiteY24" fmla="*/ 657922 h 685800"/>
                <a:gd name="connsiteX25" fmla="*/ 47916 w 153853"/>
                <a:gd name="connsiteY25" fmla="*/ 671861 h 685800"/>
                <a:gd name="connsiteX26" fmla="*/ 67431 w 153853"/>
                <a:gd name="connsiteY26" fmla="*/ 685800 h 685800"/>
                <a:gd name="connsiteX27" fmla="*/ 95309 w 153853"/>
                <a:gd name="connsiteY27" fmla="*/ 683013 h 685800"/>
                <a:gd name="connsiteX28" fmla="*/ 98097 w 153853"/>
                <a:gd name="connsiteY28" fmla="*/ 674649 h 685800"/>
                <a:gd name="connsiteX29" fmla="*/ 109248 w 153853"/>
                <a:gd name="connsiteY29" fmla="*/ 632832 h 685800"/>
                <a:gd name="connsiteX30" fmla="*/ 114824 w 153853"/>
                <a:gd name="connsiteY30" fmla="*/ 582652 h 685800"/>
                <a:gd name="connsiteX31" fmla="*/ 120399 w 153853"/>
                <a:gd name="connsiteY31" fmla="*/ 563137 h 685800"/>
                <a:gd name="connsiteX32" fmla="*/ 125975 w 153853"/>
                <a:gd name="connsiteY32" fmla="*/ 515744 h 685800"/>
                <a:gd name="connsiteX33" fmla="*/ 128763 w 153853"/>
                <a:gd name="connsiteY33" fmla="*/ 490654 h 685800"/>
                <a:gd name="connsiteX34" fmla="*/ 134338 w 153853"/>
                <a:gd name="connsiteY34" fmla="*/ 473927 h 685800"/>
                <a:gd name="connsiteX35" fmla="*/ 139914 w 153853"/>
                <a:gd name="connsiteY35" fmla="*/ 407020 h 685800"/>
                <a:gd name="connsiteX36" fmla="*/ 145490 w 153853"/>
                <a:gd name="connsiteY36" fmla="*/ 381930 h 685800"/>
                <a:gd name="connsiteX37" fmla="*/ 151065 w 153853"/>
                <a:gd name="connsiteY37" fmla="*/ 223025 h 685800"/>
                <a:gd name="connsiteX38" fmla="*/ 153853 w 153853"/>
                <a:gd name="connsiteY38" fmla="*/ 195147 h 685800"/>
                <a:gd name="connsiteX39" fmla="*/ 148277 w 153853"/>
                <a:gd name="connsiteY39" fmla="*/ 52969 h 685800"/>
                <a:gd name="connsiteX40" fmla="*/ 145490 w 153853"/>
                <a:gd name="connsiteY40" fmla="*/ 44605 h 685800"/>
                <a:gd name="connsiteX41" fmla="*/ 142702 w 153853"/>
                <a:gd name="connsiteY41" fmla="*/ 33454 h 685800"/>
                <a:gd name="connsiteX42" fmla="*/ 131551 w 153853"/>
                <a:gd name="connsiteY42" fmla="*/ 22303 h 685800"/>
                <a:gd name="connsiteX43" fmla="*/ 117612 w 153853"/>
                <a:gd name="connsiteY43" fmla="*/ 5576 h 685800"/>
                <a:gd name="connsiteX44" fmla="*/ 95309 w 153853"/>
                <a:gd name="connsiteY44" fmla="*/ 2788 h 685800"/>
                <a:gd name="connsiteX45" fmla="*/ 67431 w 153853"/>
                <a:gd name="connsiteY45" fmla="*/ 0 h 685800"/>
                <a:gd name="connsiteX46" fmla="*/ 53492 w 153853"/>
                <a:gd name="connsiteY46" fmla="*/ 2788 h 685800"/>
                <a:gd name="connsiteX47" fmla="*/ 42341 w 153853"/>
                <a:gd name="connsiteY47" fmla="*/ 11152 h 685800"/>
                <a:gd name="connsiteX48" fmla="*/ 28402 w 153853"/>
                <a:gd name="connsiteY48" fmla="*/ 27878 h 685800"/>
                <a:gd name="connsiteX49" fmla="*/ 524 w 153853"/>
                <a:gd name="connsiteY49" fmla="*/ 473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3853" h="685800">
                  <a:moveTo>
                    <a:pt x="524" y="47393"/>
                  </a:moveTo>
                  <a:cubicBezTo>
                    <a:pt x="-1799" y="54827"/>
                    <a:pt x="3725" y="47426"/>
                    <a:pt x="14463" y="72483"/>
                  </a:cubicBezTo>
                  <a:cubicBezTo>
                    <a:pt x="15783" y="75563"/>
                    <a:pt x="18677" y="77785"/>
                    <a:pt x="20038" y="80847"/>
                  </a:cubicBezTo>
                  <a:cubicBezTo>
                    <a:pt x="22425" y="86218"/>
                    <a:pt x="25614" y="97574"/>
                    <a:pt x="25614" y="97574"/>
                  </a:cubicBezTo>
                  <a:cubicBezTo>
                    <a:pt x="31661" y="145946"/>
                    <a:pt x="24048" y="96892"/>
                    <a:pt x="33977" y="136603"/>
                  </a:cubicBezTo>
                  <a:cubicBezTo>
                    <a:pt x="34870" y="140175"/>
                    <a:pt x="37554" y="152120"/>
                    <a:pt x="39553" y="156118"/>
                  </a:cubicBezTo>
                  <a:cubicBezTo>
                    <a:pt x="41051" y="159115"/>
                    <a:pt x="43270" y="161693"/>
                    <a:pt x="45129" y="164481"/>
                  </a:cubicBezTo>
                  <a:cubicBezTo>
                    <a:pt x="57903" y="202808"/>
                    <a:pt x="43372" y="155116"/>
                    <a:pt x="53492" y="209086"/>
                  </a:cubicBezTo>
                  <a:cubicBezTo>
                    <a:pt x="54575" y="214863"/>
                    <a:pt x="57210" y="220237"/>
                    <a:pt x="59068" y="225813"/>
                  </a:cubicBezTo>
                  <a:lnTo>
                    <a:pt x="61855" y="234176"/>
                  </a:lnTo>
                  <a:cubicBezTo>
                    <a:pt x="62784" y="236964"/>
                    <a:pt x="63930" y="239688"/>
                    <a:pt x="64643" y="242539"/>
                  </a:cubicBezTo>
                  <a:cubicBezTo>
                    <a:pt x="65572" y="246256"/>
                    <a:pt x="66600" y="249951"/>
                    <a:pt x="67431" y="253691"/>
                  </a:cubicBezTo>
                  <a:cubicBezTo>
                    <a:pt x="70029" y="265382"/>
                    <a:pt x="70989" y="272250"/>
                    <a:pt x="73007" y="284357"/>
                  </a:cubicBezTo>
                  <a:cubicBezTo>
                    <a:pt x="70997" y="346648"/>
                    <a:pt x="73529" y="350398"/>
                    <a:pt x="67431" y="393081"/>
                  </a:cubicBezTo>
                  <a:cubicBezTo>
                    <a:pt x="66632" y="398677"/>
                    <a:pt x="65869" y="404290"/>
                    <a:pt x="64643" y="409808"/>
                  </a:cubicBezTo>
                  <a:cubicBezTo>
                    <a:pt x="61255" y="425053"/>
                    <a:pt x="62961" y="411503"/>
                    <a:pt x="56280" y="426535"/>
                  </a:cubicBezTo>
                  <a:cubicBezTo>
                    <a:pt x="53893" y="431905"/>
                    <a:pt x="52563" y="437686"/>
                    <a:pt x="50704" y="443261"/>
                  </a:cubicBezTo>
                  <a:lnTo>
                    <a:pt x="47916" y="451625"/>
                  </a:lnTo>
                  <a:lnTo>
                    <a:pt x="45129" y="459988"/>
                  </a:lnTo>
                  <a:cubicBezTo>
                    <a:pt x="44200" y="472069"/>
                    <a:pt x="43609" y="484180"/>
                    <a:pt x="42341" y="496230"/>
                  </a:cubicBezTo>
                  <a:cubicBezTo>
                    <a:pt x="41749" y="501852"/>
                    <a:pt x="40254" y="507348"/>
                    <a:pt x="39553" y="512957"/>
                  </a:cubicBezTo>
                  <a:cubicBezTo>
                    <a:pt x="38395" y="522224"/>
                    <a:pt x="37999" y="531578"/>
                    <a:pt x="36765" y="540835"/>
                  </a:cubicBezTo>
                  <a:cubicBezTo>
                    <a:pt x="36139" y="545532"/>
                    <a:pt x="34756" y="550100"/>
                    <a:pt x="33977" y="554774"/>
                  </a:cubicBezTo>
                  <a:cubicBezTo>
                    <a:pt x="31328" y="570669"/>
                    <a:pt x="30215" y="583060"/>
                    <a:pt x="28402" y="599378"/>
                  </a:cubicBezTo>
                  <a:cubicBezTo>
                    <a:pt x="30260" y="618893"/>
                    <a:pt x="30754" y="638586"/>
                    <a:pt x="33977" y="657922"/>
                  </a:cubicBezTo>
                  <a:cubicBezTo>
                    <a:pt x="35183" y="665156"/>
                    <a:pt x="42993" y="668345"/>
                    <a:pt x="47916" y="671861"/>
                  </a:cubicBezTo>
                  <a:cubicBezTo>
                    <a:pt x="72121" y="689150"/>
                    <a:pt x="47723" y="672662"/>
                    <a:pt x="67431" y="685800"/>
                  </a:cubicBezTo>
                  <a:cubicBezTo>
                    <a:pt x="76724" y="684871"/>
                    <a:pt x="86532" y="686204"/>
                    <a:pt x="95309" y="683013"/>
                  </a:cubicBezTo>
                  <a:cubicBezTo>
                    <a:pt x="98071" y="682009"/>
                    <a:pt x="97340" y="677489"/>
                    <a:pt x="98097" y="674649"/>
                  </a:cubicBezTo>
                  <a:cubicBezTo>
                    <a:pt x="110198" y="629268"/>
                    <a:pt x="102052" y="654421"/>
                    <a:pt x="109248" y="632832"/>
                  </a:cubicBezTo>
                  <a:cubicBezTo>
                    <a:pt x="110825" y="615486"/>
                    <a:pt x="111740" y="599611"/>
                    <a:pt x="114824" y="582652"/>
                  </a:cubicBezTo>
                  <a:cubicBezTo>
                    <a:pt x="116224" y="574953"/>
                    <a:pt x="118012" y="570301"/>
                    <a:pt x="120399" y="563137"/>
                  </a:cubicBezTo>
                  <a:cubicBezTo>
                    <a:pt x="128318" y="491871"/>
                    <a:pt x="118311" y="580880"/>
                    <a:pt x="125975" y="515744"/>
                  </a:cubicBezTo>
                  <a:cubicBezTo>
                    <a:pt x="126958" y="507387"/>
                    <a:pt x="127113" y="498905"/>
                    <a:pt x="128763" y="490654"/>
                  </a:cubicBezTo>
                  <a:cubicBezTo>
                    <a:pt x="129916" y="484891"/>
                    <a:pt x="132480" y="479503"/>
                    <a:pt x="134338" y="473927"/>
                  </a:cubicBezTo>
                  <a:cubicBezTo>
                    <a:pt x="135512" y="455146"/>
                    <a:pt x="136325" y="427357"/>
                    <a:pt x="139914" y="407020"/>
                  </a:cubicBezTo>
                  <a:cubicBezTo>
                    <a:pt x="141403" y="398583"/>
                    <a:pt x="143631" y="390293"/>
                    <a:pt x="145490" y="381930"/>
                  </a:cubicBezTo>
                  <a:cubicBezTo>
                    <a:pt x="153261" y="304195"/>
                    <a:pt x="145091" y="393270"/>
                    <a:pt x="151065" y="223025"/>
                  </a:cubicBezTo>
                  <a:cubicBezTo>
                    <a:pt x="151393" y="213692"/>
                    <a:pt x="152924" y="204440"/>
                    <a:pt x="153853" y="195147"/>
                  </a:cubicBezTo>
                  <a:cubicBezTo>
                    <a:pt x="151994" y="147754"/>
                    <a:pt x="150908" y="100325"/>
                    <a:pt x="148277" y="52969"/>
                  </a:cubicBezTo>
                  <a:cubicBezTo>
                    <a:pt x="148114" y="50035"/>
                    <a:pt x="146297" y="47431"/>
                    <a:pt x="145490" y="44605"/>
                  </a:cubicBezTo>
                  <a:cubicBezTo>
                    <a:pt x="144438" y="40921"/>
                    <a:pt x="144733" y="36703"/>
                    <a:pt x="142702" y="33454"/>
                  </a:cubicBezTo>
                  <a:cubicBezTo>
                    <a:pt x="139916" y="28996"/>
                    <a:pt x="134972" y="26294"/>
                    <a:pt x="131551" y="22303"/>
                  </a:cubicBezTo>
                  <a:cubicBezTo>
                    <a:pt x="127795" y="17920"/>
                    <a:pt x="123631" y="7765"/>
                    <a:pt x="117612" y="5576"/>
                  </a:cubicBezTo>
                  <a:cubicBezTo>
                    <a:pt x="110571" y="3016"/>
                    <a:pt x="102755" y="3615"/>
                    <a:pt x="95309" y="2788"/>
                  </a:cubicBezTo>
                  <a:cubicBezTo>
                    <a:pt x="86027" y="1757"/>
                    <a:pt x="76724" y="929"/>
                    <a:pt x="67431" y="0"/>
                  </a:cubicBezTo>
                  <a:cubicBezTo>
                    <a:pt x="62785" y="929"/>
                    <a:pt x="57822" y="863"/>
                    <a:pt x="53492" y="2788"/>
                  </a:cubicBezTo>
                  <a:cubicBezTo>
                    <a:pt x="49246" y="4675"/>
                    <a:pt x="45869" y="8128"/>
                    <a:pt x="42341" y="11152"/>
                  </a:cubicBezTo>
                  <a:cubicBezTo>
                    <a:pt x="33991" y="18309"/>
                    <a:pt x="34139" y="19272"/>
                    <a:pt x="28402" y="27878"/>
                  </a:cubicBezTo>
                  <a:cubicBezTo>
                    <a:pt x="25389" y="39932"/>
                    <a:pt x="2847" y="39959"/>
                    <a:pt x="524" y="473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7810ACE-4221-4980-9FC6-CE229FB45AC0}"/>
                </a:ext>
              </a:extLst>
            </p:cNvPr>
            <p:cNvSpPr/>
            <p:nvPr/>
          </p:nvSpPr>
          <p:spPr>
            <a:xfrm>
              <a:off x="1508202" y="2517388"/>
              <a:ext cx="186783" cy="917188"/>
            </a:xfrm>
            <a:custGeom>
              <a:avLst/>
              <a:gdLst>
                <a:gd name="connsiteX0" fmla="*/ 119875 w 186783"/>
                <a:gd name="connsiteY0" fmla="*/ 39029 h 917188"/>
                <a:gd name="connsiteX1" fmla="*/ 117088 w 186783"/>
                <a:gd name="connsiteY1" fmla="*/ 52968 h 917188"/>
                <a:gd name="connsiteX2" fmla="*/ 114300 w 186783"/>
                <a:gd name="connsiteY2" fmla="*/ 80846 h 917188"/>
                <a:gd name="connsiteX3" fmla="*/ 111512 w 186783"/>
                <a:gd name="connsiteY3" fmla="*/ 89210 h 917188"/>
                <a:gd name="connsiteX4" fmla="*/ 108724 w 186783"/>
                <a:gd name="connsiteY4" fmla="*/ 100361 h 917188"/>
                <a:gd name="connsiteX5" fmla="*/ 105936 w 186783"/>
                <a:gd name="connsiteY5" fmla="*/ 183995 h 917188"/>
                <a:gd name="connsiteX6" fmla="*/ 103149 w 186783"/>
                <a:gd name="connsiteY6" fmla="*/ 200722 h 917188"/>
                <a:gd name="connsiteX7" fmla="*/ 100361 w 186783"/>
                <a:gd name="connsiteY7" fmla="*/ 220236 h 917188"/>
                <a:gd name="connsiteX8" fmla="*/ 97573 w 186783"/>
                <a:gd name="connsiteY8" fmla="*/ 259266 h 917188"/>
                <a:gd name="connsiteX9" fmla="*/ 91997 w 186783"/>
                <a:gd name="connsiteY9" fmla="*/ 292719 h 917188"/>
                <a:gd name="connsiteX10" fmla="*/ 89210 w 186783"/>
                <a:gd name="connsiteY10" fmla="*/ 315022 h 917188"/>
                <a:gd name="connsiteX11" fmla="*/ 86422 w 186783"/>
                <a:gd name="connsiteY11" fmla="*/ 323385 h 917188"/>
                <a:gd name="connsiteX12" fmla="*/ 83634 w 186783"/>
                <a:gd name="connsiteY12" fmla="*/ 334536 h 917188"/>
                <a:gd name="connsiteX13" fmla="*/ 86422 w 186783"/>
                <a:gd name="connsiteY13" fmla="*/ 471139 h 917188"/>
                <a:gd name="connsiteX14" fmla="*/ 91997 w 186783"/>
                <a:gd name="connsiteY14" fmla="*/ 487866 h 917188"/>
                <a:gd name="connsiteX15" fmla="*/ 97573 w 186783"/>
                <a:gd name="connsiteY15" fmla="*/ 510168 h 917188"/>
                <a:gd name="connsiteX16" fmla="*/ 105936 w 186783"/>
                <a:gd name="connsiteY16" fmla="*/ 574288 h 917188"/>
                <a:gd name="connsiteX17" fmla="*/ 111512 w 186783"/>
                <a:gd name="connsiteY17" fmla="*/ 602166 h 917188"/>
                <a:gd name="connsiteX18" fmla="*/ 117088 w 186783"/>
                <a:gd name="connsiteY18" fmla="*/ 616105 h 917188"/>
                <a:gd name="connsiteX19" fmla="*/ 119875 w 186783"/>
                <a:gd name="connsiteY19" fmla="*/ 627256 h 917188"/>
                <a:gd name="connsiteX20" fmla="*/ 125451 w 186783"/>
                <a:gd name="connsiteY20" fmla="*/ 643983 h 917188"/>
                <a:gd name="connsiteX21" fmla="*/ 131027 w 186783"/>
                <a:gd name="connsiteY21" fmla="*/ 663497 h 917188"/>
                <a:gd name="connsiteX22" fmla="*/ 139390 w 186783"/>
                <a:gd name="connsiteY22" fmla="*/ 677436 h 917188"/>
                <a:gd name="connsiteX23" fmla="*/ 147754 w 186783"/>
                <a:gd name="connsiteY23" fmla="*/ 694163 h 917188"/>
                <a:gd name="connsiteX24" fmla="*/ 156117 w 186783"/>
                <a:gd name="connsiteY24" fmla="*/ 713678 h 917188"/>
                <a:gd name="connsiteX25" fmla="*/ 167268 w 186783"/>
                <a:gd name="connsiteY25" fmla="*/ 733192 h 917188"/>
                <a:gd name="connsiteX26" fmla="*/ 172844 w 186783"/>
                <a:gd name="connsiteY26" fmla="*/ 749919 h 917188"/>
                <a:gd name="connsiteX27" fmla="*/ 181207 w 186783"/>
                <a:gd name="connsiteY27" fmla="*/ 766646 h 917188"/>
                <a:gd name="connsiteX28" fmla="*/ 186783 w 186783"/>
                <a:gd name="connsiteY28" fmla="*/ 775010 h 917188"/>
                <a:gd name="connsiteX29" fmla="*/ 183995 w 186783"/>
                <a:gd name="connsiteY29" fmla="*/ 844705 h 917188"/>
                <a:gd name="connsiteX30" fmla="*/ 181207 w 186783"/>
                <a:gd name="connsiteY30" fmla="*/ 853068 h 917188"/>
                <a:gd name="connsiteX31" fmla="*/ 178419 w 186783"/>
                <a:gd name="connsiteY31" fmla="*/ 864219 h 917188"/>
                <a:gd name="connsiteX32" fmla="*/ 161693 w 186783"/>
                <a:gd name="connsiteY32" fmla="*/ 880946 h 917188"/>
                <a:gd name="connsiteX33" fmla="*/ 142178 w 186783"/>
                <a:gd name="connsiteY33" fmla="*/ 894885 h 917188"/>
                <a:gd name="connsiteX34" fmla="*/ 133814 w 186783"/>
                <a:gd name="connsiteY34" fmla="*/ 903249 h 917188"/>
                <a:gd name="connsiteX35" fmla="*/ 125451 w 186783"/>
                <a:gd name="connsiteY35" fmla="*/ 906036 h 917188"/>
                <a:gd name="connsiteX36" fmla="*/ 117088 w 186783"/>
                <a:gd name="connsiteY36" fmla="*/ 911612 h 917188"/>
                <a:gd name="connsiteX37" fmla="*/ 91997 w 186783"/>
                <a:gd name="connsiteY37" fmla="*/ 917188 h 917188"/>
                <a:gd name="connsiteX38" fmla="*/ 55756 w 186783"/>
                <a:gd name="connsiteY38" fmla="*/ 914400 h 917188"/>
                <a:gd name="connsiteX39" fmla="*/ 30666 w 186783"/>
                <a:gd name="connsiteY39" fmla="*/ 906036 h 917188"/>
                <a:gd name="connsiteX40" fmla="*/ 8363 w 186783"/>
                <a:gd name="connsiteY40" fmla="*/ 886522 h 917188"/>
                <a:gd name="connsiteX41" fmla="*/ 2788 w 186783"/>
                <a:gd name="connsiteY41" fmla="*/ 841917 h 917188"/>
                <a:gd name="connsiteX42" fmla="*/ 0 w 186783"/>
                <a:gd name="connsiteY42" fmla="*/ 830766 h 917188"/>
                <a:gd name="connsiteX43" fmla="*/ 5575 w 186783"/>
                <a:gd name="connsiteY43" fmla="*/ 660710 h 917188"/>
                <a:gd name="connsiteX44" fmla="*/ 11151 w 186783"/>
                <a:gd name="connsiteY44" fmla="*/ 632832 h 917188"/>
                <a:gd name="connsiteX45" fmla="*/ 13939 w 186783"/>
                <a:gd name="connsiteY45" fmla="*/ 616105 h 917188"/>
                <a:gd name="connsiteX46" fmla="*/ 19514 w 186783"/>
                <a:gd name="connsiteY46" fmla="*/ 563136 h 917188"/>
                <a:gd name="connsiteX47" fmla="*/ 27878 w 186783"/>
                <a:gd name="connsiteY47" fmla="*/ 532471 h 917188"/>
                <a:gd name="connsiteX48" fmla="*/ 33454 w 186783"/>
                <a:gd name="connsiteY48" fmla="*/ 482290 h 917188"/>
                <a:gd name="connsiteX49" fmla="*/ 41817 w 186783"/>
                <a:gd name="connsiteY49" fmla="*/ 457200 h 917188"/>
                <a:gd name="connsiteX50" fmla="*/ 44605 w 186783"/>
                <a:gd name="connsiteY50" fmla="*/ 390292 h 917188"/>
                <a:gd name="connsiteX51" fmla="*/ 52968 w 186783"/>
                <a:gd name="connsiteY51" fmla="*/ 340112 h 917188"/>
                <a:gd name="connsiteX52" fmla="*/ 58544 w 186783"/>
                <a:gd name="connsiteY52" fmla="*/ 295507 h 917188"/>
                <a:gd name="connsiteX53" fmla="*/ 55756 w 186783"/>
                <a:gd name="connsiteY53" fmla="*/ 211873 h 917188"/>
                <a:gd name="connsiteX54" fmla="*/ 52968 w 186783"/>
                <a:gd name="connsiteY54" fmla="*/ 164480 h 917188"/>
                <a:gd name="connsiteX55" fmla="*/ 64119 w 186783"/>
                <a:gd name="connsiteY55" fmla="*/ 0 h 917188"/>
                <a:gd name="connsiteX56" fmla="*/ 83634 w 186783"/>
                <a:gd name="connsiteY56" fmla="*/ 2788 h 917188"/>
                <a:gd name="connsiteX57" fmla="*/ 91997 w 186783"/>
                <a:gd name="connsiteY57" fmla="*/ 8363 h 917188"/>
                <a:gd name="connsiteX58" fmla="*/ 119875 w 186783"/>
                <a:gd name="connsiteY58" fmla="*/ 39029 h 91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6783" h="917188">
                  <a:moveTo>
                    <a:pt x="119875" y="39029"/>
                  </a:moveTo>
                  <a:cubicBezTo>
                    <a:pt x="118946" y="43675"/>
                    <a:pt x="117714" y="48271"/>
                    <a:pt x="117088" y="52968"/>
                  </a:cubicBezTo>
                  <a:cubicBezTo>
                    <a:pt x="115854" y="62225"/>
                    <a:pt x="115720" y="71616"/>
                    <a:pt x="114300" y="80846"/>
                  </a:cubicBezTo>
                  <a:cubicBezTo>
                    <a:pt x="113853" y="83751"/>
                    <a:pt x="112319" y="86384"/>
                    <a:pt x="111512" y="89210"/>
                  </a:cubicBezTo>
                  <a:cubicBezTo>
                    <a:pt x="110459" y="92894"/>
                    <a:pt x="109653" y="96644"/>
                    <a:pt x="108724" y="100361"/>
                  </a:cubicBezTo>
                  <a:cubicBezTo>
                    <a:pt x="107795" y="128239"/>
                    <a:pt x="107483" y="156144"/>
                    <a:pt x="105936" y="183995"/>
                  </a:cubicBezTo>
                  <a:cubicBezTo>
                    <a:pt x="105622" y="189639"/>
                    <a:pt x="104008" y="195135"/>
                    <a:pt x="103149" y="200722"/>
                  </a:cubicBezTo>
                  <a:cubicBezTo>
                    <a:pt x="102150" y="207216"/>
                    <a:pt x="101290" y="213731"/>
                    <a:pt x="100361" y="220236"/>
                  </a:cubicBezTo>
                  <a:cubicBezTo>
                    <a:pt x="99432" y="233246"/>
                    <a:pt x="98810" y="246282"/>
                    <a:pt x="97573" y="259266"/>
                  </a:cubicBezTo>
                  <a:cubicBezTo>
                    <a:pt x="95019" y="286076"/>
                    <a:pt x="95421" y="270458"/>
                    <a:pt x="91997" y="292719"/>
                  </a:cubicBezTo>
                  <a:cubicBezTo>
                    <a:pt x="90858" y="300124"/>
                    <a:pt x="90550" y="307651"/>
                    <a:pt x="89210" y="315022"/>
                  </a:cubicBezTo>
                  <a:cubicBezTo>
                    <a:pt x="88684" y="317913"/>
                    <a:pt x="87229" y="320560"/>
                    <a:pt x="86422" y="323385"/>
                  </a:cubicBezTo>
                  <a:cubicBezTo>
                    <a:pt x="85369" y="327069"/>
                    <a:pt x="84563" y="330819"/>
                    <a:pt x="83634" y="334536"/>
                  </a:cubicBezTo>
                  <a:cubicBezTo>
                    <a:pt x="76631" y="390555"/>
                    <a:pt x="77849" y="370408"/>
                    <a:pt x="86422" y="471139"/>
                  </a:cubicBezTo>
                  <a:cubicBezTo>
                    <a:pt x="86920" y="476995"/>
                    <a:pt x="90844" y="482103"/>
                    <a:pt x="91997" y="487866"/>
                  </a:cubicBezTo>
                  <a:cubicBezTo>
                    <a:pt x="95361" y="504686"/>
                    <a:pt x="93286" y="497310"/>
                    <a:pt x="97573" y="510168"/>
                  </a:cubicBezTo>
                  <a:cubicBezTo>
                    <a:pt x="99645" y="528815"/>
                    <a:pt x="102556" y="557389"/>
                    <a:pt x="105936" y="574288"/>
                  </a:cubicBezTo>
                  <a:cubicBezTo>
                    <a:pt x="107795" y="583581"/>
                    <a:pt x="109070" y="593009"/>
                    <a:pt x="111512" y="602166"/>
                  </a:cubicBezTo>
                  <a:cubicBezTo>
                    <a:pt x="112802" y="607001"/>
                    <a:pt x="115506" y="611357"/>
                    <a:pt x="117088" y="616105"/>
                  </a:cubicBezTo>
                  <a:cubicBezTo>
                    <a:pt x="118300" y="619740"/>
                    <a:pt x="118774" y="623586"/>
                    <a:pt x="119875" y="627256"/>
                  </a:cubicBezTo>
                  <a:cubicBezTo>
                    <a:pt x="121564" y="632885"/>
                    <a:pt x="124025" y="638281"/>
                    <a:pt x="125451" y="643983"/>
                  </a:cubicBezTo>
                  <a:cubicBezTo>
                    <a:pt x="126345" y="647557"/>
                    <a:pt x="129027" y="659497"/>
                    <a:pt x="131027" y="663497"/>
                  </a:cubicBezTo>
                  <a:cubicBezTo>
                    <a:pt x="133450" y="668343"/>
                    <a:pt x="136967" y="672590"/>
                    <a:pt x="139390" y="677436"/>
                  </a:cubicBezTo>
                  <a:cubicBezTo>
                    <a:pt x="150928" y="700512"/>
                    <a:pt x="131780" y="670205"/>
                    <a:pt x="147754" y="694163"/>
                  </a:cubicBezTo>
                  <a:cubicBezTo>
                    <a:pt x="150881" y="703548"/>
                    <a:pt x="150603" y="704030"/>
                    <a:pt x="156117" y="713678"/>
                  </a:cubicBezTo>
                  <a:cubicBezTo>
                    <a:pt x="162825" y="725416"/>
                    <a:pt x="161650" y="719147"/>
                    <a:pt x="167268" y="733192"/>
                  </a:cubicBezTo>
                  <a:cubicBezTo>
                    <a:pt x="169451" y="738649"/>
                    <a:pt x="169584" y="745029"/>
                    <a:pt x="172844" y="749919"/>
                  </a:cubicBezTo>
                  <a:cubicBezTo>
                    <a:pt x="188828" y="773899"/>
                    <a:pt x="169660" y="743553"/>
                    <a:pt x="181207" y="766646"/>
                  </a:cubicBezTo>
                  <a:cubicBezTo>
                    <a:pt x="182706" y="769643"/>
                    <a:pt x="184924" y="772222"/>
                    <a:pt x="186783" y="775010"/>
                  </a:cubicBezTo>
                  <a:cubicBezTo>
                    <a:pt x="185854" y="798242"/>
                    <a:pt x="185652" y="821514"/>
                    <a:pt x="183995" y="844705"/>
                  </a:cubicBezTo>
                  <a:cubicBezTo>
                    <a:pt x="183786" y="847636"/>
                    <a:pt x="182014" y="850243"/>
                    <a:pt x="181207" y="853068"/>
                  </a:cubicBezTo>
                  <a:cubicBezTo>
                    <a:pt x="180154" y="856752"/>
                    <a:pt x="180616" y="861080"/>
                    <a:pt x="178419" y="864219"/>
                  </a:cubicBezTo>
                  <a:cubicBezTo>
                    <a:pt x="173897" y="870679"/>
                    <a:pt x="167268" y="875370"/>
                    <a:pt x="161693" y="880946"/>
                  </a:cubicBezTo>
                  <a:cubicBezTo>
                    <a:pt x="150391" y="892248"/>
                    <a:pt x="156855" y="887547"/>
                    <a:pt x="142178" y="894885"/>
                  </a:cubicBezTo>
                  <a:cubicBezTo>
                    <a:pt x="139390" y="897673"/>
                    <a:pt x="137095" y="901062"/>
                    <a:pt x="133814" y="903249"/>
                  </a:cubicBezTo>
                  <a:cubicBezTo>
                    <a:pt x="131369" y="904879"/>
                    <a:pt x="128079" y="904722"/>
                    <a:pt x="125451" y="906036"/>
                  </a:cubicBezTo>
                  <a:cubicBezTo>
                    <a:pt x="122454" y="907534"/>
                    <a:pt x="120085" y="910114"/>
                    <a:pt x="117088" y="911612"/>
                  </a:cubicBezTo>
                  <a:cubicBezTo>
                    <a:pt x="110226" y="915043"/>
                    <a:pt x="98420" y="916117"/>
                    <a:pt x="91997" y="917188"/>
                  </a:cubicBezTo>
                  <a:cubicBezTo>
                    <a:pt x="79917" y="916259"/>
                    <a:pt x="67798" y="915738"/>
                    <a:pt x="55756" y="914400"/>
                  </a:cubicBezTo>
                  <a:cubicBezTo>
                    <a:pt x="45887" y="913303"/>
                    <a:pt x="38911" y="911533"/>
                    <a:pt x="30666" y="906036"/>
                  </a:cubicBezTo>
                  <a:cubicBezTo>
                    <a:pt x="20457" y="899230"/>
                    <a:pt x="16423" y="894581"/>
                    <a:pt x="8363" y="886522"/>
                  </a:cubicBezTo>
                  <a:cubicBezTo>
                    <a:pt x="6505" y="871654"/>
                    <a:pt x="5011" y="856735"/>
                    <a:pt x="2788" y="841917"/>
                  </a:cubicBezTo>
                  <a:cubicBezTo>
                    <a:pt x="2220" y="838128"/>
                    <a:pt x="0" y="834597"/>
                    <a:pt x="0" y="830766"/>
                  </a:cubicBezTo>
                  <a:cubicBezTo>
                    <a:pt x="0" y="829835"/>
                    <a:pt x="592" y="700579"/>
                    <a:pt x="5575" y="660710"/>
                  </a:cubicBezTo>
                  <a:cubicBezTo>
                    <a:pt x="6750" y="651306"/>
                    <a:pt x="9404" y="642146"/>
                    <a:pt x="11151" y="632832"/>
                  </a:cubicBezTo>
                  <a:cubicBezTo>
                    <a:pt x="12193" y="627276"/>
                    <a:pt x="13266" y="621717"/>
                    <a:pt x="13939" y="616105"/>
                  </a:cubicBezTo>
                  <a:cubicBezTo>
                    <a:pt x="16054" y="598478"/>
                    <a:pt x="14636" y="580207"/>
                    <a:pt x="19514" y="563136"/>
                  </a:cubicBezTo>
                  <a:cubicBezTo>
                    <a:pt x="26143" y="539938"/>
                    <a:pt x="23449" y="550185"/>
                    <a:pt x="27878" y="532471"/>
                  </a:cubicBezTo>
                  <a:cubicBezTo>
                    <a:pt x="28423" y="526478"/>
                    <a:pt x="31031" y="491981"/>
                    <a:pt x="33454" y="482290"/>
                  </a:cubicBezTo>
                  <a:cubicBezTo>
                    <a:pt x="35592" y="473738"/>
                    <a:pt x="39029" y="465563"/>
                    <a:pt x="41817" y="457200"/>
                  </a:cubicBezTo>
                  <a:cubicBezTo>
                    <a:pt x="42746" y="434897"/>
                    <a:pt x="43212" y="412571"/>
                    <a:pt x="44605" y="390292"/>
                  </a:cubicBezTo>
                  <a:cubicBezTo>
                    <a:pt x="45770" y="371660"/>
                    <a:pt x="49464" y="358799"/>
                    <a:pt x="52968" y="340112"/>
                  </a:cubicBezTo>
                  <a:cubicBezTo>
                    <a:pt x="56674" y="320344"/>
                    <a:pt x="56213" y="318814"/>
                    <a:pt x="58544" y="295507"/>
                  </a:cubicBezTo>
                  <a:cubicBezTo>
                    <a:pt x="57615" y="267629"/>
                    <a:pt x="56942" y="239741"/>
                    <a:pt x="55756" y="211873"/>
                  </a:cubicBezTo>
                  <a:cubicBezTo>
                    <a:pt x="55083" y="196062"/>
                    <a:pt x="52968" y="180305"/>
                    <a:pt x="52968" y="164480"/>
                  </a:cubicBezTo>
                  <a:cubicBezTo>
                    <a:pt x="52968" y="796"/>
                    <a:pt x="4772" y="19785"/>
                    <a:pt x="64119" y="0"/>
                  </a:cubicBezTo>
                  <a:cubicBezTo>
                    <a:pt x="70624" y="929"/>
                    <a:pt x="77340" y="900"/>
                    <a:pt x="83634" y="2788"/>
                  </a:cubicBezTo>
                  <a:cubicBezTo>
                    <a:pt x="86843" y="3751"/>
                    <a:pt x="89423" y="6218"/>
                    <a:pt x="91997" y="8363"/>
                  </a:cubicBezTo>
                  <a:lnTo>
                    <a:pt x="119875" y="390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56FD8BE7-2DFE-4BFB-8637-1F32EB9B60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0521" y="3008505"/>
            <a:ext cx="617909" cy="108654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287EC17-F28D-4112-A12E-9915CB7716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2433" y="3008505"/>
            <a:ext cx="617909" cy="108654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75C5617-5644-4482-AB28-104772D921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030" y="3008505"/>
            <a:ext cx="617909" cy="108654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045BDEF-FF27-4F33-A5A1-F3080A04987A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410426" y="3143511"/>
            <a:ext cx="1118027" cy="8165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AD3C3E9-C428-4C57-ABBA-59CAB4AF6678}"/>
                  </a:ext>
                </a:extLst>
              </p:cNvPr>
              <p:cNvSpPr txBox="1"/>
              <p:nvPr/>
            </p:nvSpPr>
            <p:spPr>
              <a:xfrm>
                <a:off x="3012330" y="1821850"/>
                <a:ext cx="43572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AD3C3E9-C428-4C57-ABBA-59CAB4AF66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2330" y="1821850"/>
                <a:ext cx="435721" cy="58477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762C43A5-C151-4659-B631-B04F19FF441A}"/>
                  </a:ext>
                </a:extLst>
              </p:cNvPr>
              <p:cNvSpPr txBox="1"/>
              <p:nvPr/>
            </p:nvSpPr>
            <p:spPr>
              <a:xfrm>
                <a:off x="3801896" y="1821850"/>
                <a:ext cx="43572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762C43A5-C151-4659-B631-B04F19FF44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1896" y="1821850"/>
                <a:ext cx="435721" cy="58477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FE7B111A-55A9-4D6C-869B-A5F3A7D05A29}"/>
                  </a:ext>
                </a:extLst>
              </p:cNvPr>
              <p:cNvSpPr txBox="1"/>
              <p:nvPr/>
            </p:nvSpPr>
            <p:spPr>
              <a:xfrm>
                <a:off x="6170594" y="1821850"/>
                <a:ext cx="43572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FE7B111A-55A9-4D6C-869B-A5F3A7D05A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0594" y="1821850"/>
                <a:ext cx="435721" cy="58477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394C78F2-9E91-4054-A60F-10D6B6598A43}"/>
                  </a:ext>
                </a:extLst>
              </p:cNvPr>
              <p:cNvSpPr txBox="1"/>
              <p:nvPr/>
            </p:nvSpPr>
            <p:spPr>
              <a:xfrm>
                <a:off x="4591462" y="1821850"/>
                <a:ext cx="43572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𝑝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394C78F2-9E91-4054-A60F-10D6B6598A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1462" y="1821850"/>
                <a:ext cx="435721" cy="58477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85F67036-4103-4EBC-8F83-9FC930C45217}"/>
                  </a:ext>
                </a:extLst>
              </p:cNvPr>
              <p:cNvSpPr txBox="1"/>
              <p:nvPr/>
            </p:nvSpPr>
            <p:spPr>
              <a:xfrm>
                <a:off x="6960160" y="1821850"/>
                <a:ext cx="43572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𝑝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85F67036-4103-4EBC-8F83-9FC930C452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0160" y="1821850"/>
                <a:ext cx="435721" cy="58477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AE9520B1-247E-457A-AF17-A5AF72A42A0F}"/>
                  </a:ext>
                </a:extLst>
              </p:cNvPr>
              <p:cNvSpPr txBox="1"/>
              <p:nvPr/>
            </p:nvSpPr>
            <p:spPr>
              <a:xfrm>
                <a:off x="5448535" y="1821850"/>
                <a:ext cx="43572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𝑒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AE9520B1-247E-457A-AF17-A5AF72A42A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8535" y="1821850"/>
                <a:ext cx="435721" cy="58477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554689F0-6FE3-4BDE-8DC8-516C850489DA}"/>
                  </a:ext>
                </a:extLst>
              </p:cNvPr>
              <p:cNvSpPr txBox="1"/>
              <p:nvPr/>
            </p:nvSpPr>
            <p:spPr>
              <a:xfrm>
                <a:off x="3407113" y="1821850"/>
                <a:ext cx="43572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554689F0-6FE3-4BDE-8DC8-516C850489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7113" y="1821850"/>
                <a:ext cx="435721" cy="58477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C34F5A2B-B28F-4EC3-B6BD-64C266ADE55C}"/>
                  </a:ext>
                </a:extLst>
              </p:cNvPr>
              <p:cNvSpPr txBox="1"/>
              <p:nvPr/>
            </p:nvSpPr>
            <p:spPr>
              <a:xfrm>
                <a:off x="4196679" y="1821850"/>
                <a:ext cx="43572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C34F5A2B-B28F-4EC3-B6BD-64C266ADE5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6679" y="1821850"/>
                <a:ext cx="435721" cy="584775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19FC9BDC-B61A-4EDB-A49A-F66167AB3687}"/>
                  </a:ext>
                </a:extLst>
              </p:cNvPr>
              <p:cNvSpPr txBox="1"/>
              <p:nvPr/>
            </p:nvSpPr>
            <p:spPr>
              <a:xfrm>
                <a:off x="4986245" y="1821850"/>
                <a:ext cx="43572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19FC9BDC-B61A-4EDB-A49A-F66167AB36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6245" y="1821850"/>
                <a:ext cx="435721" cy="584775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F48CB495-5816-4EDF-ACA8-37240A3389D6}"/>
                  </a:ext>
                </a:extLst>
              </p:cNvPr>
              <p:cNvSpPr txBox="1"/>
              <p:nvPr/>
            </p:nvSpPr>
            <p:spPr>
              <a:xfrm>
                <a:off x="5775811" y="1821850"/>
                <a:ext cx="43572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F48CB495-5816-4EDF-ACA8-37240A3389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5811" y="1821850"/>
                <a:ext cx="435721" cy="584775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27CC9D09-E8E0-428F-9760-A795F81DDB0D}"/>
                  </a:ext>
                </a:extLst>
              </p:cNvPr>
              <p:cNvSpPr txBox="1"/>
              <p:nvPr/>
            </p:nvSpPr>
            <p:spPr>
              <a:xfrm>
                <a:off x="6565377" y="1821850"/>
                <a:ext cx="43572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27CC9D09-E8E0-428F-9760-A795F81DDB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5377" y="1821850"/>
                <a:ext cx="435721" cy="584775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F6411B72-DA74-4EFB-BC5D-C6D88955DF8E}"/>
                  </a:ext>
                </a:extLst>
              </p:cNvPr>
              <p:cNvSpPr txBox="1"/>
              <p:nvPr/>
            </p:nvSpPr>
            <p:spPr>
              <a:xfrm>
                <a:off x="4414539" y="1832672"/>
                <a:ext cx="71667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3200" b="0" dirty="0"/>
                  <a:t>3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GB" sz="3200" dirty="0"/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F6411B72-DA74-4EFB-BC5D-C6D88955DF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4539" y="1832672"/>
                <a:ext cx="716674" cy="584775"/>
              </a:xfrm>
              <a:prstGeom prst="rect">
                <a:avLst/>
              </a:prstGeom>
              <a:blipFill>
                <a:blip r:embed="rId20"/>
                <a:stretch>
                  <a:fillRect l="-21186"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F4A5B9BF-90F2-49D4-BDCA-6CC98AC61C40}"/>
                  </a:ext>
                </a:extLst>
              </p:cNvPr>
              <p:cNvSpPr txBox="1"/>
              <p:nvPr/>
            </p:nvSpPr>
            <p:spPr>
              <a:xfrm>
                <a:off x="6186316" y="1821850"/>
                <a:ext cx="77965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3200" b="0" dirty="0"/>
                  <a:t>2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endParaRPr lang="en-GB" sz="3200" dirty="0"/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F4A5B9BF-90F2-49D4-BDCA-6CC98AC61C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6316" y="1821850"/>
                <a:ext cx="779655" cy="584775"/>
              </a:xfrm>
              <a:prstGeom prst="rect">
                <a:avLst/>
              </a:prstGeom>
              <a:blipFill>
                <a:blip r:embed="rId21"/>
                <a:stretch>
                  <a:fillRect l="-20313"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7" name="Picture 56">
            <a:extLst>
              <a:ext uri="{FF2B5EF4-FFF2-40B4-BE49-F238E27FC236}">
                <a16:creationId xmlns:a16="http://schemas.microsoft.com/office/drawing/2014/main" id="{E2B1E98E-C841-4711-940B-CE968BF7BED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550346" y="3143511"/>
            <a:ext cx="1118027" cy="8165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8F25F7F1-BAA9-43EC-A652-1D8AFD640848}"/>
                  </a:ext>
                </a:extLst>
              </p:cNvPr>
              <p:cNvSpPr txBox="1"/>
              <p:nvPr/>
            </p:nvSpPr>
            <p:spPr>
              <a:xfrm>
                <a:off x="2932404" y="4587577"/>
                <a:ext cx="61790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3200" b="0" dirty="0"/>
                  <a:t>4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GB" sz="3200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8F25F7F1-BAA9-43EC-A652-1D8AFD6408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2404" y="4587577"/>
                <a:ext cx="617908" cy="584775"/>
              </a:xfrm>
              <a:prstGeom prst="rect">
                <a:avLst/>
              </a:prstGeom>
              <a:blipFill>
                <a:blip r:embed="rId22"/>
                <a:stretch>
                  <a:fillRect l="-24752" t="-12632" b="-357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2C615F6-BBF2-46B4-A322-9727275EBE9D}"/>
                  </a:ext>
                </a:extLst>
              </p:cNvPr>
              <p:cNvSpPr txBox="1"/>
              <p:nvPr/>
            </p:nvSpPr>
            <p:spPr>
              <a:xfrm>
                <a:off x="3953252" y="4587577"/>
                <a:ext cx="67722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3200" b="0" dirty="0"/>
                  <a:t>3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endParaRPr lang="en-GB" sz="3200" dirty="0"/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2C615F6-BBF2-46B4-A322-9727275EBE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3252" y="4587577"/>
                <a:ext cx="677226" cy="584775"/>
              </a:xfrm>
              <a:prstGeom prst="rect">
                <a:avLst/>
              </a:prstGeom>
              <a:blipFill>
                <a:blip r:embed="rId23"/>
                <a:stretch>
                  <a:fillRect l="-22321" t="-12632" b="-357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F12EE2CF-1D1D-4A29-A726-FDD7260A6F5A}"/>
                  </a:ext>
                </a:extLst>
              </p:cNvPr>
              <p:cNvSpPr txBox="1"/>
              <p:nvPr/>
            </p:nvSpPr>
            <p:spPr>
              <a:xfrm>
                <a:off x="3472551" y="4587577"/>
                <a:ext cx="43572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F12EE2CF-1D1D-4A29-A726-FDD7260A6F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2551" y="4587577"/>
                <a:ext cx="435721" cy="584775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2B762FAF-74B4-4F7A-93C2-39865E9E093F}"/>
                  </a:ext>
                </a:extLst>
              </p:cNvPr>
              <p:cNvSpPr txBox="1"/>
              <p:nvPr/>
            </p:nvSpPr>
            <p:spPr>
              <a:xfrm>
                <a:off x="4470775" y="4587577"/>
                <a:ext cx="43572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2B762FAF-74B4-4F7A-93C2-39865E9E09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0775" y="4587577"/>
                <a:ext cx="435721" cy="584775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E4FF2D52-F5A1-441F-9902-256E057AD0C0}"/>
                  </a:ext>
                </a:extLst>
              </p:cNvPr>
              <p:cNvSpPr txBox="1"/>
              <p:nvPr/>
            </p:nvSpPr>
            <p:spPr>
              <a:xfrm>
                <a:off x="4922315" y="4587577"/>
                <a:ext cx="71667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3200" b="0" dirty="0"/>
                  <a:t>4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endParaRPr lang="en-GB" sz="3200" dirty="0"/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E4FF2D52-F5A1-441F-9902-256E057AD0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2315" y="4587577"/>
                <a:ext cx="716674" cy="584775"/>
              </a:xfrm>
              <a:prstGeom prst="rect">
                <a:avLst/>
              </a:prstGeom>
              <a:blipFill>
                <a:blip r:embed="rId26"/>
                <a:stretch>
                  <a:fillRect l="-21186" t="-12632" b="-357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" name="TextBox 62">
            <a:extLst>
              <a:ext uri="{FF2B5EF4-FFF2-40B4-BE49-F238E27FC236}">
                <a16:creationId xmlns:a16="http://schemas.microsoft.com/office/drawing/2014/main" id="{597A963F-1FE3-4C3A-81DB-2CF7764DFA6A}"/>
              </a:ext>
            </a:extLst>
          </p:cNvPr>
          <p:cNvSpPr txBox="1"/>
          <p:nvPr/>
        </p:nvSpPr>
        <p:spPr>
          <a:xfrm>
            <a:off x="5295749" y="1826535"/>
            <a:ext cx="716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1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75C4B8AA-5304-4EAA-9999-DEC63DBF0905}"/>
              </a:ext>
            </a:extLst>
          </p:cNvPr>
          <p:cNvGrpSpPr/>
          <p:nvPr/>
        </p:nvGrpSpPr>
        <p:grpSpPr>
          <a:xfrm>
            <a:off x="561878" y="3163742"/>
            <a:ext cx="617909" cy="776074"/>
            <a:chOff x="1508202" y="2018805"/>
            <a:chExt cx="1223847" cy="1537111"/>
          </a:xfrm>
        </p:grpSpPr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C55CE886-EBFF-423E-AD5D-C3528B1C83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6075" t="36015" r="36690" b="25653"/>
            <a:stretch/>
          </p:blipFill>
          <p:spPr>
            <a:xfrm>
              <a:off x="1591294" y="2018805"/>
              <a:ext cx="1056903" cy="1537111"/>
            </a:xfrm>
            <a:prstGeom prst="rect">
              <a:avLst/>
            </a:prstGeom>
          </p:spPr>
        </p:pic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4058412-B0DC-4C5C-ADF1-A614FCFFE989}"/>
                </a:ext>
              </a:extLst>
            </p:cNvPr>
            <p:cNvSpPr/>
            <p:nvPr/>
          </p:nvSpPr>
          <p:spPr>
            <a:xfrm>
              <a:off x="2578196" y="2651202"/>
              <a:ext cx="153853" cy="685800"/>
            </a:xfrm>
            <a:custGeom>
              <a:avLst/>
              <a:gdLst>
                <a:gd name="connsiteX0" fmla="*/ 524 w 153853"/>
                <a:gd name="connsiteY0" fmla="*/ 47393 h 685800"/>
                <a:gd name="connsiteX1" fmla="*/ 14463 w 153853"/>
                <a:gd name="connsiteY1" fmla="*/ 72483 h 685800"/>
                <a:gd name="connsiteX2" fmla="*/ 20038 w 153853"/>
                <a:gd name="connsiteY2" fmla="*/ 80847 h 685800"/>
                <a:gd name="connsiteX3" fmla="*/ 25614 w 153853"/>
                <a:gd name="connsiteY3" fmla="*/ 97574 h 685800"/>
                <a:gd name="connsiteX4" fmla="*/ 33977 w 153853"/>
                <a:gd name="connsiteY4" fmla="*/ 136603 h 685800"/>
                <a:gd name="connsiteX5" fmla="*/ 39553 w 153853"/>
                <a:gd name="connsiteY5" fmla="*/ 156118 h 685800"/>
                <a:gd name="connsiteX6" fmla="*/ 45129 w 153853"/>
                <a:gd name="connsiteY6" fmla="*/ 164481 h 685800"/>
                <a:gd name="connsiteX7" fmla="*/ 53492 w 153853"/>
                <a:gd name="connsiteY7" fmla="*/ 209086 h 685800"/>
                <a:gd name="connsiteX8" fmla="*/ 59068 w 153853"/>
                <a:gd name="connsiteY8" fmla="*/ 225813 h 685800"/>
                <a:gd name="connsiteX9" fmla="*/ 61855 w 153853"/>
                <a:gd name="connsiteY9" fmla="*/ 234176 h 685800"/>
                <a:gd name="connsiteX10" fmla="*/ 64643 w 153853"/>
                <a:gd name="connsiteY10" fmla="*/ 242539 h 685800"/>
                <a:gd name="connsiteX11" fmla="*/ 67431 w 153853"/>
                <a:gd name="connsiteY11" fmla="*/ 253691 h 685800"/>
                <a:gd name="connsiteX12" fmla="*/ 73007 w 153853"/>
                <a:gd name="connsiteY12" fmla="*/ 284357 h 685800"/>
                <a:gd name="connsiteX13" fmla="*/ 67431 w 153853"/>
                <a:gd name="connsiteY13" fmla="*/ 393081 h 685800"/>
                <a:gd name="connsiteX14" fmla="*/ 64643 w 153853"/>
                <a:gd name="connsiteY14" fmla="*/ 409808 h 685800"/>
                <a:gd name="connsiteX15" fmla="*/ 56280 w 153853"/>
                <a:gd name="connsiteY15" fmla="*/ 426535 h 685800"/>
                <a:gd name="connsiteX16" fmla="*/ 50704 w 153853"/>
                <a:gd name="connsiteY16" fmla="*/ 443261 h 685800"/>
                <a:gd name="connsiteX17" fmla="*/ 47916 w 153853"/>
                <a:gd name="connsiteY17" fmla="*/ 451625 h 685800"/>
                <a:gd name="connsiteX18" fmla="*/ 45129 w 153853"/>
                <a:gd name="connsiteY18" fmla="*/ 459988 h 685800"/>
                <a:gd name="connsiteX19" fmla="*/ 42341 w 153853"/>
                <a:gd name="connsiteY19" fmla="*/ 496230 h 685800"/>
                <a:gd name="connsiteX20" fmla="*/ 39553 w 153853"/>
                <a:gd name="connsiteY20" fmla="*/ 512957 h 685800"/>
                <a:gd name="connsiteX21" fmla="*/ 36765 w 153853"/>
                <a:gd name="connsiteY21" fmla="*/ 540835 h 685800"/>
                <a:gd name="connsiteX22" fmla="*/ 33977 w 153853"/>
                <a:gd name="connsiteY22" fmla="*/ 554774 h 685800"/>
                <a:gd name="connsiteX23" fmla="*/ 28402 w 153853"/>
                <a:gd name="connsiteY23" fmla="*/ 599378 h 685800"/>
                <a:gd name="connsiteX24" fmla="*/ 33977 w 153853"/>
                <a:gd name="connsiteY24" fmla="*/ 657922 h 685800"/>
                <a:gd name="connsiteX25" fmla="*/ 47916 w 153853"/>
                <a:gd name="connsiteY25" fmla="*/ 671861 h 685800"/>
                <a:gd name="connsiteX26" fmla="*/ 67431 w 153853"/>
                <a:gd name="connsiteY26" fmla="*/ 685800 h 685800"/>
                <a:gd name="connsiteX27" fmla="*/ 95309 w 153853"/>
                <a:gd name="connsiteY27" fmla="*/ 683013 h 685800"/>
                <a:gd name="connsiteX28" fmla="*/ 98097 w 153853"/>
                <a:gd name="connsiteY28" fmla="*/ 674649 h 685800"/>
                <a:gd name="connsiteX29" fmla="*/ 109248 w 153853"/>
                <a:gd name="connsiteY29" fmla="*/ 632832 h 685800"/>
                <a:gd name="connsiteX30" fmla="*/ 114824 w 153853"/>
                <a:gd name="connsiteY30" fmla="*/ 582652 h 685800"/>
                <a:gd name="connsiteX31" fmla="*/ 120399 w 153853"/>
                <a:gd name="connsiteY31" fmla="*/ 563137 h 685800"/>
                <a:gd name="connsiteX32" fmla="*/ 125975 w 153853"/>
                <a:gd name="connsiteY32" fmla="*/ 515744 h 685800"/>
                <a:gd name="connsiteX33" fmla="*/ 128763 w 153853"/>
                <a:gd name="connsiteY33" fmla="*/ 490654 h 685800"/>
                <a:gd name="connsiteX34" fmla="*/ 134338 w 153853"/>
                <a:gd name="connsiteY34" fmla="*/ 473927 h 685800"/>
                <a:gd name="connsiteX35" fmla="*/ 139914 w 153853"/>
                <a:gd name="connsiteY35" fmla="*/ 407020 h 685800"/>
                <a:gd name="connsiteX36" fmla="*/ 145490 w 153853"/>
                <a:gd name="connsiteY36" fmla="*/ 381930 h 685800"/>
                <a:gd name="connsiteX37" fmla="*/ 151065 w 153853"/>
                <a:gd name="connsiteY37" fmla="*/ 223025 h 685800"/>
                <a:gd name="connsiteX38" fmla="*/ 153853 w 153853"/>
                <a:gd name="connsiteY38" fmla="*/ 195147 h 685800"/>
                <a:gd name="connsiteX39" fmla="*/ 148277 w 153853"/>
                <a:gd name="connsiteY39" fmla="*/ 52969 h 685800"/>
                <a:gd name="connsiteX40" fmla="*/ 145490 w 153853"/>
                <a:gd name="connsiteY40" fmla="*/ 44605 h 685800"/>
                <a:gd name="connsiteX41" fmla="*/ 142702 w 153853"/>
                <a:gd name="connsiteY41" fmla="*/ 33454 h 685800"/>
                <a:gd name="connsiteX42" fmla="*/ 131551 w 153853"/>
                <a:gd name="connsiteY42" fmla="*/ 22303 h 685800"/>
                <a:gd name="connsiteX43" fmla="*/ 117612 w 153853"/>
                <a:gd name="connsiteY43" fmla="*/ 5576 h 685800"/>
                <a:gd name="connsiteX44" fmla="*/ 95309 w 153853"/>
                <a:gd name="connsiteY44" fmla="*/ 2788 h 685800"/>
                <a:gd name="connsiteX45" fmla="*/ 67431 w 153853"/>
                <a:gd name="connsiteY45" fmla="*/ 0 h 685800"/>
                <a:gd name="connsiteX46" fmla="*/ 53492 w 153853"/>
                <a:gd name="connsiteY46" fmla="*/ 2788 h 685800"/>
                <a:gd name="connsiteX47" fmla="*/ 42341 w 153853"/>
                <a:gd name="connsiteY47" fmla="*/ 11152 h 685800"/>
                <a:gd name="connsiteX48" fmla="*/ 28402 w 153853"/>
                <a:gd name="connsiteY48" fmla="*/ 27878 h 685800"/>
                <a:gd name="connsiteX49" fmla="*/ 524 w 153853"/>
                <a:gd name="connsiteY49" fmla="*/ 473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3853" h="685800">
                  <a:moveTo>
                    <a:pt x="524" y="47393"/>
                  </a:moveTo>
                  <a:cubicBezTo>
                    <a:pt x="-1799" y="54827"/>
                    <a:pt x="3725" y="47426"/>
                    <a:pt x="14463" y="72483"/>
                  </a:cubicBezTo>
                  <a:cubicBezTo>
                    <a:pt x="15783" y="75563"/>
                    <a:pt x="18677" y="77785"/>
                    <a:pt x="20038" y="80847"/>
                  </a:cubicBezTo>
                  <a:cubicBezTo>
                    <a:pt x="22425" y="86218"/>
                    <a:pt x="25614" y="97574"/>
                    <a:pt x="25614" y="97574"/>
                  </a:cubicBezTo>
                  <a:cubicBezTo>
                    <a:pt x="31661" y="145946"/>
                    <a:pt x="24048" y="96892"/>
                    <a:pt x="33977" y="136603"/>
                  </a:cubicBezTo>
                  <a:cubicBezTo>
                    <a:pt x="34870" y="140175"/>
                    <a:pt x="37554" y="152120"/>
                    <a:pt x="39553" y="156118"/>
                  </a:cubicBezTo>
                  <a:cubicBezTo>
                    <a:pt x="41051" y="159115"/>
                    <a:pt x="43270" y="161693"/>
                    <a:pt x="45129" y="164481"/>
                  </a:cubicBezTo>
                  <a:cubicBezTo>
                    <a:pt x="57903" y="202808"/>
                    <a:pt x="43372" y="155116"/>
                    <a:pt x="53492" y="209086"/>
                  </a:cubicBezTo>
                  <a:cubicBezTo>
                    <a:pt x="54575" y="214863"/>
                    <a:pt x="57210" y="220237"/>
                    <a:pt x="59068" y="225813"/>
                  </a:cubicBezTo>
                  <a:lnTo>
                    <a:pt x="61855" y="234176"/>
                  </a:lnTo>
                  <a:cubicBezTo>
                    <a:pt x="62784" y="236964"/>
                    <a:pt x="63930" y="239688"/>
                    <a:pt x="64643" y="242539"/>
                  </a:cubicBezTo>
                  <a:cubicBezTo>
                    <a:pt x="65572" y="246256"/>
                    <a:pt x="66600" y="249951"/>
                    <a:pt x="67431" y="253691"/>
                  </a:cubicBezTo>
                  <a:cubicBezTo>
                    <a:pt x="70029" y="265382"/>
                    <a:pt x="70989" y="272250"/>
                    <a:pt x="73007" y="284357"/>
                  </a:cubicBezTo>
                  <a:cubicBezTo>
                    <a:pt x="70997" y="346648"/>
                    <a:pt x="73529" y="350398"/>
                    <a:pt x="67431" y="393081"/>
                  </a:cubicBezTo>
                  <a:cubicBezTo>
                    <a:pt x="66632" y="398677"/>
                    <a:pt x="65869" y="404290"/>
                    <a:pt x="64643" y="409808"/>
                  </a:cubicBezTo>
                  <a:cubicBezTo>
                    <a:pt x="61255" y="425053"/>
                    <a:pt x="62961" y="411503"/>
                    <a:pt x="56280" y="426535"/>
                  </a:cubicBezTo>
                  <a:cubicBezTo>
                    <a:pt x="53893" y="431905"/>
                    <a:pt x="52563" y="437686"/>
                    <a:pt x="50704" y="443261"/>
                  </a:cubicBezTo>
                  <a:lnTo>
                    <a:pt x="47916" y="451625"/>
                  </a:lnTo>
                  <a:lnTo>
                    <a:pt x="45129" y="459988"/>
                  </a:lnTo>
                  <a:cubicBezTo>
                    <a:pt x="44200" y="472069"/>
                    <a:pt x="43609" y="484180"/>
                    <a:pt x="42341" y="496230"/>
                  </a:cubicBezTo>
                  <a:cubicBezTo>
                    <a:pt x="41749" y="501852"/>
                    <a:pt x="40254" y="507348"/>
                    <a:pt x="39553" y="512957"/>
                  </a:cubicBezTo>
                  <a:cubicBezTo>
                    <a:pt x="38395" y="522224"/>
                    <a:pt x="37999" y="531578"/>
                    <a:pt x="36765" y="540835"/>
                  </a:cubicBezTo>
                  <a:cubicBezTo>
                    <a:pt x="36139" y="545532"/>
                    <a:pt x="34756" y="550100"/>
                    <a:pt x="33977" y="554774"/>
                  </a:cubicBezTo>
                  <a:cubicBezTo>
                    <a:pt x="31328" y="570669"/>
                    <a:pt x="30215" y="583060"/>
                    <a:pt x="28402" y="599378"/>
                  </a:cubicBezTo>
                  <a:cubicBezTo>
                    <a:pt x="30260" y="618893"/>
                    <a:pt x="30754" y="638586"/>
                    <a:pt x="33977" y="657922"/>
                  </a:cubicBezTo>
                  <a:cubicBezTo>
                    <a:pt x="35183" y="665156"/>
                    <a:pt x="42993" y="668345"/>
                    <a:pt x="47916" y="671861"/>
                  </a:cubicBezTo>
                  <a:cubicBezTo>
                    <a:pt x="72121" y="689150"/>
                    <a:pt x="47723" y="672662"/>
                    <a:pt x="67431" y="685800"/>
                  </a:cubicBezTo>
                  <a:cubicBezTo>
                    <a:pt x="76724" y="684871"/>
                    <a:pt x="86532" y="686204"/>
                    <a:pt x="95309" y="683013"/>
                  </a:cubicBezTo>
                  <a:cubicBezTo>
                    <a:pt x="98071" y="682009"/>
                    <a:pt x="97340" y="677489"/>
                    <a:pt x="98097" y="674649"/>
                  </a:cubicBezTo>
                  <a:cubicBezTo>
                    <a:pt x="110198" y="629268"/>
                    <a:pt x="102052" y="654421"/>
                    <a:pt x="109248" y="632832"/>
                  </a:cubicBezTo>
                  <a:cubicBezTo>
                    <a:pt x="110825" y="615486"/>
                    <a:pt x="111740" y="599611"/>
                    <a:pt x="114824" y="582652"/>
                  </a:cubicBezTo>
                  <a:cubicBezTo>
                    <a:pt x="116224" y="574953"/>
                    <a:pt x="118012" y="570301"/>
                    <a:pt x="120399" y="563137"/>
                  </a:cubicBezTo>
                  <a:cubicBezTo>
                    <a:pt x="128318" y="491871"/>
                    <a:pt x="118311" y="580880"/>
                    <a:pt x="125975" y="515744"/>
                  </a:cubicBezTo>
                  <a:cubicBezTo>
                    <a:pt x="126958" y="507387"/>
                    <a:pt x="127113" y="498905"/>
                    <a:pt x="128763" y="490654"/>
                  </a:cubicBezTo>
                  <a:cubicBezTo>
                    <a:pt x="129916" y="484891"/>
                    <a:pt x="132480" y="479503"/>
                    <a:pt x="134338" y="473927"/>
                  </a:cubicBezTo>
                  <a:cubicBezTo>
                    <a:pt x="135512" y="455146"/>
                    <a:pt x="136325" y="427357"/>
                    <a:pt x="139914" y="407020"/>
                  </a:cubicBezTo>
                  <a:cubicBezTo>
                    <a:pt x="141403" y="398583"/>
                    <a:pt x="143631" y="390293"/>
                    <a:pt x="145490" y="381930"/>
                  </a:cubicBezTo>
                  <a:cubicBezTo>
                    <a:pt x="153261" y="304195"/>
                    <a:pt x="145091" y="393270"/>
                    <a:pt x="151065" y="223025"/>
                  </a:cubicBezTo>
                  <a:cubicBezTo>
                    <a:pt x="151393" y="213692"/>
                    <a:pt x="152924" y="204440"/>
                    <a:pt x="153853" y="195147"/>
                  </a:cubicBezTo>
                  <a:cubicBezTo>
                    <a:pt x="151994" y="147754"/>
                    <a:pt x="150908" y="100325"/>
                    <a:pt x="148277" y="52969"/>
                  </a:cubicBezTo>
                  <a:cubicBezTo>
                    <a:pt x="148114" y="50035"/>
                    <a:pt x="146297" y="47431"/>
                    <a:pt x="145490" y="44605"/>
                  </a:cubicBezTo>
                  <a:cubicBezTo>
                    <a:pt x="144438" y="40921"/>
                    <a:pt x="144733" y="36703"/>
                    <a:pt x="142702" y="33454"/>
                  </a:cubicBezTo>
                  <a:cubicBezTo>
                    <a:pt x="139916" y="28996"/>
                    <a:pt x="134972" y="26294"/>
                    <a:pt x="131551" y="22303"/>
                  </a:cubicBezTo>
                  <a:cubicBezTo>
                    <a:pt x="127795" y="17920"/>
                    <a:pt x="123631" y="7765"/>
                    <a:pt x="117612" y="5576"/>
                  </a:cubicBezTo>
                  <a:cubicBezTo>
                    <a:pt x="110571" y="3016"/>
                    <a:pt x="102755" y="3615"/>
                    <a:pt x="95309" y="2788"/>
                  </a:cubicBezTo>
                  <a:cubicBezTo>
                    <a:pt x="86027" y="1757"/>
                    <a:pt x="76724" y="929"/>
                    <a:pt x="67431" y="0"/>
                  </a:cubicBezTo>
                  <a:cubicBezTo>
                    <a:pt x="62785" y="929"/>
                    <a:pt x="57822" y="863"/>
                    <a:pt x="53492" y="2788"/>
                  </a:cubicBezTo>
                  <a:cubicBezTo>
                    <a:pt x="49246" y="4675"/>
                    <a:pt x="45869" y="8128"/>
                    <a:pt x="42341" y="11152"/>
                  </a:cubicBezTo>
                  <a:cubicBezTo>
                    <a:pt x="33991" y="18309"/>
                    <a:pt x="34139" y="19272"/>
                    <a:pt x="28402" y="27878"/>
                  </a:cubicBezTo>
                  <a:cubicBezTo>
                    <a:pt x="25389" y="39932"/>
                    <a:pt x="2847" y="39959"/>
                    <a:pt x="524" y="473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439102E7-4DE8-4413-85DF-A6E825D576E2}"/>
                </a:ext>
              </a:extLst>
            </p:cNvPr>
            <p:cNvSpPr/>
            <p:nvPr/>
          </p:nvSpPr>
          <p:spPr>
            <a:xfrm>
              <a:off x="1508202" y="2517388"/>
              <a:ext cx="186783" cy="917188"/>
            </a:xfrm>
            <a:custGeom>
              <a:avLst/>
              <a:gdLst>
                <a:gd name="connsiteX0" fmla="*/ 119875 w 186783"/>
                <a:gd name="connsiteY0" fmla="*/ 39029 h 917188"/>
                <a:gd name="connsiteX1" fmla="*/ 117088 w 186783"/>
                <a:gd name="connsiteY1" fmla="*/ 52968 h 917188"/>
                <a:gd name="connsiteX2" fmla="*/ 114300 w 186783"/>
                <a:gd name="connsiteY2" fmla="*/ 80846 h 917188"/>
                <a:gd name="connsiteX3" fmla="*/ 111512 w 186783"/>
                <a:gd name="connsiteY3" fmla="*/ 89210 h 917188"/>
                <a:gd name="connsiteX4" fmla="*/ 108724 w 186783"/>
                <a:gd name="connsiteY4" fmla="*/ 100361 h 917188"/>
                <a:gd name="connsiteX5" fmla="*/ 105936 w 186783"/>
                <a:gd name="connsiteY5" fmla="*/ 183995 h 917188"/>
                <a:gd name="connsiteX6" fmla="*/ 103149 w 186783"/>
                <a:gd name="connsiteY6" fmla="*/ 200722 h 917188"/>
                <a:gd name="connsiteX7" fmla="*/ 100361 w 186783"/>
                <a:gd name="connsiteY7" fmla="*/ 220236 h 917188"/>
                <a:gd name="connsiteX8" fmla="*/ 97573 w 186783"/>
                <a:gd name="connsiteY8" fmla="*/ 259266 h 917188"/>
                <a:gd name="connsiteX9" fmla="*/ 91997 w 186783"/>
                <a:gd name="connsiteY9" fmla="*/ 292719 h 917188"/>
                <a:gd name="connsiteX10" fmla="*/ 89210 w 186783"/>
                <a:gd name="connsiteY10" fmla="*/ 315022 h 917188"/>
                <a:gd name="connsiteX11" fmla="*/ 86422 w 186783"/>
                <a:gd name="connsiteY11" fmla="*/ 323385 h 917188"/>
                <a:gd name="connsiteX12" fmla="*/ 83634 w 186783"/>
                <a:gd name="connsiteY12" fmla="*/ 334536 h 917188"/>
                <a:gd name="connsiteX13" fmla="*/ 86422 w 186783"/>
                <a:gd name="connsiteY13" fmla="*/ 471139 h 917188"/>
                <a:gd name="connsiteX14" fmla="*/ 91997 w 186783"/>
                <a:gd name="connsiteY14" fmla="*/ 487866 h 917188"/>
                <a:gd name="connsiteX15" fmla="*/ 97573 w 186783"/>
                <a:gd name="connsiteY15" fmla="*/ 510168 h 917188"/>
                <a:gd name="connsiteX16" fmla="*/ 105936 w 186783"/>
                <a:gd name="connsiteY16" fmla="*/ 574288 h 917188"/>
                <a:gd name="connsiteX17" fmla="*/ 111512 w 186783"/>
                <a:gd name="connsiteY17" fmla="*/ 602166 h 917188"/>
                <a:gd name="connsiteX18" fmla="*/ 117088 w 186783"/>
                <a:gd name="connsiteY18" fmla="*/ 616105 h 917188"/>
                <a:gd name="connsiteX19" fmla="*/ 119875 w 186783"/>
                <a:gd name="connsiteY19" fmla="*/ 627256 h 917188"/>
                <a:gd name="connsiteX20" fmla="*/ 125451 w 186783"/>
                <a:gd name="connsiteY20" fmla="*/ 643983 h 917188"/>
                <a:gd name="connsiteX21" fmla="*/ 131027 w 186783"/>
                <a:gd name="connsiteY21" fmla="*/ 663497 h 917188"/>
                <a:gd name="connsiteX22" fmla="*/ 139390 w 186783"/>
                <a:gd name="connsiteY22" fmla="*/ 677436 h 917188"/>
                <a:gd name="connsiteX23" fmla="*/ 147754 w 186783"/>
                <a:gd name="connsiteY23" fmla="*/ 694163 h 917188"/>
                <a:gd name="connsiteX24" fmla="*/ 156117 w 186783"/>
                <a:gd name="connsiteY24" fmla="*/ 713678 h 917188"/>
                <a:gd name="connsiteX25" fmla="*/ 167268 w 186783"/>
                <a:gd name="connsiteY25" fmla="*/ 733192 h 917188"/>
                <a:gd name="connsiteX26" fmla="*/ 172844 w 186783"/>
                <a:gd name="connsiteY26" fmla="*/ 749919 h 917188"/>
                <a:gd name="connsiteX27" fmla="*/ 181207 w 186783"/>
                <a:gd name="connsiteY27" fmla="*/ 766646 h 917188"/>
                <a:gd name="connsiteX28" fmla="*/ 186783 w 186783"/>
                <a:gd name="connsiteY28" fmla="*/ 775010 h 917188"/>
                <a:gd name="connsiteX29" fmla="*/ 183995 w 186783"/>
                <a:gd name="connsiteY29" fmla="*/ 844705 h 917188"/>
                <a:gd name="connsiteX30" fmla="*/ 181207 w 186783"/>
                <a:gd name="connsiteY30" fmla="*/ 853068 h 917188"/>
                <a:gd name="connsiteX31" fmla="*/ 178419 w 186783"/>
                <a:gd name="connsiteY31" fmla="*/ 864219 h 917188"/>
                <a:gd name="connsiteX32" fmla="*/ 161693 w 186783"/>
                <a:gd name="connsiteY32" fmla="*/ 880946 h 917188"/>
                <a:gd name="connsiteX33" fmla="*/ 142178 w 186783"/>
                <a:gd name="connsiteY33" fmla="*/ 894885 h 917188"/>
                <a:gd name="connsiteX34" fmla="*/ 133814 w 186783"/>
                <a:gd name="connsiteY34" fmla="*/ 903249 h 917188"/>
                <a:gd name="connsiteX35" fmla="*/ 125451 w 186783"/>
                <a:gd name="connsiteY35" fmla="*/ 906036 h 917188"/>
                <a:gd name="connsiteX36" fmla="*/ 117088 w 186783"/>
                <a:gd name="connsiteY36" fmla="*/ 911612 h 917188"/>
                <a:gd name="connsiteX37" fmla="*/ 91997 w 186783"/>
                <a:gd name="connsiteY37" fmla="*/ 917188 h 917188"/>
                <a:gd name="connsiteX38" fmla="*/ 55756 w 186783"/>
                <a:gd name="connsiteY38" fmla="*/ 914400 h 917188"/>
                <a:gd name="connsiteX39" fmla="*/ 30666 w 186783"/>
                <a:gd name="connsiteY39" fmla="*/ 906036 h 917188"/>
                <a:gd name="connsiteX40" fmla="*/ 8363 w 186783"/>
                <a:gd name="connsiteY40" fmla="*/ 886522 h 917188"/>
                <a:gd name="connsiteX41" fmla="*/ 2788 w 186783"/>
                <a:gd name="connsiteY41" fmla="*/ 841917 h 917188"/>
                <a:gd name="connsiteX42" fmla="*/ 0 w 186783"/>
                <a:gd name="connsiteY42" fmla="*/ 830766 h 917188"/>
                <a:gd name="connsiteX43" fmla="*/ 5575 w 186783"/>
                <a:gd name="connsiteY43" fmla="*/ 660710 h 917188"/>
                <a:gd name="connsiteX44" fmla="*/ 11151 w 186783"/>
                <a:gd name="connsiteY44" fmla="*/ 632832 h 917188"/>
                <a:gd name="connsiteX45" fmla="*/ 13939 w 186783"/>
                <a:gd name="connsiteY45" fmla="*/ 616105 h 917188"/>
                <a:gd name="connsiteX46" fmla="*/ 19514 w 186783"/>
                <a:gd name="connsiteY46" fmla="*/ 563136 h 917188"/>
                <a:gd name="connsiteX47" fmla="*/ 27878 w 186783"/>
                <a:gd name="connsiteY47" fmla="*/ 532471 h 917188"/>
                <a:gd name="connsiteX48" fmla="*/ 33454 w 186783"/>
                <a:gd name="connsiteY48" fmla="*/ 482290 h 917188"/>
                <a:gd name="connsiteX49" fmla="*/ 41817 w 186783"/>
                <a:gd name="connsiteY49" fmla="*/ 457200 h 917188"/>
                <a:gd name="connsiteX50" fmla="*/ 44605 w 186783"/>
                <a:gd name="connsiteY50" fmla="*/ 390292 h 917188"/>
                <a:gd name="connsiteX51" fmla="*/ 52968 w 186783"/>
                <a:gd name="connsiteY51" fmla="*/ 340112 h 917188"/>
                <a:gd name="connsiteX52" fmla="*/ 58544 w 186783"/>
                <a:gd name="connsiteY52" fmla="*/ 295507 h 917188"/>
                <a:gd name="connsiteX53" fmla="*/ 55756 w 186783"/>
                <a:gd name="connsiteY53" fmla="*/ 211873 h 917188"/>
                <a:gd name="connsiteX54" fmla="*/ 52968 w 186783"/>
                <a:gd name="connsiteY54" fmla="*/ 164480 h 917188"/>
                <a:gd name="connsiteX55" fmla="*/ 64119 w 186783"/>
                <a:gd name="connsiteY55" fmla="*/ 0 h 917188"/>
                <a:gd name="connsiteX56" fmla="*/ 83634 w 186783"/>
                <a:gd name="connsiteY56" fmla="*/ 2788 h 917188"/>
                <a:gd name="connsiteX57" fmla="*/ 91997 w 186783"/>
                <a:gd name="connsiteY57" fmla="*/ 8363 h 917188"/>
                <a:gd name="connsiteX58" fmla="*/ 119875 w 186783"/>
                <a:gd name="connsiteY58" fmla="*/ 39029 h 91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6783" h="917188">
                  <a:moveTo>
                    <a:pt x="119875" y="39029"/>
                  </a:moveTo>
                  <a:cubicBezTo>
                    <a:pt x="118946" y="43675"/>
                    <a:pt x="117714" y="48271"/>
                    <a:pt x="117088" y="52968"/>
                  </a:cubicBezTo>
                  <a:cubicBezTo>
                    <a:pt x="115854" y="62225"/>
                    <a:pt x="115720" y="71616"/>
                    <a:pt x="114300" y="80846"/>
                  </a:cubicBezTo>
                  <a:cubicBezTo>
                    <a:pt x="113853" y="83751"/>
                    <a:pt x="112319" y="86384"/>
                    <a:pt x="111512" y="89210"/>
                  </a:cubicBezTo>
                  <a:cubicBezTo>
                    <a:pt x="110459" y="92894"/>
                    <a:pt x="109653" y="96644"/>
                    <a:pt x="108724" y="100361"/>
                  </a:cubicBezTo>
                  <a:cubicBezTo>
                    <a:pt x="107795" y="128239"/>
                    <a:pt x="107483" y="156144"/>
                    <a:pt x="105936" y="183995"/>
                  </a:cubicBezTo>
                  <a:cubicBezTo>
                    <a:pt x="105622" y="189639"/>
                    <a:pt x="104008" y="195135"/>
                    <a:pt x="103149" y="200722"/>
                  </a:cubicBezTo>
                  <a:cubicBezTo>
                    <a:pt x="102150" y="207216"/>
                    <a:pt x="101290" y="213731"/>
                    <a:pt x="100361" y="220236"/>
                  </a:cubicBezTo>
                  <a:cubicBezTo>
                    <a:pt x="99432" y="233246"/>
                    <a:pt x="98810" y="246282"/>
                    <a:pt x="97573" y="259266"/>
                  </a:cubicBezTo>
                  <a:cubicBezTo>
                    <a:pt x="95019" y="286076"/>
                    <a:pt x="95421" y="270458"/>
                    <a:pt x="91997" y="292719"/>
                  </a:cubicBezTo>
                  <a:cubicBezTo>
                    <a:pt x="90858" y="300124"/>
                    <a:pt x="90550" y="307651"/>
                    <a:pt x="89210" y="315022"/>
                  </a:cubicBezTo>
                  <a:cubicBezTo>
                    <a:pt x="88684" y="317913"/>
                    <a:pt x="87229" y="320560"/>
                    <a:pt x="86422" y="323385"/>
                  </a:cubicBezTo>
                  <a:cubicBezTo>
                    <a:pt x="85369" y="327069"/>
                    <a:pt x="84563" y="330819"/>
                    <a:pt x="83634" y="334536"/>
                  </a:cubicBezTo>
                  <a:cubicBezTo>
                    <a:pt x="76631" y="390555"/>
                    <a:pt x="77849" y="370408"/>
                    <a:pt x="86422" y="471139"/>
                  </a:cubicBezTo>
                  <a:cubicBezTo>
                    <a:pt x="86920" y="476995"/>
                    <a:pt x="90844" y="482103"/>
                    <a:pt x="91997" y="487866"/>
                  </a:cubicBezTo>
                  <a:cubicBezTo>
                    <a:pt x="95361" y="504686"/>
                    <a:pt x="93286" y="497310"/>
                    <a:pt x="97573" y="510168"/>
                  </a:cubicBezTo>
                  <a:cubicBezTo>
                    <a:pt x="99645" y="528815"/>
                    <a:pt x="102556" y="557389"/>
                    <a:pt x="105936" y="574288"/>
                  </a:cubicBezTo>
                  <a:cubicBezTo>
                    <a:pt x="107795" y="583581"/>
                    <a:pt x="109070" y="593009"/>
                    <a:pt x="111512" y="602166"/>
                  </a:cubicBezTo>
                  <a:cubicBezTo>
                    <a:pt x="112802" y="607001"/>
                    <a:pt x="115506" y="611357"/>
                    <a:pt x="117088" y="616105"/>
                  </a:cubicBezTo>
                  <a:cubicBezTo>
                    <a:pt x="118300" y="619740"/>
                    <a:pt x="118774" y="623586"/>
                    <a:pt x="119875" y="627256"/>
                  </a:cubicBezTo>
                  <a:cubicBezTo>
                    <a:pt x="121564" y="632885"/>
                    <a:pt x="124025" y="638281"/>
                    <a:pt x="125451" y="643983"/>
                  </a:cubicBezTo>
                  <a:cubicBezTo>
                    <a:pt x="126345" y="647557"/>
                    <a:pt x="129027" y="659497"/>
                    <a:pt x="131027" y="663497"/>
                  </a:cubicBezTo>
                  <a:cubicBezTo>
                    <a:pt x="133450" y="668343"/>
                    <a:pt x="136967" y="672590"/>
                    <a:pt x="139390" y="677436"/>
                  </a:cubicBezTo>
                  <a:cubicBezTo>
                    <a:pt x="150928" y="700512"/>
                    <a:pt x="131780" y="670205"/>
                    <a:pt x="147754" y="694163"/>
                  </a:cubicBezTo>
                  <a:cubicBezTo>
                    <a:pt x="150881" y="703548"/>
                    <a:pt x="150603" y="704030"/>
                    <a:pt x="156117" y="713678"/>
                  </a:cubicBezTo>
                  <a:cubicBezTo>
                    <a:pt x="162825" y="725416"/>
                    <a:pt x="161650" y="719147"/>
                    <a:pt x="167268" y="733192"/>
                  </a:cubicBezTo>
                  <a:cubicBezTo>
                    <a:pt x="169451" y="738649"/>
                    <a:pt x="169584" y="745029"/>
                    <a:pt x="172844" y="749919"/>
                  </a:cubicBezTo>
                  <a:cubicBezTo>
                    <a:pt x="188828" y="773899"/>
                    <a:pt x="169660" y="743553"/>
                    <a:pt x="181207" y="766646"/>
                  </a:cubicBezTo>
                  <a:cubicBezTo>
                    <a:pt x="182706" y="769643"/>
                    <a:pt x="184924" y="772222"/>
                    <a:pt x="186783" y="775010"/>
                  </a:cubicBezTo>
                  <a:cubicBezTo>
                    <a:pt x="185854" y="798242"/>
                    <a:pt x="185652" y="821514"/>
                    <a:pt x="183995" y="844705"/>
                  </a:cubicBezTo>
                  <a:cubicBezTo>
                    <a:pt x="183786" y="847636"/>
                    <a:pt x="182014" y="850243"/>
                    <a:pt x="181207" y="853068"/>
                  </a:cubicBezTo>
                  <a:cubicBezTo>
                    <a:pt x="180154" y="856752"/>
                    <a:pt x="180616" y="861080"/>
                    <a:pt x="178419" y="864219"/>
                  </a:cubicBezTo>
                  <a:cubicBezTo>
                    <a:pt x="173897" y="870679"/>
                    <a:pt x="167268" y="875370"/>
                    <a:pt x="161693" y="880946"/>
                  </a:cubicBezTo>
                  <a:cubicBezTo>
                    <a:pt x="150391" y="892248"/>
                    <a:pt x="156855" y="887547"/>
                    <a:pt x="142178" y="894885"/>
                  </a:cubicBezTo>
                  <a:cubicBezTo>
                    <a:pt x="139390" y="897673"/>
                    <a:pt x="137095" y="901062"/>
                    <a:pt x="133814" y="903249"/>
                  </a:cubicBezTo>
                  <a:cubicBezTo>
                    <a:pt x="131369" y="904879"/>
                    <a:pt x="128079" y="904722"/>
                    <a:pt x="125451" y="906036"/>
                  </a:cubicBezTo>
                  <a:cubicBezTo>
                    <a:pt x="122454" y="907534"/>
                    <a:pt x="120085" y="910114"/>
                    <a:pt x="117088" y="911612"/>
                  </a:cubicBezTo>
                  <a:cubicBezTo>
                    <a:pt x="110226" y="915043"/>
                    <a:pt x="98420" y="916117"/>
                    <a:pt x="91997" y="917188"/>
                  </a:cubicBezTo>
                  <a:cubicBezTo>
                    <a:pt x="79917" y="916259"/>
                    <a:pt x="67798" y="915738"/>
                    <a:pt x="55756" y="914400"/>
                  </a:cubicBezTo>
                  <a:cubicBezTo>
                    <a:pt x="45887" y="913303"/>
                    <a:pt x="38911" y="911533"/>
                    <a:pt x="30666" y="906036"/>
                  </a:cubicBezTo>
                  <a:cubicBezTo>
                    <a:pt x="20457" y="899230"/>
                    <a:pt x="16423" y="894581"/>
                    <a:pt x="8363" y="886522"/>
                  </a:cubicBezTo>
                  <a:cubicBezTo>
                    <a:pt x="6505" y="871654"/>
                    <a:pt x="5011" y="856735"/>
                    <a:pt x="2788" y="841917"/>
                  </a:cubicBezTo>
                  <a:cubicBezTo>
                    <a:pt x="2220" y="838128"/>
                    <a:pt x="0" y="834597"/>
                    <a:pt x="0" y="830766"/>
                  </a:cubicBezTo>
                  <a:cubicBezTo>
                    <a:pt x="0" y="829835"/>
                    <a:pt x="592" y="700579"/>
                    <a:pt x="5575" y="660710"/>
                  </a:cubicBezTo>
                  <a:cubicBezTo>
                    <a:pt x="6750" y="651306"/>
                    <a:pt x="9404" y="642146"/>
                    <a:pt x="11151" y="632832"/>
                  </a:cubicBezTo>
                  <a:cubicBezTo>
                    <a:pt x="12193" y="627276"/>
                    <a:pt x="13266" y="621717"/>
                    <a:pt x="13939" y="616105"/>
                  </a:cubicBezTo>
                  <a:cubicBezTo>
                    <a:pt x="16054" y="598478"/>
                    <a:pt x="14636" y="580207"/>
                    <a:pt x="19514" y="563136"/>
                  </a:cubicBezTo>
                  <a:cubicBezTo>
                    <a:pt x="26143" y="539938"/>
                    <a:pt x="23449" y="550185"/>
                    <a:pt x="27878" y="532471"/>
                  </a:cubicBezTo>
                  <a:cubicBezTo>
                    <a:pt x="28423" y="526478"/>
                    <a:pt x="31031" y="491981"/>
                    <a:pt x="33454" y="482290"/>
                  </a:cubicBezTo>
                  <a:cubicBezTo>
                    <a:pt x="35592" y="473738"/>
                    <a:pt x="39029" y="465563"/>
                    <a:pt x="41817" y="457200"/>
                  </a:cubicBezTo>
                  <a:cubicBezTo>
                    <a:pt x="42746" y="434897"/>
                    <a:pt x="43212" y="412571"/>
                    <a:pt x="44605" y="390292"/>
                  </a:cubicBezTo>
                  <a:cubicBezTo>
                    <a:pt x="45770" y="371660"/>
                    <a:pt x="49464" y="358799"/>
                    <a:pt x="52968" y="340112"/>
                  </a:cubicBezTo>
                  <a:cubicBezTo>
                    <a:pt x="56674" y="320344"/>
                    <a:pt x="56213" y="318814"/>
                    <a:pt x="58544" y="295507"/>
                  </a:cubicBezTo>
                  <a:cubicBezTo>
                    <a:pt x="57615" y="267629"/>
                    <a:pt x="56942" y="239741"/>
                    <a:pt x="55756" y="211873"/>
                  </a:cubicBezTo>
                  <a:cubicBezTo>
                    <a:pt x="55083" y="196062"/>
                    <a:pt x="52968" y="180305"/>
                    <a:pt x="52968" y="164480"/>
                  </a:cubicBezTo>
                  <a:cubicBezTo>
                    <a:pt x="52968" y="796"/>
                    <a:pt x="4772" y="19785"/>
                    <a:pt x="64119" y="0"/>
                  </a:cubicBezTo>
                  <a:cubicBezTo>
                    <a:pt x="70624" y="929"/>
                    <a:pt x="77340" y="900"/>
                    <a:pt x="83634" y="2788"/>
                  </a:cubicBezTo>
                  <a:cubicBezTo>
                    <a:pt x="86843" y="3751"/>
                    <a:pt x="89423" y="6218"/>
                    <a:pt x="91997" y="8363"/>
                  </a:cubicBezTo>
                  <a:lnTo>
                    <a:pt x="119875" y="390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D84E14A4-3C1C-4DC3-954F-0A68892B69D1}"/>
              </a:ext>
            </a:extLst>
          </p:cNvPr>
          <p:cNvGrpSpPr/>
          <p:nvPr/>
        </p:nvGrpSpPr>
        <p:grpSpPr>
          <a:xfrm>
            <a:off x="6160531" y="3163742"/>
            <a:ext cx="617909" cy="776074"/>
            <a:chOff x="1508202" y="2018805"/>
            <a:chExt cx="1223847" cy="1537111"/>
          </a:xfrm>
        </p:grpSpPr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9296B76F-295A-4485-A783-00E9906CBF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6075" t="36015" r="36690" b="25653"/>
            <a:stretch/>
          </p:blipFill>
          <p:spPr>
            <a:xfrm>
              <a:off x="1591294" y="2018805"/>
              <a:ext cx="1056903" cy="1537111"/>
            </a:xfrm>
            <a:prstGeom prst="rect">
              <a:avLst/>
            </a:prstGeom>
          </p:spPr>
        </p:pic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3A339528-57AF-41A3-8703-FE5D5C942938}"/>
                </a:ext>
              </a:extLst>
            </p:cNvPr>
            <p:cNvSpPr/>
            <p:nvPr/>
          </p:nvSpPr>
          <p:spPr>
            <a:xfrm>
              <a:off x="2578196" y="2651202"/>
              <a:ext cx="153853" cy="685800"/>
            </a:xfrm>
            <a:custGeom>
              <a:avLst/>
              <a:gdLst>
                <a:gd name="connsiteX0" fmla="*/ 524 w 153853"/>
                <a:gd name="connsiteY0" fmla="*/ 47393 h 685800"/>
                <a:gd name="connsiteX1" fmla="*/ 14463 w 153853"/>
                <a:gd name="connsiteY1" fmla="*/ 72483 h 685800"/>
                <a:gd name="connsiteX2" fmla="*/ 20038 w 153853"/>
                <a:gd name="connsiteY2" fmla="*/ 80847 h 685800"/>
                <a:gd name="connsiteX3" fmla="*/ 25614 w 153853"/>
                <a:gd name="connsiteY3" fmla="*/ 97574 h 685800"/>
                <a:gd name="connsiteX4" fmla="*/ 33977 w 153853"/>
                <a:gd name="connsiteY4" fmla="*/ 136603 h 685800"/>
                <a:gd name="connsiteX5" fmla="*/ 39553 w 153853"/>
                <a:gd name="connsiteY5" fmla="*/ 156118 h 685800"/>
                <a:gd name="connsiteX6" fmla="*/ 45129 w 153853"/>
                <a:gd name="connsiteY6" fmla="*/ 164481 h 685800"/>
                <a:gd name="connsiteX7" fmla="*/ 53492 w 153853"/>
                <a:gd name="connsiteY7" fmla="*/ 209086 h 685800"/>
                <a:gd name="connsiteX8" fmla="*/ 59068 w 153853"/>
                <a:gd name="connsiteY8" fmla="*/ 225813 h 685800"/>
                <a:gd name="connsiteX9" fmla="*/ 61855 w 153853"/>
                <a:gd name="connsiteY9" fmla="*/ 234176 h 685800"/>
                <a:gd name="connsiteX10" fmla="*/ 64643 w 153853"/>
                <a:gd name="connsiteY10" fmla="*/ 242539 h 685800"/>
                <a:gd name="connsiteX11" fmla="*/ 67431 w 153853"/>
                <a:gd name="connsiteY11" fmla="*/ 253691 h 685800"/>
                <a:gd name="connsiteX12" fmla="*/ 73007 w 153853"/>
                <a:gd name="connsiteY12" fmla="*/ 284357 h 685800"/>
                <a:gd name="connsiteX13" fmla="*/ 67431 w 153853"/>
                <a:gd name="connsiteY13" fmla="*/ 393081 h 685800"/>
                <a:gd name="connsiteX14" fmla="*/ 64643 w 153853"/>
                <a:gd name="connsiteY14" fmla="*/ 409808 h 685800"/>
                <a:gd name="connsiteX15" fmla="*/ 56280 w 153853"/>
                <a:gd name="connsiteY15" fmla="*/ 426535 h 685800"/>
                <a:gd name="connsiteX16" fmla="*/ 50704 w 153853"/>
                <a:gd name="connsiteY16" fmla="*/ 443261 h 685800"/>
                <a:gd name="connsiteX17" fmla="*/ 47916 w 153853"/>
                <a:gd name="connsiteY17" fmla="*/ 451625 h 685800"/>
                <a:gd name="connsiteX18" fmla="*/ 45129 w 153853"/>
                <a:gd name="connsiteY18" fmla="*/ 459988 h 685800"/>
                <a:gd name="connsiteX19" fmla="*/ 42341 w 153853"/>
                <a:gd name="connsiteY19" fmla="*/ 496230 h 685800"/>
                <a:gd name="connsiteX20" fmla="*/ 39553 w 153853"/>
                <a:gd name="connsiteY20" fmla="*/ 512957 h 685800"/>
                <a:gd name="connsiteX21" fmla="*/ 36765 w 153853"/>
                <a:gd name="connsiteY21" fmla="*/ 540835 h 685800"/>
                <a:gd name="connsiteX22" fmla="*/ 33977 w 153853"/>
                <a:gd name="connsiteY22" fmla="*/ 554774 h 685800"/>
                <a:gd name="connsiteX23" fmla="*/ 28402 w 153853"/>
                <a:gd name="connsiteY23" fmla="*/ 599378 h 685800"/>
                <a:gd name="connsiteX24" fmla="*/ 33977 w 153853"/>
                <a:gd name="connsiteY24" fmla="*/ 657922 h 685800"/>
                <a:gd name="connsiteX25" fmla="*/ 47916 w 153853"/>
                <a:gd name="connsiteY25" fmla="*/ 671861 h 685800"/>
                <a:gd name="connsiteX26" fmla="*/ 67431 w 153853"/>
                <a:gd name="connsiteY26" fmla="*/ 685800 h 685800"/>
                <a:gd name="connsiteX27" fmla="*/ 95309 w 153853"/>
                <a:gd name="connsiteY27" fmla="*/ 683013 h 685800"/>
                <a:gd name="connsiteX28" fmla="*/ 98097 w 153853"/>
                <a:gd name="connsiteY28" fmla="*/ 674649 h 685800"/>
                <a:gd name="connsiteX29" fmla="*/ 109248 w 153853"/>
                <a:gd name="connsiteY29" fmla="*/ 632832 h 685800"/>
                <a:gd name="connsiteX30" fmla="*/ 114824 w 153853"/>
                <a:gd name="connsiteY30" fmla="*/ 582652 h 685800"/>
                <a:gd name="connsiteX31" fmla="*/ 120399 w 153853"/>
                <a:gd name="connsiteY31" fmla="*/ 563137 h 685800"/>
                <a:gd name="connsiteX32" fmla="*/ 125975 w 153853"/>
                <a:gd name="connsiteY32" fmla="*/ 515744 h 685800"/>
                <a:gd name="connsiteX33" fmla="*/ 128763 w 153853"/>
                <a:gd name="connsiteY33" fmla="*/ 490654 h 685800"/>
                <a:gd name="connsiteX34" fmla="*/ 134338 w 153853"/>
                <a:gd name="connsiteY34" fmla="*/ 473927 h 685800"/>
                <a:gd name="connsiteX35" fmla="*/ 139914 w 153853"/>
                <a:gd name="connsiteY35" fmla="*/ 407020 h 685800"/>
                <a:gd name="connsiteX36" fmla="*/ 145490 w 153853"/>
                <a:gd name="connsiteY36" fmla="*/ 381930 h 685800"/>
                <a:gd name="connsiteX37" fmla="*/ 151065 w 153853"/>
                <a:gd name="connsiteY37" fmla="*/ 223025 h 685800"/>
                <a:gd name="connsiteX38" fmla="*/ 153853 w 153853"/>
                <a:gd name="connsiteY38" fmla="*/ 195147 h 685800"/>
                <a:gd name="connsiteX39" fmla="*/ 148277 w 153853"/>
                <a:gd name="connsiteY39" fmla="*/ 52969 h 685800"/>
                <a:gd name="connsiteX40" fmla="*/ 145490 w 153853"/>
                <a:gd name="connsiteY40" fmla="*/ 44605 h 685800"/>
                <a:gd name="connsiteX41" fmla="*/ 142702 w 153853"/>
                <a:gd name="connsiteY41" fmla="*/ 33454 h 685800"/>
                <a:gd name="connsiteX42" fmla="*/ 131551 w 153853"/>
                <a:gd name="connsiteY42" fmla="*/ 22303 h 685800"/>
                <a:gd name="connsiteX43" fmla="*/ 117612 w 153853"/>
                <a:gd name="connsiteY43" fmla="*/ 5576 h 685800"/>
                <a:gd name="connsiteX44" fmla="*/ 95309 w 153853"/>
                <a:gd name="connsiteY44" fmla="*/ 2788 h 685800"/>
                <a:gd name="connsiteX45" fmla="*/ 67431 w 153853"/>
                <a:gd name="connsiteY45" fmla="*/ 0 h 685800"/>
                <a:gd name="connsiteX46" fmla="*/ 53492 w 153853"/>
                <a:gd name="connsiteY46" fmla="*/ 2788 h 685800"/>
                <a:gd name="connsiteX47" fmla="*/ 42341 w 153853"/>
                <a:gd name="connsiteY47" fmla="*/ 11152 h 685800"/>
                <a:gd name="connsiteX48" fmla="*/ 28402 w 153853"/>
                <a:gd name="connsiteY48" fmla="*/ 27878 h 685800"/>
                <a:gd name="connsiteX49" fmla="*/ 524 w 153853"/>
                <a:gd name="connsiteY49" fmla="*/ 473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3853" h="685800">
                  <a:moveTo>
                    <a:pt x="524" y="47393"/>
                  </a:moveTo>
                  <a:cubicBezTo>
                    <a:pt x="-1799" y="54827"/>
                    <a:pt x="3725" y="47426"/>
                    <a:pt x="14463" y="72483"/>
                  </a:cubicBezTo>
                  <a:cubicBezTo>
                    <a:pt x="15783" y="75563"/>
                    <a:pt x="18677" y="77785"/>
                    <a:pt x="20038" y="80847"/>
                  </a:cubicBezTo>
                  <a:cubicBezTo>
                    <a:pt x="22425" y="86218"/>
                    <a:pt x="25614" y="97574"/>
                    <a:pt x="25614" y="97574"/>
                  </a:cubicBezTo>
                  <a:cubicBezTo>
                    <a:pt x="31661" y="145946"/>
                    <a:pt x="24048" y="96892"/>
                    <a:pt x="33977" y="136603"/>
                  </a:cubicBezTo>
                  <a:cubicBezTo>
                    <a:pt x="34870" y="140175"/>
                    <a:pt x="37554" y="152120"/>
                    <a:pt x="39553" y="156118"/>
                  </a:cubicBezTo>
                  <a:cubicBezTo>
                    <a:pt x="41051" y="159115"/>
                    <a:pt x="43270" y="161693"/>
                    <a:pt x="45129" y="164481"/>
                  </a:cubicBezTo>
                  <a:cubicBezTo>
                    <a:pt x="57903" y="202808"/>
                    <a:pt x="43372" y="155116"/>
                    <a:pt x="53492" y="209086"/>
                  </a:cubicBezTo>
                  <a:cubicBezTo>
                    <a:pt x="54575" y="214863"/>
                    <a:pt x="57210" y="220237"/>
                    <a:pt x="59068" y="225813"/>
                  </a:cubicBezTo>
                  <a:lnTo>
                    <a:pt x="61855" y="234176"/>
                  </a:lnTo>
                  <a:cubicBezTo>
                    <a:pt x="62784" y="236964"/>
                    <a:pt x="63930" y="239688"/>
                    <a:pt x="64643" y="242539"/>
                  </a:cubicBezTo>
                  <a:cubicBezTo>
                    <a:pt x="65572" y="246256"/>
                    <a:pt x="66600" y="249951"/>
                    <a:pt x="67431" y="253691"/>
                  </a:cubicBezTo>
                  <a:cubicBezTo>
                    <a:pt x="70029" y="265382"/>
                    <a:pt x="70989" y="272250"/>
                    <a:pt x="73007" y="284357"/>
                  </a:cubicBezTo>
                  <a:cubicBezTo>
                    <a:pt x="70997" y="346648"/>
                    <a:pt x="73529" y="350398"/>
                    <a:pt x="67431" y="393081"/>
                  </a:cubicBezTo>
                  <a:cubicBezTo>
                    <a:pt x="66632" y="398677"/>
                    <a:pt x="65869" y="404290"/>
                    <a:pt x="64643" y="409808"/>
                  </a:cubicBezTo>
                  <a:cubicBezTo>
                    <a:pt x="61255" y="425053"/>
                    <a:pt x="62961" y="411503"/>
                    <a:pt x="56280" y="426535"/>
                  </a:cubicBezTo>
                  <a:cubicBezTo>
                    <a:pt x="53893" y="431905"/>
                    <a:pt x="52563" y="437686"/>
                    <a:pt x="50704" y="443261"/>
                  </a:cubicBezTo>
                  <a:lnTo>
                    <a:pt x="47916" y="451625"/>
                  </a:lnTo>
                  <a:lnTo>
                    <a:pt x="45129" y="459988"/>
                  </a:lnTo>
                  <a:cubicBezTo>
                    <a:pt x="44200" y="472069"/>
                    <a:pt x="43609" y="484180"/>
                    <a:pt x="42341" y="496230"/>
                  </a:cubicBezTo>
                  <a:cubicBezTo>
                    <a:pt x="41749" y="501852"/>
                    <a:pt x="40254" y="507348"/>
                    <a:pt x="39553" y="512957"/>
                  </a:cubicBezTo>
                  <a:cubicBezTo>
                    <a:pt x="38395" y="522224"/>
                    <a:pt x="37999" y="531578"/>
                    <a:pt x="36765" y="540835"/>
                  </a:cubicBezTo>
                  <a:cubicBezTo>
                    <a:pt x="36139" y="545532"/>
                    <a:pt x="34756" y="550100"/>
                    <a:pt x="33977" y="554774"/>
                  </a:cubicBezTo>
                  <a:cubicBezTo>
                    <a:pt x="31328" y="570669"/>
                    <a:pt x="30215" y="583060"/>
                    <a:pt x="28402" y="599378"/>
                  </a:cubicBezTo>
                  <a:cubicBezTo>
                    <a:pt x="30260" y="618893"/>
                    <a:pt x="30754" y="638586"/>
                    <a:pt x="33977" y="657922"/>
                  </a:cubicBezTo>
                  <a:cubicBezTo>
                    <a:pt x="35183" y="665156"/>
                    <a:pt x="42993" y="668345"/>
                    <a:pt x="47916" y="671861"/>
                  </a:cubicBezTo>
                  <a:cubicBezTo>
                    <a:pt x="72121" y="689150"/>
                    <a:pt x="47723" y="672662"/>
                    <a:pt x="67431" y="685800"/>
                  </a:cubicBezTo>
                  <a:cubicBezTo>
                    <a:pt x="76724" y="684871"/>
                    <a:pt x="86532" y="686204"/>
                    <a:pt x="95309" y="683013"/>
                  </a:cubicBezTo>
                  <a:cubicBezTo>
                    <a:pt x="98071" y="682009"/>
                    <a:pt x="97340" y="677489"/>
                    <a:pt x="98097" y="674649"/>
                  </a:cubicBezTo>
                  <a:cubicBezTo>
                    <a:pt x="110198" y="629268"/>
                    <a:pt x="102052" y="654421"/>
                    <a:pt x="109248" y="632832"/>
                  </a:cubicBezTo>
                  <a:cubicBezTo>
                    <a:pt x="110825" y="615486"/>
                    <a:pt x="111740" y="599611"/>
                    <a:pt x="114824" y="582652"/>
                  </a:cubicBezTo>
                  <a:cubicBezTo>
                    <a:pt x="116224" y="574953"/>
                    <a:pt x="118012" y="570301"/>
                    <a:pt x="120399" y="563137"/>
                  </a:cubicBezTo>
                  <a:cubicBezTo>
                    <a:pt x="128318" y="491871"/>
                    <a:pt x="118311" y="580880"/>
                    <a:pt x="125975" y="515744"/>
                  </a:cubicBezTo>
                  <a:cubicBezTo>
                    <a:pt x="126958" y="507387"/>
                    <a:pt x="127113" y="498905"/>
                    <a:pt x="128763" y="490654"/>
                  </a:cubicBezTo>
                  <a:cubicBezTo>
                    <a:pt x="129916" y="484891"/>
                    <a:pt x="132480" y="479503"/>
                    <a:pt x="134338" y="473927"/>
                  </a:cubicBezTo>
                  <a:cubicBezTo>
                    <a:pt x="135512" y="455146"/>
                    <a:pt x="136325" y="427357"/>
                    <a:pt x="139914" y="407020"/>
                  </a:cubicBezTo>
                  <a:cubicBezTo>
                    <a:pt x="141403" y="398583"/>
                    <a:pt x="143631" y="390293"/>
                    <a:pt x="145490" y="381930"/>
                  </a:cubicBezTo>
                  <a:cubicBezTo>
                    <a:pt x="153261" y="304195"/>
                    <a:pt x="145091" y="393270"/>
                    <a:pt x="151065" y="223025"/>
                  </a:cubicBezTo>
                  <a:cubicBezTo>
                    <a:pt x="151393" y="213692"/>
                    <a:pt x="152924" y="204440"/>
                    <a:pt x="153853" y="195147"/>
                  </a:cubicBezTo>
                  <a:cubicBezTo>
                    <a:pt x="151994" y="147754"/>
                    <a:pt x="150908" y="100325"/>
                    <a:pt x="148277" y="52969"/>
                  </a:cubicBezTo>
                  <a:cubicBezTo>
                    <a:pt x="148114" y="50035"/>
                    <a:pt x="146297" y="47431"/>
                    <a:pt x="145490" y="44605"/>
                  </a:cubicBezTo>
                  <a:cubicBezTo>
                    <a:pt x="144438" y="40921"/>
                    <a:pt x="144733" y="36703"/>
                    <a:pt x="142702" y="33454"/>
                  </a:cubicBezTo>
                  <a:cubicBezTo>
                    <a:pt x="139916" y="28996"/>
                    <a:pt x="134972" y="26294"/>
                    <a:pt x="131551" y="22303"/>
                  </a:cubicBezTo>
                  <a:cubicBezTo>
                    <a:pt x="127795" y="17920"/>
                    <a:pt x="123631" y="7765"/>
                    <a:pt x="117612" y="5576"/>
                  </a:cubicBezTo>
                  <a:cubicBezTo>
                    <a:pt x="110571" y="3016"/>
                    <a:pt x="102755" y="3615"/>
                    <a:pt x="95309" y="2788"/>
                  </a:cubicBezTo>
                  <a:cubicBezTo>
                    <a:pt x="86027" y="1757"/>
                    <a:pt x="76724" y="929"/>
                    <a:pt x="67431" y="0"/>
                  </a:cubicBezTo>
                  <a:cubicBezTo>
                    <a:pt x="62785" y="929"/>
                    <a:pt x="57822" y="863"/>
                    <a:pt x="53492" y="2788"/>
                  </a:cubicBezTo>
                  <a:cubicBezTo>
                    <a:pt x="49246" y="4675"/>
                    <a:pt x="45869" y="8128"/>
                    <a:pt x="42341" y="11152"/>
                  </a:cubicBezTo>
                  <a:cubicBezTo>
                    <a:pt x="33991" y="18309"/>
                    <a:pt x="34139" y="19272"/>
                    <a:pt x="28402" y="27878"/>
                  </a:cubicBezTo>
                  <a:cubicBezTo>
                    <a:pt x="25389" y="39932"/>
                    <a:pt x="2847" y="39959"/>
                    <a:pt x="524" y="473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204E40AA-7611-407D-8353-E538D92432D2}"/>
                </a:ext>
              </a:extLst>
            </p:cNvPr>
            <p:cNvSpPr/>
            <p:nvPr/>
          </p:nvSpPr>
          <p:spPr>
            <a:xfrm>
              <a:off x="1508202" y="2517388"/>
              <a:ext cx="186783" cy="917188"/>
            </a:xfrm>
            <a:custGeom>
              <a:avLst/>
              <a:gdLst>
                <a:gd name="connsiteX0" fmla="*/ 119875 w 186783"/>
                <a:gd name="connsiteY0" fmla="*/ 39029 h 917188"/>
                <a:gd name="connsiteX1" fmla="*/ 117088 w 186783"/>
                <a:gd name="connsiteY1" fmla="*/ 52968 h 917188"/>
                <a:gd name="connsiteX2" fmla="*/ 114300 w 186783"/>
                <a:gd name="connsiteY2" fmla="*/ 80846 h 917188"/>
                <a:gd name="connsiteX3" fmla="*/ 111512 w 186783"/>
                <a:gd name="connsiteY3" fmla="*/ 89210 h 917188"/>
                <a:gd name="connsiteX4" fmla="*/ 108724 w 186783"/>
                <a:gd name="connsiteY4" fmla="*/ 100361 h 917188"/>
                <a:gd name="connsiteX5" fmla="*/ 105936 w 186783"/>
                <a:gd name="connsiteY5" fmla="*/ 183995 h 917188"/>
                <a:gd name="connsiteX6" fmla="*/ 103149 w 186783"/>
                <a:gd name="connsiteY6" fmla="*/ 200722 h 917188"/>
                <a:gd name="connsiteX7" fmla="*/ 100361 w 186783"/>
                <a:gd name="connsiteY7" fmla="*/ 220236 h 917188"/>
                <a:gd name="connsiteX8" fmla="*/ 97573 w 186783"/>
                <a:gd name="connsiteY8" fmla="*/ 259266 h 917188"/>
                <a:gd name="connsiteX9" fmla="*/ 91997 w 186783"/>
                <a:gd name="connsiteY9" fmla="*/ 292719 h 917188"/>
                <a:gd name="connsiteX10" fmla="*/ 89210 w 186783"/>
                <a:gd name="connsiteY10" fmla="*/ 315022 h 917188"/>
                <a:gd name="connsiteX11" fmla="*/ 86422 w 186783"/>
                <a:gd name="connsiteY11" fmla="*/ 323385 h 917188"/>
                <a:gd name="connsiteX12" fmla="*/ 83634 w 186783"/>
                <a:gd name="connsiteY12" fmla="*/ 334536 h 917188"/>
                <a:gd name="connsiteX13" fmla="*/ 86422 w 186783"/>
                <a:gd name="connsiteY13" fmla="*/ 471139 h 917188"/>
                <a:gd name="connsiteX14" fmla="*/ 91997 w 186783"/>
                <a:gd name="connsiteY14" fmla="*/ 487866 h 917188"/>
                <a:gd name="connsiteX15" fmla="*/ 97573 w 186783"/>
                <a:gd name="connsiteY15" fmla="*/ 510168 h 917188"/>
                <a:gd name="connsiteX16" fmla="*/ 105936 w 186783"/>
                <a:gd name="connsiteY16" fmla="*/ 574288 h 917188"/>
                <a:gd name="connsiteX17" fmla="*/ 111512 w 186783"/>
                <a:gd name="connsiteY17" fmla="*/ 602166 h 917188"/>
                <a:gd name="connsiteX18" fmla="*/ 117088 w 186783"/>
                <a:gd name="connsiteY18" fmla="*/ 616105 h 917188"/>
                <a:gd name="connsiteX19" fmla="*/ 119875 w 186783"/>
                <a:gd name="connsiteY19" fmla="*/ 627256 h 917188"/>
                <a:gd name="connsiteX20" fmla="*/ 125451 w 186783"/>
                <a:gd name="connsiteY20" fmla="*/ 643983 h 917188"/>
                <a:gd name="connsiteX21" fmla="*/ 131027 w 186783"/>
                <a:gd name="connsiteY21" fmla="*/ 663497 h 917188"/>
                <a:gd name="connsiteX22" fmla="*/ 139390 w 186783"/>
                <a:gd name="connsiteY22" fmla="*/ 677436 h 917188"/>
                <a:gd name="connsiteX23" fmla="*/ 147754 w 186783"/>
                <a:gd name="connsiteY23" fmla="*/ 694163 h 917188"/>
                <a:gd name="connsiteX24" fmla="*/ 156117 w 186783"/>
                <a:gd name="connsiteY24" fmla="*/ 713678 h 917188"/>
                <a:gd name="connsiteX25" fmla="*/ 167268 w 186783"/>
                <a:gd name="connsiteY25" fmla="*/ 733192 h 917188"/>
                <a:gd name="connsiteX26" fmla="*/ 172844 w 186783"/>
                <a:gd name="connsiteY26" fmla="*/ 749919 h 917188"/>
                <a:gd name="connsiteX27" fmla="*/ 181207 w 186783"/>
                <a:gd name="connsiteY27" fmla="*/ 766646 h 917188"/>
                <a:gd name="connsiteX28" fmla="*/ 186783 w 186783"/>
                <a:gd name="connsiteY28" fmla="*/ 775010 h 917188"/>
                <a:gd name="connsiteX29" fmla="*/ 183995 w 186783"/>
                <a:gd name="connsiteY29" fmla="*/ 844705 h 917188"/>
                <a:gd name="connsiteX30" fmla="*/ 181207 w 186783"/>
                <a:gd name="connsiteY30" fmla="*/ 853068 h 917188"/>
                <a:gd name="connsiteX31" fmla="*/ 178419 w 186783"/>
                <a:gd name="connsiteY31" fmla="*/ 864219 h 917188"/>
                <a:gd name="connsiteX32" fmla="*/ 161693 w 186783"/>
                <a:gd name="connsiteY32" fmla="*/ 880946 h 917188"/>
                <a:gd name="connsiteX33" fmla="*/ 142178 w 186783"/>
                <a:gd name="connsiteY33" fmla="*/ 894885 h 917188"/>
                <a:gd name="connsiteX34" fmla="*/ 133814 w 186783"/>
                <a:gd name="connsiteY34" fmla="*/ 903249 h 917188"/>
                <a:gd name="connsiteX35" fmla="*/ 125451 w 186783"/>
                <a:gd name="connsiteY35" fmla="*/ 906036 h 917188"/>
                <a:gd name="connsiteX36" fmla="*/ 117088 w 186783"/>
                <a:gd name="connsiteY36" fmla="*/ 911612 h 917188"/>
                <a:gd name="connsiteX37" fmla="*/ 91997 w 186783"/>
                <a:gd name="connsiteY37" fmla="*/ 917188 h 917188"/>
                <a:gd name="connsiteX38" fmla="*/ 55756 w 186783"/>
                <a:gd name="connsiteY38" fmla="*/ 914400 h 917188"/>
                <a:gd name="connsiteX39" fmla="*/ 30666 w 186783"/>
                <a:gd name="connsiteY39" fmla="*/ 906036 h 917188"/>
                <a:gd name="connsiteX40" fmla="*/ 8363 w 186783"/>
                <a:gd name="connsiteY40" fmla="*/ 886522 h 917188"/>
                <a:gd name="connsiteX41" fmla="*/ 2788 w 186783"/>
                <a:gd name="connsiteY41" fmla="*/ 841917 h 917188"/>
                <a:gd name="connsiteX42" fmla="*/ 0 w 186783"/>
                <a:gd name="connsiteY42" fmla="*/ 830766 h 917188"/>
                <a:gd name="connsiteX43" fmla="*/ 5575 w 186783"/>
                <a:gd name="connsiteY43" fmla="*/ 660710 h 917188"/>
                <a:gd name="connsiteX44" fmla="*/ 11151 w 186783"/>
                <a:gd name="connsiteY44" fmla="*/ 632832 h 917188"/>
                <a:gd name="connsiteX45" fmla="*/ 13939 w 186783"/>
                <a:gd name="connsiteY45" fmla="*/ 616105 h 917188"/>
                <a:gd name="connsiteX46" fmla="*/ 19514 w 186783"/>
                <a:gd name="connsiteY46" fmla="*/ 563136 h 917188"/>
                <a:gd name="connsiteX47" fmla="*/ 27878 w 186783"/>
                <a:gd name="connsiteY47" fmla="*/ 532471 h 917188"/>
                <a:gd name="connsiteX48" fmla="*/ 33454 w 186783"/>
                <a:gd name="connsiteY48" fmla="*/ 482290 h 917188"/>
                <a:gd name="connsiteX49" fmla="*/ 41817 w 186783"/>
                <a:gd name="connsiteY49" fmla="*/ 457200 h 917188"/>
                <a:gd name="connsiteX50" fmla="*/ 44605 w 186783"/>
                <a:gd name="connsiteY50" fmla="*/ 390292 h 917188"/>
                <a:gd name="connsiteX51" fmla="*/ 52968 w 186783"/>
                <a:gd name="connsiteY51" fmla="*/ 340112 h 917188"/>
                <a:gd name="connsiteX52" fmla="*/ 58544 w 186783"/>
                <a:gd name="connsiteY52" fmla="*/ 295507 h 917188"/>
                <a:gd name="connsiteX53" fmla="*/ 55756 w 186783"/>
                <a:gd name="connsiteY53" fmla="*/ 211873 h 917188"/>
                <a:gd name="connsiteX54" fmla="*/ 52968 w 186783"/>
                <a:gd name="connsiteY54" fmla="*/ 164480 h 917188"/>
                <a:gd name="connsiteX55" fmla="*/ 64119 w 186783"/>
                <a:gd name="connsiteY55" fmla="*/ 0 h 917188"/>
                <a:gd name="connsiteX56" fmla="*/ 83634 w 186783"/>
                <a:gd name="connsiteY56" fmla="*/ 2788 h 917188"/>
                <a:gd name="connsiteX57" fmla="*/ 91997 w 186783"/>
                <a:gd name="connsiteY57" fmla="*/ 8363 h 917188"/>
                <a:gd name="connsiteX58" fmla="*/ 119875 w 186783"/>
                <a:gd name="connsiteY58" fmla="*/ 39029 h 91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6783" h="917188">
                  <a:moveTo>
                    <a:pt x="119875" y="39029"/>
                  </a:moveTo>
                  <a:cubicBezTo>
                    <a:pt x="118946" y="43675"/>
                    <a:pt x="117714" y="48271"/>
                    <a:pt x="117088" y="52968"/>
                  </a:cubicBezTo>
                  <a:cubicBezTo>
                    <a:pt x="115854" y="62225"/>
                    <a:pt x="115720" y="71616"/>
                    <a:pt x="114300" y="80846"/>
                  </a:cubicBezTo>
                  <a:cubicBezTo>
                    <a:pt x="113853" y="83751"/>
                    <a:pt x="112319" y="86384"/>
                    <a:pt x="111512" y="89210"/>
                  </a:cubicBezTo>
                  <a:cubicBezTo>
                    <a:pt x="110459" y="92894"/>
                    <a:pt x="109653" y="96644"/>
                    <a:pt x="108724" y="100361"/>
                  </a:cubicBezTo>
                  <a:cubicBezTo>
                    <a:pt x="107795" y="128239"/>
                    <a:pt x="107483" y="156144"/>
                    <a:pt x="105936" y="183995"/>
                  </a:cubicBezTo>
                  <a:cubicBezTo>
                    <a:pt x="105622" y="189639"/>
                    <a:pt x="104008" y="195135"/>
                    <a:pt x="103149" y="200722"/>
                  </a:cubicBezTo>
                  <a:cubicBezTo>
                    <a:pt x="102150" y="207216"/>
                    <a:pt x="101290" y="213731"/>
                    <a:pt x="100361" y="220236"/>
                  </a:cubicBezTo>
                  <a:cubicBezTo>
                    <a:pt x="99432" y="233246"/>
                    <a:pt x="98810" y="246282"/>
                    <a:pt x="97573" y="259266"/>
                  </a:cubicBezTo>
                  <a:cubicBezTo>
                    <a:pt x="95019" y="286076"/>
                    <a:pt x="95421" y="270458"/>
                    <a:pt x="91997" y="292719"/>
                  </a:cubicBezTo>
                  <a:cubicBezTo>
                    <a:pt x="90858" y="300124"/>
                    <a:pt x="90550" y="307651"/>
                    <a:pt x="89210" y="315022"/>
                  </a:cubicBezTo>
                  <a:cubicBezTo>
                    <a:pt x="88684" y="317913"/>
                    <a:pt x="87229" y="320560"/>
                    <a:pt x="86422" y="323385"/>
                  </a:cubicBezTo>
                  <a:cubicBezTo>
                    <a:pt x="85369" y="327069"/>
                    <a:pt x="84563" y="330819"/>
                    <a:pt x="83634" y="334536"/>
                  </a:cubicBezTo>
                  <a:cubicBezTo>
                    <a:pt x="76631" y="390555"/>
                    <a:pt x="77849" y="370408"/>
                    <a:pt x="86422" y="471139"/>
                  </a:cubicBezTo>
                  <a:cubicBezTo>
                    <a:pt x="86920" y="476995"/>
                    <a:pt x="90844" y="482103"/>
                    <a:pt x="91997" y="487866"/>
                  </a:cubicBezTo>
                  <a:cubicBezTo>
                    <a:pt x="95361" y="504686"/>
                    <a:pt x="93286" y="497310"/>
                    <a:pt x="97573" y="510168"/>
                  </a:cubicBezTo>
                  <a:cubicBezTo>
                    <a:pt x="99645" y="528815"/>
                    <a:pt x="102556" y="557389"/>
                    <a:pt x="105936" y="574288"/>
                  </a:cubicBezTo>
                  <a:cubicBezTo>
                    <a:pt x="107795" y="583581"/>
                    <a:pt x="109070" y="593009"/>
                    <a:pt x="111512" y="602166"/>
                  </a:cubicBezTo>
                  <a:cubicBezTo>
                    <a:pt x="112802" y="607001"/>
                    <a:pt x="115506" y="611357"/>
                    <a:pt x="117088" y="616105"/>
                  </a:cubicBezTo>
                  <a:cubicBezTo>
                    <a:pt x="118300" y="619740"/>
                    <a:pt x="118774" y="623586"/>
                    <a:pt x="119875" y="627256"/>
                  </a:cubicBezTo>
                  <a:cubicBezTo>
                    <a:pt x="121564" y="632885"/>
                    <a:pt x="124025" y="638281"/>
                    <a:pt x="125451" y="643983"/>
                  </a:cubicBezTo>
                  <a:cubicBezTo>
                    <a:pt x="126345" y="647557"/>
                    <a:pt x="129027" y="659497"/>
                    <a:pt x="131027" y="663497"/>
                  </a:cubicBezTo>
                  <a:cubicBezTo>
                    <a:pt x="133450" y="668343"/>
                    <a:pt x="136967" y="672590"/>
                    <a:pt x="139390" y="677436"/>
                  </a:cubicBezTo>
                  <a:cubicBezTo>
                    <a:pt x="150928" y="700512"/>
                    <a:pt x="131780" y="670205"/>
                    <a:pt x="147754" y="694163"/>
                  </a:cubicBezTo>
                  <a:cubicBezTo>
                    <a:pt x="150881" y="703548"/>
                    <a:pt x="150603" y="704030"/>
                    <a:pt x="156117" y="713678"/>
                  </a:cubicBezTo>
                  <a:cubicBezTo>
                    <a:pt x="162825" y="725416"/>
                    <a:pt x="161650" y="719147"/>
                    <a:pt x="167268" y="733192"/>
                  </a:cubicBezTo>
                  <a:cubicBezTo>
                    <a:pt x="169451" y="738649"/>
                    <a:pt x="169584" y="745029"/>
                    <a:pt x="172844" y="749919"/>
                  </a:cubicBezTo>
                  <a:cubicBezTo>
                    <a:pt x="188828" y="773899"/>
                    <a:pt x="169660" y="743553"/>
                    <a:pt x="181207" y="766646"/>
                  </a:cubicBezTo>
                  <a:cubicBezTo>
                    <a:pt x="182706" y="769643"/>
                    <a:pt x="184924" y="772222"/>
                    <a:pt x="186783" y="775010"/>
                  </a:cubicBezTo>
                  <a:cubicBezTo>
                    <a:pt x="185854" y="798242"/>
                    <a:pt x="185652" y="821514"/>
                    <a:pt x="183995" y="844705"/>
                  </a:cubicBezTo>
                  <a:cubicBezTo>
                    <a:pt x="183786" y="847636"/>
                    <a:pt x="182014" y="850243"/>
                    <a:pt x="181207" y="853068"/>
                  </a:cubicBezTo>
                  <a:cubicBezTo>
                    <a:pt x="180154" y="856752"/>
                    <a:pt x="180616" y="861080"/>
                    <a:pt x="178419" y="864219"/>
                  </a:cubicBezTo>
                  <a:cubicBezTo>
                    <a:pt x="173897" y="870679"/>
                    <a:pt x="167268" y="875370"/>
                    <a:pt x="161693" y="880946"/>
                  </a:cubicBezTo>
                  <a:cubicBezTo>
                    <a:pt x="150391" y="892248"/>
                    <a:pt x="156855" y="887547"/>
                    <a:pt x="142178" y="894885"/>
                  </a:cubicBezTo>
                  <a:cubicBezTo>
                    <a:pt x="139390" y="897673"/>
                    <a:pt x="137095" y="901062"/>
                    <a:pt x="133814" y="903249"/>
                  </a:cubicBezTo>
                  <a:cubicBezTo>
                    <a:pt x="131369" y="904879"/>
                    <a:pt x="128079" y="904722"/>
                    <a:pt x="125451" y="906036"/>
                  </a:cubicBezTo>
                  <a:cubicBezTo>
                    <a:pt x="122454" y="907534"/>
                    <a:pt x="120085" y="910114"/>
                    <a:pt x="117088" y="911612"/>
                  </a:cubicBezTo>
                  <a:cubicBezTo>
                    <a:pt x="110226" y="915043"/>
                    <a:pt x="98420" y="916117"/>
                    <a:pt x="91997" y="917188"/>
                  </a:cubicBezTo>
                  <a:cubicBezTo>
                    <a:pt x="79917" y="916259"/>
                    <a:pt x="67798" y="915738"/>
                    <a:pt x="55756" y="914400"/>
                  </a:cubicBezTo>
                  <a:cubicBezTo>
                    <a:pt x="45887" y="913303"/>
                    <a:pt x="38911" y="911533"/>
                    <a:pt x="30666" y="906036"/>
                  </a:cubicBezTo>
                  <a:cubicBezTo>
                    <a:pt x="20457" y="899230"/>
                    <a:pt x="16423" y="894581"/>
                    <a:pt x="8363" y="886522"/>
                  </a:cubicBezTo>
                  <a:cubicBezTo>
                    <a:pt x="6505" y="871654"/>
                    <a:pt x="5011" y="856735"/>
                    <a:pt x="2788" y="841917"/>
                  </a:cubicBezTo>
                  <a:cubicBezTo>
                    <a:pt x="2220" y="838128"/>
                    <a:pt x="0" y="834597"/>
                    <a:pt x="0" y="830766"/>
                  </a:cubicBezTo>
                  <a:cubicBezTo>
                    <a:pt x="0" y="829835"/>
                    <a:pt x="592" y="700579"/>
                    <a:pt x="5575" y="660710"/>
                  </a:cubicBezTo>
                  <a:cubicBezTo>
                    <a:pt x="6750" y="651306"/>
                    <a:pt x="9404" y="642146"/>
                    <a:pt x="11151" y="632832"/>
                  </a:cubicBezTo>
                  <a:cubicBezTo>
                    <a:pt x="12193" y="627276"/>
                    <a:pt x="13266" y="621717"/>
                    <a:pt x="13939" y="616105"/>
                  </a:cubicBezTo>
                  <a:cubicBezTo>
                    <a:pt x="16054" y="598478"/>
                    <a:pt x="14636" y="580207"/>
                    <a:pt x="19514" y="563136"/>
                  </a:cubicBezTo>
                  <a:cubicBezTo>
                    <a:pt x="26143" y="539938"/>
                    <a:pt x="23449" y="550185"/>
                    <a:pt x="27878" y="532471"/>
                  </a:cubicBezTo>
                  <a:cubicBezTo>
                    <a:pt x="28423" y="526478"/>
                    <a:pt x="31031" y="491981"/>
                    <a:pt x="33454" y="482290"/>
                  </a:cubicBezTo>
                  <a:cubicBezTo>
                    <a:pt x="35592" y="473738"/>
                    <a:pt x="39029" y="465563"/>
                    <a:pt x="41817" y="457200"/>
                  </a:cubicBezTo>
                  <a:cubicBezTo>
                    <a:pt x="42746" y="434897"/>
                    <a:pt x="43212" y="412571"/>
                    <a:pt x="44605" y="390292"/>
                  </a:cubicBezTo>
                  <a:cubicBezTo>
                    <a:pt x="45770" y="371660"/>
                    <a:pt x="49464" y="358799"/>
                    <a:pt x="52968" y="340112"/>
                  </a:cubicBezTo>
                  <a:cubicBezTo>
                    <a:pt x="56674" y="320344"/>
                    <a:pt x="56213" y="318814"/>
                    <a:pt x="58544" y="295507"/>
                  </a:cubicBezTo>
                  <a:cubicBezTo>
                    <a:pt x="57615" y="267629"/>
                    <a:pt x="56942" y="239741"/>
                    <a:pt x="55756" y="211873"/>
                  </a:cubicBezTo>
                  <a:cubicBezTo>
                    <a:pt x="55083" y="196062"/>
                    <a:pt x="52968" y="180305"/>
                    <a:pt x="52968" y="164480"/>
                  </a:cubicBezTo>
                  <a:cubicBezTo>
                    <a:pt x="52968" y="796"/>
                    <a:pt x="4772" y="19785"/>
                    <a:pt x="64119" y="0"/>
                  </a:cubicBezTo>
                  <a:cubicBezTo>
                    <a:pt x="70624" y="929"/>
                    <a:pt x="77340" y="900"/>
                    <a:pt x="83634" y="2788"/>
                  </a:cubicBezTo>
                  <a:cubicBezTo>
                    <a:pt x="86843" y="3751"/>
                    <a:pt x="89423" y="6218"/>
                    <a:pt x="91997" y="8363"/>
                  </a:cubicBezTo>
                  <a:lnTo>
                    <a:pt x="119875" y="390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B4E0CD59-1B14-4DED-A993-E41CABB20E3D}"/>
              </a:ext>
            </a:extLst>
          </p:cNvPr>
          <p:cNvGrpSpPr/>
          <p:nvPr/>
        </p:nvGrpSpPr>
        <p:grpSpPr>
          <a:xfrm>
            <a:off x="6759097" y="3163742"/>
            <a:ext cx="617909" cy="776074"/>
            <a:chOff x="1508202" y="2018805"/>
            <a:chExt cx="1223847" cy="1537111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A16C98F7-96CE-4DFF-82EB-480A067C42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6075" t="36015" r="36690" b="25653"/>
            <a:stretch/>
          </p:blipFill>
          <p:spPr>
            <a:xfrm>
              <a:off x="1591294" y="2018805"/>
              <a:ext cx="1056903" cy="1537111"/>
            </a:xfrm>
            <a:prstGeom prst="rect">
              <a:avLst/>
            </a:prstGeom>
          </p:spPr>
        </p:pic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1D9BC8F9-EA0D-4153-949F-95DA39FBEB91}"/>
                </a:ext>
              </a:extLst>
            </p:cNvPr>
            <p:cNvSpPr/>
            <p:nvPr/>
          </p:nvSpPr>
          <p:spPr>
            <a:xfrm>
              <a:off x="2578196" y="2651202"/>
              <a:ext cx="153853" cy="685800"/>
            </a:xfrm>
            <a:custGeom>
              <a:avLst/>
              <a:gdLst>
                <a:gd name="connsiteX0" fmla="*/ 524 w 153853"/>
                <a:gd name="connsiteY0" fmla="*/ 47393 h 685800"/>
                <a:gd name="connsiteX1" fmla="*/ 14463 w 153853"/>
                <a:gd name="connsiteY1" fmla="*/ 72483 h 685800"/>
                <a:gd name="connsiteX2" fmla="*/ 20038 w 153853"/>
                <a:gd name="connsiteY2" fmla="*/ 80847 h 685800"/>
                <a:gd name="connsiteX3" fmla="*/ 25614 w 153853"/>
                <a:gd name="connsiteY3" fmla="*/ 97574 h 685800"/>
                <a:gd name="connsiteX4" fmla="*/ 33977 w 153853"/>
                <a:gd name="connsiteY4" fmla="*/ 136603 h 685800"/>
                <a:gd name="connsiteX5" fmla="*/ 39553 w 153853"/>
                <a:gd name="connsiteY5" fmla="*/ 156118 h 685800"/>
                <a:gd name="connsiteX6" fmla="*/ 45129 w 153853"/>
                <a:gd name="connsiteY6" fmla="*/ 164481 h 685800"/>
                <a:gd name="connsiteX7" fmla="*/ 53492 w 153853"/>
                <a:gd name="connsiteY7" fmla="*/ 209086 h 685800"/>
                <a:gd name="connsiteX8" fmla="*/ 59068 w 153853"/>
                <a:gd name="connsiteY8" fmla="*/ 225813 h 685800"/>
                <a:gd name="connsiteX9" fmla="*/ 61855 w 153853"/>
                <a:gd name="connsiteY9" fmla="*/ 234176 h 685800"/>
                <a:gd name="connsiteX10" fmla="*/ 64643 w 153853"/>
                <a:gd name="connsiteY10" fmla="*/ 242539 h 685800"/>
                <a:gd name="connsiteX11" fmla="*/ 67431 w 153853"/>
                <a:gd name="connsiteY11" fmla="*/ 253691 h 685800"/>
                <a:gd name="connsiteX12" fmla="*/ 73007 w 153853"/>
                <a:gd name="connsiteY12" fmla="*/ 284357 h 685800"/>
                <a:gd name="connsiteX13" fmla="*/ 67431 w 153853"/>
                <a:gd name="connsiteY13" fmla="*/ 393081 h 685800"/>
                <a:gd name="connsiteX14" fmla="*/ 64643 w 153853"/>
                <a:gd name="connsiteY14" fmla="*/ 409808 h 685800"/>
                <a:gd name="connsiteX15" fmla="*/ 56280 w 153853"/>
                <a:gd name="connsiteY15" fmla="*/ 426535 h 685800"/>
                <a:gd name="connsiteX16" fmla="*/ 50704 w 153853"/>
                <a:gd name="connsiteY16" fmla="*/ 443261 h 685800"/>
                <a:gd name="connsiteX17" fmla="*/ 47916 w 153853"/>
                <a:gd name="connsiteY17" fmla="*/ 451625 h 685800"/>
                <a:gd name="connsiteX18" fmla="*/ 45129 w 153853"/>
                <a:gd name="connsiteY18" fmla="*/ 459988 h 685800"/>
                <a:gd name="connsiteX19" fmla="*/ 42341 w 153853"/>
                <a:gd name="connsiteY19" fmla="*/ 496230 h 685800"/>
                <a:gd name="connsiteX20" fmla="*/ 39553 w 153853"/>
                <a:gd name="connsiteY20" fmla="*/ 512957 h 685800"/>
                <a:gd name="connsiteX21" fmla="*/ 36765 w 153853"/>
                <a:gd name="connsiteY21" fmla="*/ 540835 h 685800"/>
                <a:gd name="connsiteX22" fmla="*/ 33977 w 153853"/>
                <a:gd name="connsiteY22" fmla="*/ 554774 h 685800"/>
                <a:gd name="connsiteX23" fmla="*/ 28402 w 153853"/>
                <a:gd name="connsiteY23" fmla="*/ 599378 h 685800"/>
                <a:gd name="connsiteX24" fmla="*/ 33977 w 153853"/>
                <a:gd name="connsiteY24" fmla="*/ 657922 h 685800"/>
                <a:gd name="connsiteX25" fmla="*/ 47916 w 153853"/>
                <a:gd name="connsiteY25" fmla="*/ 671861 h 685800"/>
                <a:gd name="connsiteX26" fmla="*/ 67431 w 153853"/>
                <a:gd name="connsiteY26" fmla="*/ 685800 h 685800"/>
                <a:gd name="connsiteX27" fmla="*/ 95309 w 153853"/>
                <a:gd name="connsiteY27" fmla="*/ 683013 h 685800"/>
                <a:gd name="connsiteX28" fmla="*/ 98097 w 153853"/>
                <a:gd name="connsiteY28" fmla="*/ 674649 h 685800"/>
                <a:gd name="connsiteX29" fmla="*/ 109248 w 153853"/>
                <a:gd name="connsiteY29" fmla="*/ 632832 h 685800"/>
                <a:gd name="connsiteX30" fmla="*/ 114824 w 153853"/>
                <a:gd name="connsiteY30" fmla="*/ 582652 h 685800"/>
                <a:gd name="connsiteX31" fmla="*/ 120399 w 153853"/>
                <a:gd name="connsiteY31" fmla="*/ 563137 h 685800"/>
                <a:gd name="connsiteX32" fmla="*/ 125975 w 153853"/>
                <a:gd name="connsiteY32" fmla="*/ 515744 h 685800"/>
                <a:gd name="connsiteX33" fmla="*/ 128763 w 153853"/>
                <a:gd name="connsiteY33" fmla="*/ 490654 h 685800"/>
                <a:gd name="connsiteX34" fmla="*/ 134338 w 153853"/>
                <a:gd name="connsiteY34" fmla="*/ 473927 h 685800"/>
                <a:gd name="connsiteX35" fmla="*/ 139914 w 153853"/>
                <a:gd name="connsiteY35" fmla="*/ 407020 h 685800"/>
                <a:gd name="connsiteX36" fmla="*/ 145490 w 153853"/>
                <a:gd name="connsiteY36" fmla="*/ 381930 h 685800"/>
                <a:gd name="connsiteX37" fmla="*/ 151065 w 153853"/>
                <a:gd name="connsiteY37" fmla="*/ 223025 h 685800"/>
                <a:gd name="connsiteX38" fmla="*/ 153853 w 153853"/>
                <a:gd name="connsiteY38" fmla="*/ 195147 h 685800"/>
                <a:gd name="connsiteX39" fmla="*/ 148277 w 153853"/>
                <a:gd name="connsiteY39" fmla="*/ 52969 h 685800"/>
                <a:gd name="connsiteX40" fmla="*/ 145490 w 153853"/>
                <a:gd name="connsiteY40" fmla="*/ 44605 h 685800"/>
                <a:gd name="connsiteX41" fmla="*/ 142702 w 153853"/>
                <a:gd name="connsiteY41" fmla="*/ 33454 h 685800"/>
                <a:gd name="connsiteX42" fmla="*/ 131551 w 153853"/>
                <a:gd name="connsiteY42" fmla="*/ 22303 h 685800"/>
                <a:gd name="connsiteX43" fmla="*/ 117612 w 153853"/>
                <a:gd name="connsiteY43" fmla="*/ 5576 h 685800"/>
                <a:gd name="connsiteX44" fmla="*/ 95309 w 153853"/>
                <a:gd name="connsiteY44" fmla="*/ 2788 h 685800"/>
                <a:gd name="connsiteX45" fmla="*/ 67431 w 153853"/>
                <a:gd name="connsiteY45" fmla="*/ 0 h 685800"/>
                <a:gd name="connsiteX46" fmla="*/ 53492 w 153853"/>
                <a:gd name="connsiteY46" fmla="*/ 2788 h 685800"/>
                <a:gd name="connsiteX47" fmla="*/ 42341 w 153853"/>
                <a:gd name="connsiteY47" fmla="*/ 11152 h 685800"/>
                <a:gd name="connsiteX48" fmla="*/ 28402 w 153853"/>
                <a:gd name="connsiteY48" fmla="*/ 27878 h 685800"/>
                <a:gd name="connsiteX49" fmla="*/ 524 w 153853"/>
                <a:gd name="connsiteY49" fmla="*/ 473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3853" h="685800">
                  <a:moveTo>
                    <a:pt x="524" y="47393"/>
                  </a:moveTo>
                  <a:cubicBezTo>
                    <a:pt x="-1799" y="54827"/>
                    <a:pt x="3725" y="47426"/>
                    <a:pt x="14463" y="72483"/>
                  </a:cubicBezTo>
                  <a:cubicBezTo>
                    <a:pt x="15783" y="75563"/>
                    <a:pt x="18677" y="77785"/>
                    <a:pt x="20038" y="80847"/>
                  </a:cubicBezTo>
                  <a:cubicBezTo>
                    <a:pt x="22425" y="86218"/>
                    <a:pt x="25614" y="97574"/>
                    <a:pt x="25614" y="97574"/>
                  </a:cubicBezTo>
                  <a:cubicBezTo>
                    <a:pt x="31661" y="145946"/>
                    <a:pt x="24048" y="96892"/>
                    <a:pt x="33977" y="136603"/>
                  </a:cubicBezTo>
                  <a:cubicBezTo>
                    <a:pt x="34870" y="140175"/>
                    <a:pt x="37554" y="152120"/>
                    <a:pt x="39553" y="156118"/>
                  </a:cubicBezTo>
                  <a:cubicBezTo>
                    <a:pt x="41051" y="159115"/>
                    <a:pt x="43270" y="161693"/>
                    <a:pt x="45129" y="164481"/>
                  </a:cubicBezTo>
                  <a:cubicBezTo>
                    <a:pt x="57903" y="202808"/>
                    <a:pt x="43372" y="155116"/>
                    <a:pt x="53492" y="209086"/>
                  </a:cubicBezTo>
                  <a:cubicBezTo>
                    <a:pt x="54575" y="214863"/>
                    <a:pt x="57210" y="220237"/>
                    <a:pt x="59068" y="225813"/>
                  </a:cubicBezTo>
                  <a:lnTo>
                    <a:pt x="61855" y="234176"/>
                  </a:lnTo>
                  <a:cubicBezTo>
                    <a:pt x="62784" y="236964"/>
                    <a:pt x="63930" y="239688"/>
                    <a:pt x="64643" y="242539"/>
                  </a:cubicBezTo>
                  <a:cubicBezTo>
                    <a:pt x="65572" y="246256"/>
                    <a:pt x="66600" y="249951"/>
                    <a:pt x="67431" y="253691"/>
                  </a:cubicBezTo>
                  <a:cubicBezTo>
                    <a:pt x="70029" y="265382"/>
                    <a:pt x="70989" y="272250"/>
                    <a:pt x="73007" y="284357"/>
                  </a:cubicBezTo>
                  <a:cubicBezTo>
                    <a:pt x="70997" y="346648"/>
                    <a:pt x="73529" y="350398"/>
                    <a:pt x="67431" y="393081"/>
                  </a:cubicBezTo>
                  <a:cubicBezTo>
                    <a:pt x="66632" y="398677"/>
                    <a:pt x="65869" y="404290"/>
                    <a:pt x="64643" y="409808"/>
                  </a:cubicBezTo>
                  <a:cubicBezTo>
                    <a:pt x="61255" y="425053"/>
                    <a:pt x="62961" y="411503"/>
                    <a:pt x="56280" y="426535"/>
                  </a:cubicBezTo>
                  <a:cubicBezTo>
                    <a:pt x="53893" y="431905"/>
                    <a:pt x="52563" y="437686"/>
                    <a:pt x="50704" y="443261"/>
                  </a:cubicBezTo>
                  <a:lnTo>
                    <a:pt x="47916" y="451625"/>
                  </a:lnTo>
                  <a:lnTo>
                    <a:pt x="45129" y="459988"/>
                  </a:lnTo>
                  <a:cubicBezTo>
                    <a:pt x="44200" y="472069"/>
                    <a:pt x="43609" y="484180"/>
                    <a:pt x="42341" y="496230"/>
                  </a:cubicBezTo>
                  <a:cubicBezTo>
                    <a:pt x="41749" y="501852"/>
                    <a:pt x="40254" y="507348"/>
                    <a:pt x="39553" y="512957"/>
                  </a:cubicBezTo>
                  <a:cubicBezTo>
                    <a:pt x="38395" y="522224"/>
                    <a:pt x="37999" y="531578"/>
                    <a:pt x="36765" y="540835"/>
                  </a:cubicBezTo>
                  <a:cubicBezTo>
                    <a:pt x="36139" y="545532"/>
                    <a:pt x="34756" y="550100"/>
                    <a:pt x="33977" y="554774"/>
                  </a:cubicBezTo>
                  <a:cubicBezTo>
                    <a:pt x="31328" y="570669"/>
                    <a:pt x="30215" y="583060"/>
                    <a:pt x="28402" y="599378"/>
                  </a:cubicBezTo>
                  <a:cubicBezTo>
                    <a:pt x="30260" y="618893"/>
                    <a:pt x="30754" y="638586"/>
                    <a:pt x="33977" y="657922"/>
                  </a:cubicBezTo>
                  <a:cubicBezTo>
                    <a:pt x="35183" y="665156"/>
                    <a:pt x="42993" y="668345"/>
                    <a:pt x="47916" y="671861"/>
                  </a:cubicBezTo>
                  <a:cubicBezTo>
                    <a:pt x="72121" y="689150"/>
                    <a:pt x="47723" y="672662"/>
                    <a:pt x="67431" y="685800"/>
                  </a:cubicBezTo>
                  <a:cubicBezTo>
                    <a:pt x="76724" y="684871"/>
                    <a:pt x="86532" y="686204"/>
                    <a:pt x="95309" y="683013"/>
                  </a:cubicBezTo>
                  <a:cubicBezTo>
                    <a:pt x="98071" y="682009"/>
                    <a:pt x="97340" y="677489"/>
                    <a:pt x="98097" y="674649"/>
                  </a:cubicBezTo>
                  <a:cubicBezTo>
                    <a:pt x="110198" y="629268"/>
                    <a:pt x="102052" y="654421"/>
                    <a:pt x="109248" y="632832"/>
                  </a:cubicBezTo>
                  <a:cubicBezTo>
                    <a:pt x="110825" y="615486"/>
                    <a:pt x="111740" y="599611"/>
                    <a:pt x="114824" y="582652"/>
                  </a:cubicBezTo>
                  <a:cubicBezTo>
                    <a:pt x="116224" y="574953"/>
                    <a:pt x="118012" y="570301"/>
                    <a:pt x="120399" y="563137"/>
                  </a:cubicBezTo>
                  <a:cubicBezTo>
                    <a:pt x="128318" y="491871"/>
                    <a:pt x="118311" y="580880"/>
                    <a:pt x="125975" y="515744"/>
                  </a:cubicBezTo>
                  <a:cubicBezTo>
                    <a:pt x="126958" y="507387"/>
                    <a:pt x="127113" y="498905"/>
                    <a:pt x="128763" y="490654"/>
                  </a:cubicBezTo>
                  <a:cubicBezTo>
                    <a:pt x="129916" y="484891"/>
                    <a:pt x="132480" y="479503"/>
                    <a:pt x="134338" y="473927"/>
                  </a:cubicBezTo>
                  <a:cubicBezTo>
                    <a:pt x="135512" y="455146"/>
                    <a:pt x="136325" y="427357"/>
                    <a:pt x="139914" y="407020"/>
                  </a:cubicBezTo>
                  <a:cubicBezTo>
                    <a:pt x="141403" y="398583"/>
                    <a:pt x="143631" y="390293"/>
                    <a:pt x="145490" y="381930"/>
                  </a:cubicBezTo>
                  <a:cubicBezTo>
                    <a:pt x="153261" y="304195"/>
                    <a:pt x="145091" y="393270"/>
                    <a:pt x="151065" y="223025"/>
                  </a:cubicBezTo>
                  <a:cubicBezTo>
                    <a:pt x="151393" y="213692"/>
                    <a:pt x="152924" y="204440"/>
                    <a:pt x="153853" y="195147"/>
                  </a:cubicBezTo>
                  <a:cubicBezTo>
                    <a:pt x="151994" y="147754"/>
                    <a:pt x="150908" y="100325"/>
                    <a:pt x="148277" y="52969"/>
                  </a:cubicBezTo>
                  <a:cubicBezTo>
                    <a:pt x="148114" y="50035"/>
                    <a:pt x="146297" y="47431"/>
                    <a:pt x="145490" y="44605"/>
                  </a:cubicBezTo>
                  <a:cubicBezTo>
                    <a:pt x="144438" y="40921"/>
                    <a:pt x="144733" y="36703"/>
                    <a:pt x="142702" y="33454"/>
                  </a:cubicBezTo>
                  <a:cubicBezTo>
                    <a:pt x="139916" y="28996"/>
                    <a:pt x="134972" y="26294"/>
                    <a:pt x="131551" y="22303"/>
                  </a:cubicBezTo>
                  <a:cubicBezTo>
                    <a:pt x="127795" y="17920"/>
                    <a:pt x="123631" y="7765"/>
                    <a:pt x="117612" y="5576"/>
                  </a:cubicBezTo>
                  <a:cubicBezTo>
                    <a:pt x="110571" y="3016"/>
                    <a:pt x="102755" y="3615"/>
                    <a:pt x="95309" y="2788"/>
                  </a:cubicBezTo>
                  <a:cubicBezTo>
                    <a:pt x="86027" y="1757"/>
                    <a:pt x="76724" y="929"/>
                    <a:pt x="67431" y="0"/>
                  </a:cubicBezTo>
                  <a:cubicBezTo>
                    <a:pt x="62785" y="929"/>
                    <a:pt x="57822" y="863"/>
                    <a:pt x="53492" y="2788"/>
                  </a:cubicBezTo>
                  <a:cubicBezTo>
                    <a:pt x="49246" y="4675"/>
                    <a:pt x="45869" y="8128"/>
                    <a:pt x="42341" y="11152"/>
                  </a:cubicBezTo>
                  <a:cubicBezTo>
                    <a:pt x="33991" y="18309"/>
                    <a:pt x="34139" y="19272"/>
                    <a:pt x="28402" y="27878"/>
                  </a:cubicBezTo>
                  <a:cubicBezTo>
                    <a:pt x="25389" y="39932"/>
                    <a:pt x="2847" y="39959"/>
                    <a:pt x="524" y="473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174390C9-0316-4585-ADFC-42495BFE5562}"/>
                </a:ext>
              </a:extLst>
            </p:cNvPr>
            <p:cNvSpPr/>
            <p:nvPr/>
          </p:nvSpPr>
          <p:spPr>
            <a:xfrm>
              <a:off x="1508202" y="2517388"/>
              <a:ext cx="186783" cy="917188"/>
            </a:xfrm>
            <a:custGeom>
              <a:avLst/>
              <a:gdLst>
                <a:gd name="connsiteX0" fmla="*/ 119875 w 186783"/>
                <a:gd name="connsiteY0" fmla="*/ 39029 h 917188"/>
                <a:gd name="connsiteX1" fmla="*/ 117088 w 186783"/>
                <a:gd name="connsiteY1" fmla="*/ 52968 h 917188"/>
                <a:gd name="connsiteX2" fmla="*/ 114300 w 186783"/>
                <a:gd name="connsiteY2" fmla="*/ 80846 h 917188"/>
                <a:gd name="connsiteX3" fmla="*/ 111512 w 186783"/>
                <a:gd name="connsiteY3" fmla="*/ 89210 h 917188"/>
                <a:gd name="connsiteX4" fmla="*/ 108724 w 186783"/>
                <a:gd name="connsiteY4" fmla="*/ 100361 h 917188"/>
                <a:gd name="connsiteX5" fmla="*/ 105936 w 186783"/>
                <a:gd name="connsiteY5" fmla="*/ 183995 h 917188"/>
                <a:gd name="connsiteX6" fmla="*/ 103149 w 186783"/>
                <a:gd name="connsiteY6" fmla="*/ 200722 h 917188"/>
                <a:gd name="connsiteX7" fmla="*/ 100361 w 186783"/>
                <a:gd name="connsiteY7" fmla="*/ 220236 h 917188"/>
                <a:gd name="connsiteX8" fmla="*/ 97573 w 186783"/>
                <a:gd name="connsiteY8" fmla="*/ 259266 h 917188"/>
                <a:gd name="connsiteX9" fmla="*/ 91997 w 186783"/>
                <a:gd name="connsiteY9" fmla="*/ 292719 h 917188"/>
                <a:gd name="connsiteX10" fmla="*/ 89210 w 186783"/>
                <a:gd name="connsiteY10" fmla="*/ 315022 h 917188"/>
                <a:gd name="connsiteX11" fmla="*/ 86422 w 186783"/>
                <a:gd name="connsiteY11" fmla="*/ 323385 h 917188"/>
                <a:gd name="connsiteX12" fmla="*/ 83634 w 186783"/>
                <a:gd name="connsiteY12" fmla="*/ 334536 h 917188"/>
                <a:gd name="connsiteX13" fmla="*/ 86422 w 186783"/>
                <a:gd name="connsiteY13" fmla="*/ 471139 h 917188"/>
                <a:gd name="connsiteX14" fmla="*/ 91997 w 186783"/>
                <a:gd name="connsiteY14" fmla="*/ 487866 h 917188"/>
                <a:gd name="connsiteX15" fmla="*/ 97573 w 186783"/>
                <a:gd name="connsiteY15" fmla="*/ 510168 h 917188"/>
                <a:gd name="connsiteX16" fmla="*/ 105936 w 186783"/>
                <a:gd name="connsiteY16" fmla="*/ 574288 h 917188"/>
                <a:gd name="connsiteX17" fmla="*/ 111512 w 186783"/>
                <a:gd name="connsiteY17" fmla="*/ 602166 h 917188"/>
                <a:gd name="connsiteX18" fmla="*/ 117088 w 186783"/>
                <a:gd name="connsiteY18" fmla="*/ 616105 h 917188"/>
                <a:gd name="connsiteX19" fmla="*/ 119875 w 186783"/>
                <a:gd name="connsiteY19" fmla="*/ 627256 h 917188"/>
                <a:gd name="connsiteX20" fmla="*/ 125451 w 186783"/>
                <a:gd name="connsiteY20" fmla="*/ 643983 h 917188"/>
                <a:gd name="connsiteX21" fmla="*/ 131027 w 186783"/>
                <a:gd name="connsiteY21" fmla="*/ 663497 h 917188"/>
                <a:gd name="connsiteX22" fmla="*/ 139390 w 186783"/>
                <a:gd name="connsiteY22" fmla="*/ 677436 h 917188"/>
                <a:gd name="connsiteX23" fmla="*/ 147754 w 186783"/>
                <a:gd name="connsiteY23" fmla="*/ 694163 h 917188"/>
                <a:gd name="connsiteX24" fmla="*/ 156117 w 186783"/>
                <a:gd name="connsiteY24" fmla="*/ 713678 h 917188"/>
                <a:gd name="connsiteX25" fmla="*/ 167268 w 186783"/>
                <a:gd name="connsiteY25" fmla="*/ 733192 h 917188"/>
                <a:gd name="connsiteX26" fmla="*/ 172844 w 186783"/>
                <a:gd name="connsiteY26" fmla="*/ 749919 h 917188"/>
                <a:gd name="connsiteX27" fmla="*/ 181207 w 186783"/>
                <a:gd name="connsiteY27" fmla="*/ 766646 h 917188"/>
                <a:gd name="connsiteX28" fmla="*/ 186783 w 186783"/>
                <a:gd name="connsiteY28" fmla="*/ 775010 h 917188"/>
                <a:gd name="connsiteX29" fmla="*/ 183995 w 186783"/>
                <a:gd name="connsiteY29" fmla="*/ 844705 h 917188"/>
                <a:gd name="connsiteX30" fmla="*/ 181207 w 186783"/>
                <a:gd name="connsiteY30" fmla="*/ 853068 h 917188"/>
                <a:gd name="connsiteX31" fmla="*/ 178419 w 186783"/>
                <a:gd name="connsiteY31" fmla="*/ 864219 h 917188"/>
                <a:gd name="connsiteX32" fmla="*/ 161693 w 186783"/>
                <a:gd name="connsiteY32" fmla="*/ 880946 h 917188"/>
                <a:gd name="connsiteX33" fmla="*/ 142178 w 186783"/>
                <a:gd name="connsiteY33" fmla="*/ 894885 h 917188"/>
                <a:gd name="connsiteX34" fmla="*/ 133814 w 186783"/>
                <a:gd name="connsiteY34" fmla="*/ 903249 h 917188"/>
                <a:gd name="connsiteX35" fmla="*/ 125451 w 186783"/>
                <a:gd name="connsiteY35" fmla="*/ 906036 h 917188"/>
                <a:gd name="connsiteX36" fmla="*/ 117088 w 186783"/>
                <a:gd name="connsiteY36" fmla="*/ 911612 h 917188"/>
                <a:gd name="connsiteX37" fmla="*/ 91997 w 186783"/>
                <a:gd name="connsiteY37" fmla="*/ 917188 h 917188"/>
                <a:gd name="connsiteX38" fmla="*/ 55756 w 186783"/>
                <a:gd name="connsiteY38" fmla="*/ 914400 h 917188"/>
                <a:gd name="connsiteX39" fmla="*/ 30666 w 186783"/>
                <a:gd name="connsiteY39" fmla="*/ 906036 h 917188"/>
                <a:gd name="connsiteX40" fmla="*/ 8363 w 186783"/>
                <a:gd name="connsiteY40" fmla="*/ 886522 h 917188"/>
                <a:gd name="connsiteX41" fmla="*/ 2788 w 186783"/>
                <a:gd name="connsiteY41" fmla="*/ 841917 h 917188"/>
                <a:gd name="connsiteX42" fmla="*/ 0 w 186783"/>
                <a:gd name="connsiteY42" fmla="*/ 830766 h 917188"/>
                <a:gd name="connsiteX43" fmla="*/ 5575 w 186783"/>
                <a:gd name="connsiteY43" fmla="*/ 660710 h 917188"/>
                <a:gd name="connsiteX44" fmla="*/ 11151 w 186783"/>
                <a:gd name="connsiteY44" fmla="*/ 632832 h 917188"/>
                <a:gd name="connsiteX45" fmla="*/ 13939 w 186783"/>
                <a:gd name="connsiteY45" fmla="*/ 616105 h 917188"/>
                <a:gd name="connsiteX46" fmla="*/ 19514 w 186783"/>
                <a:gd name="connsiteY46" fmla="*/ 563136 h 917188"/>
                <a:gd name="connsiteX47" fmla="*/ 27878 w 186783"/>
                <a:gd name="connsiteY47" fmla="*/ 532471 h 917188"/>
                <a:gd name="connsiteX48" fmla="*/ 33454 w 186783"/>
                <a:gd name="connsiteY48" fmla="*/ 482290 h 917188"/>
                <a:gd name="connsiteX49" fmla="*/ 41817 w 186783"/>
                <a:gd name="connsiteY49" fmla="*/ 457200 h 917188"/>
                <a:gd name="connsiteX50" fmla="*/ 44605 w 186783"/>
                <a:gd name="connsiteY50" fmla="*/ 390292 h 917188"/>
                <a:gd name="connsiteX51" fmla="*/ 52968 w 186783"/>
                <a:gd name="connsiteY51" fmla="*/ 340112 h 917188"/>
                <a:gd name="connsiteX52" fmla="*/ 58544 w 186783"/>
                <a:gd name="connsiteY52" fmla="*/ 295507 h 917188"/>
                <a:gd name="connsiteX53" fmla="*/ 55756 w 186783"/>
                <a:gd name="connsiteY53" fmla="*/ 211873 h 917188"/>
                <a:gd name="connsiteX54" fmla="*/ 52968 w 186783"/>
                <a:gd name="connsiteY54" fmla="*/ 164480 h 917188"/>
                <a:gd name="connsiteX55" fmla="*/ 64119 w 186783"/>
                <a:gd name="connsiteY55" fmla="*/ 0 h 917188"/>
                <a:gd name="connsiteX56" fmla="*/ 83634 w 186783"/>
                <a:gd name="connsiteY56" fmla="*/ 2788 h 917188"/>
                <a:gd name="connsiteX57" fmla="*/ 91997 w 186783"/>
                <a:gd name="connsiteY57" fmla="*/ 8363 h 917188"/>
                <a:gd name="connsiteX58" fmla="*/ 119875 w 186783"/>
                <a:gd name="connsiteY58" fmla="*/ 39029 h 91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6783" h="917188">
                  <a:moveTo>
                    <a:pt x="119875" y="39029"/>
                  </a:moveTo>
                  <a:cubicBezTo>
                    <a:pt x="118946" y="43675"/>
                    <a:pt x="117714" y="48271"/>
                    <a:pt x="117088" y="52968"/>
                  </a:cubicBezTo>
                  <a:cubicBezTo>
                    <a:pt x="115854" y="62225"/>
                    <a:pt x="115720" y="71616"/>
                    <a:pt x="114300" y="80846"/>
                  </a:cubicBezTo>
                  <a:cubicBezTo>
                    <a:pt x="113853" y="83751"/>
                    <a:pt x="112319" y="86384"/>
                    <a:pt x="111512" y="89210"/>
                  </a:cubicBezTo>
                  <a:cubicBezTo>
                    <a:pt x="110459" y="92894"/>
                    <a:pt x="109653" y="96644"/>
                    <a:pt x="108724" y="100361"/>
                  </a:cubicBezTo>
                  <a:cubicBezTo>
                    <a:pt x="107795" y="128239"/>
                    <a:pt x="107483" y="156144"/>
                    <a:pt x="105936" y="183995"/>
                  </a:cubicBezTo>
                  <a:cubicBezTo>
                    <a:pt x="105622" y="189639"/>
                    <a:pt x="104008" y="195135"/>
                    <a:pt x="103149" y="200722"/>
                  </a:cubicBezTo>
                  <a:cubicBezTo>
                    <a:pt x="102150" y="207216"/>
                    <a:pt x="101290" y="213731"/>
                    <a:pt x="100361" y="220236"/>
                  </a:cubicBezTo>
                  <a:cubicBezTo>
                    <a:pt x="99432" y="233246"/>
                    <a:pt x="98810" y="246282"/>
                    <a:pt x="97573" y="259266"/>
                  </a:cubicBezTo>
                  <a:cubicBezTo>
                    <a:pt x="95019" y="286076"/>
                    <a:pt x="95421" y="270458"/>
                    <a:pt x="91997" y="292719"/>
                  </a:cubicBezTo>
                  <a:cubicBezTo>
                    <a:pt x="90858" y="300124"/>
                    <a:pt x="90550" y="307651"/>
                    <a:pt x="89210" y="315022"/>
                  </a:cubicBezTo>
                  <a:cubicBezTo>
                    <a:pt x="88684" y="317913"/>
                    <a:pt x="87229" y="320560"/>
                    <a:pt x="86422" y="323385"/>
                  </a:cubicBezTo>
                  <a:cubicBezTo>
                    <a:pt x="85369" y="327069"/>
                    <a:pt x="84563" y="330819"/>
                    <a:pt x="83634" y="334536"/>
                  </a:cubicBezTo>
                  <a:cubicBezTo>
                    <a:pt x="76631" y="390555"/>
                    <a:pt x="77849" y="370408"/>
                    <a:pt x="86422" y="471139"/>
                  </a:cubicBezTo>
                  <a:cubicBezTo>
                    <a:pt x="86920" y="476995"/>
                    <a:pt x="90844" y="482103"/>
                    <a:pt x="91997" y="487866"/>
                  </a:cubicBezTo>
                  <a:cubicBezTo>
                    <a:pt x="95361" y="504686"/>
                    <a:pt x="93286" y="497310"/>
                    <a:pt x="97573" y="510168"/>
                  </a:cubicBezTo>
                  <a:cubicBezTo>
                    <a:pt x="99645" y="528815"/>
                    <a:pt x="102556" y="557389"/>
                    <a:pt x="105936" y="574288"/>
                  </a:cubicBezTo>
                  <a:cubicBezTo>
                    <a:pt x="107795" y="583581"/>
                    <a:pt x="109070" y="593009"/>
                    <a:pt x="111512" y="602166"/>
                  </a:cubicBezTo>
                  <a:cubicBezTo>
                    <a:pt x="112802" y="607001"/>
                    <a:pt x="115506" y="611357"/>
                    <a:pt x="117088" y="616105"/>
                  </a:cubicBezTo>
                  <a:cubicBezTo>
                    <a:pt x="118300" y="619740"/>
                    <a:pt x="118774" y="623586"/>
                    <a:pt x="119875" y="627256"/>
                  </a:cubicBezTo>
                  <a:cubicBezTo>
                    <a:pt x="121564" y="632885"/>
                    <a:pt x="124025" y="638281"/>
                    <a:pt x="125451" y="643983"/>
                  </a:cubicBezTo>
                  <a:cubicBezTo>
                    <a:pt x="126345" y="647557"/>
                    <a:pt x="129027" y="659497"/>
                    <a:pt x="131027" y="663497"/>
                  </a:cubicBezTo>
                  <a:cubicBezTo>
                    <a:pt x="133450" y="668343"/>
                    <a:pt x="136967" y="672590"/>
                    <a:pt x="139390" y="677436"/>
                  </a:cubicBezTo>
                  <a:cubicBezTo>
                    <a:pt x="150928" y="700512"/>
                    <a:pt x="131780" y="670205"/>
                    <a:pt x="147754" y="694163"/>
                  </a:cubicBezTo>
                  <a:cubicBezTo>
                    <a:pt x="150881" y="703548"/>
                    <a:pt x="150603" y="704030"/>
                    <a:pt x="156117" y="713678"/>
                  </a:cubicBezTo>
                  <a:cubicBezTo>
                    <a:pt x="162825" y="725416"/>
                    <a:pt x="161650" y="719147"/>
                    <a:pt x="167268" y="733192"/>
                  </a:cubicBezTo>
                  <a:cubicBezTo>
                    <a:pt x="169451" y="738649"/>
                    <a:pt x="169584" y="745029"/>
                    <a:pt x="172844" y="749919"/>
                  </a:cubicBezTo>
                  <a:cubicBezTo>
                    <a:pt x="188828" y="773899"/>
                    <a:pt x="169660" y="743553"/>
                    <a:pt x="181207" y="766646"/>
                  </a:cubicBezTo>
                  <a:cubicBezTo>
                    <a:pt x="182706" y="769643"/>
                    <a:pt x="184924" y="772222"/>
                    <a:pt x="186783" y="775010"/>
                  </a:cubicBezTo>
                  <a:cubicBezTo>
                    <a:pt x="185854" y="798242"/>
                    <a:pt x="185652" y="821514"/>
                    <a:pt x="183995" y="844705"/>
                  </a:cubicBezTo>
                  <a:cubicBezTo>
                    <a:pt x="183786" y="847636"/>
                    <a:pt x="182014" y="850243"/>
                    <a:pt x="181207" y="853068"/>
                  </a:cubicBezTo>
                  <a:cubicBezTo>
                    <a:pt x="180154" y="856752"/>
                    <a:pt x="180616" y="861080"/>
                    <a:pt x="178419" y="864219"/>
                  </a:cubicBezTo>
                  <a:cubicBezTo>
                    <a:pt x="173897" y="870679"/>
                    <a:pt x="167268" y="875370"/>
                    <a:pt x="161693" y="880946"/>
                  </a:cubicBezTo>
                  <a:cubicBezTo>
                    <a:pt x="150391" y="892248"/>
                    <a:pt x="156855" y="887547"/>
                    <a:pt x="142178" y="894885"/>
                  </a:cubicBezTo>
                  <a:cubicBezTo>
                    <a:pt x="139390" y="897673"/>
                    <a:pt x="137095" y="901062"/>
                    <a:pt x="133814" y="903249"/>
                  </a:cubicBezTo>
                  <a:cubicBezTo>
                    <a:pt x="131369" y="904879"/>
                    <a:pt x="128079" y="904722"/>
                    <a:pt x="125451" y="906036"/>
                  </a:cubicBezTo>
                  <a:cubicBezTo>
                    <a:pt x="122454" y="907534"/>
                    <a:pt x="120085" y="910114"/>
                    <a:pt x="117088" y="911612"/>
                  </a:cubicBezTo>
                  <a:cubicBezTo>
                    <a:pt x="110226" y="915043"/>
                    <a:pt x="98420" y="916117"/>
                    <a:pt x="91997" y="917188"/>
                  </a:cubicBezTo>
                  <a:cubicBezTo>
                    <a:pt x="79917" y="916259"/>
                    <a:pt x="67798" y="915738"/>
                    <a:pt x="55756" y="914400"/>
                  </a:cubicBezTo>
                  <a:cubicBezTo>
                    <a:pt x="45887" y="913303"/>
                    <a:pt x="38911" y="911533"/>
                    <a:pt x="30666" y="906036"/>
                  </a:cubicBezTo>
                  <a:cubicBezTo>
                    <a:pt x="20457" y="899230"/>
                    <a:pt x="16423" y="894581"/>
                    <a:pt x="8363" y="886522"/>
                  </a:cubicBezTo>
                  <a:cubicBezTo>
                    <a:pt x="6505" y="871654"/>
                    <a:pt x="5011" y="856735"/>
                    <a:pt x="2788" y="841917"/>
                  </a:cubicBezTo>
                  <a:cubicBezTo>
                    <a:pt x="2220" y="838128"/>
                    <a:pt x="0" y="834597"/>
                    <a:pt x="0" y="830766"/>
                  </a:cubicBezTo>
                  <a:cubicBezTo>
                    <a:pt x="0" y="829835"/>
                    <a:pt x="592" y="700579"/>
                    <a:pt x="5575" y="660710"/>
                  </a:cubicBezTo>
                  <a:cubicBezTo>
                    <a:pt x="6750" y="651306"/>
                    <a:pt x="9404" y="642146"/>
                    <a:pt x="11151" y="632832"/>
                  </a:cubicBezTo>
                  <a:cubicBezTo>
                    <a:pt x="12193" y="627276"/>
                    <a:pt x="13266" y="621717"/>
                    <a:pt x="13939" y="616105"/>
                  </a:cubicBezTo>
                  <a:cubicBezTo>
                    <a:pt x="16054" y="598478"/>
                    <a:pt x="14636" y="580207"/>
                    <a:pt x="19514" y="563136"/>
                  </a:cubicBezTo>
                  <a:cubicBezTo>
                    <a:pt x="26143" y="539938"/>
                    <a:pt x="23449" y="550185"/>
                    <a:pt x="27878" y="532471"/>
                  </a:cubicBezTo>
                  <a:cubicBezTo>
                    <a:pt x="28423" y="526478"/>
                    <a:pt x="31031" y="491981"/>
                    <a:pt x="33454" y="482290"/>
                  </a:cubicBezTo>
                  <a:cubicBezTo>
                    <a:pt x="35592" y="473738"/>
                    <a:pt x="39029" y="465563"/>
                    <a:pt x="41817" y="457200"/>
                  </a:cubicBezTo>
                  <a:cubicBezTo>
                    <a:pt x="42746" y="434897"/>
                    <a:pt x="43212" y="412571"/>
                    <a:pt x="44605" y="390292"/>
                  </a:cubicBezTo>
                  <a:cubicBezTo>
                    <a:pt x="45770" y="371660"/>
                    <a:pt x="49464" y="358799"/>
                    <a:pt x="52968" y="340112"/>
                  </a:cubicBezTo>
                  <a:cubicBezTo>
                    <a:pt x="56674" y="320344"/>
                    <a:pt x="56213" y="318814"/>
                    <a:pt x="58544" y="295507"/>
                  </a:cubicBezTo>
                  <a:cubicBezTo>
                    <a:pt x="57615" y="267629"/>
                    <a:pt x="56942" y="239741"/>
                    <a:pt x="55756" y="211873"/>
                  </a:cubicBezTo>
                  <a:cubicBezTo>
                    <a:pt x="55083" y="196062"/>
                    <a:pt x="52968" y="180305"/>
                    <a:pt x="52968" y="164480"/>
                  </a:cubicBezTo>
                  <a:cubicBezTo>
                    <a:pt x="52968" y="796"/>
                    <a:pt x="4772" y="19785"/>
                    <a:pt x="64119" y="0"/>
                  </a:cubicBezTo>
                  <a:cubicBezTo>
                    <a:pt x="70624" y="929"/>
                    <a:pt x="77340" y="900"/>
                    <a:pt x="83634" y="2788"/>
                  </a:cubicBezTo>
                  <a:cubicBezTo>
                    <a:pt x="86843" y="3751"/>
                    <a:pt x="89423" y="6218"/>
                    <a:pt x="91997" y="8363"/>
                  </a:cubicBezTo>
                  <a:lnTo>
                    <a:pt x="119875" y="390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8194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1538E-6 -2.22222E-6 L 0.16842 0.0002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29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0.15945 -3.33333E-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29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-3.7037E-6 L -0.16843 -0.0002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3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9487E-6 -3.33333E-6 L -0.15945 -3.33333E-6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5" grpId="0"/>
      <p:bldP spid="45" grpId="1"/>
      <p:bldP spid="46" grpId="0"/>
      <p:bldP spid="46" grpId="1"/>
      <p:bldP spid="46" grpId="2"/>
      <p:bldP spid="47" grpId="0"/>
      <p:bldP spid="47" grpId="1"/>
      <p:bldP spid="47" grpId="2"/>
      <p:bldP spid="48" grpId="0"/>
      <p:bldP spid="48" grpId="1"/>
      <p:bldP spid="49" grpId="0"/>
      <p:bldP spid="50" grpId="0"/>
      <p:bldP spid="50" grpId="1"/>
      <p:bldP spid="51" grpId="0"/>
      <p:bldP spid="51" grpId="1"/>
      <p:bldP spid="52" grpId="0"/>
      <p:bldP spid="53" grpId="0"/>
      <p:bldP spid="54" grpId="0"/>
      <p:bldP spid="54" grpId="1"/>
      <p:bldP spid="55" grpId="0"/>
      <p:bldP spid="56" grpId="0"/>
      <p:bldP spid="58" grpId="0"/>
      <p:bldP spid="59" grpId="0"/>
      <p:bldP spid="60" grpId="0"/>
      <p:bldP spid="61" grpId="0"/>
      <p:bldP spid="62" grpId="0"/>
      <p:bldP spid="63" grpId="0"/>
      <p:bldP spid="6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A512FC7-FE7C-486D-9EE1-3D7CACC76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16421" y="639001"/>
            <a:ext cx="1688760" cy="1166229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0308491D-77C5-4E10-A976-114E8B2D72AF}"/>
              </a:ext>
            </a:extLst>
          </p:cNvPr>
          <p:cNvGrpSpPr/>
          <p:nvPr/>
        </p:nvGrpSpPr>
        <p:grpSpPr>
          <a:xfrm>
            <a:off x="805068" y="4517619"/>
            <a:ext cx="617909" cy="776074"/>
            <a:chOff x="1508202" y="2018805"/>
            <a:chExt cx="1223847" cy="1537111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E3F1C58B-2E36-4AA1-86C0-A9C9239FED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6075" t="36015" r="36690" b="25653"/>
            <a:stretch/>
          </p:blipFill>
          <p:spPr>
            <a:xfrm>
              <a:off x="1591294" y="2018805"/>
              <a:ext cx="1056903" cy="1537111"/>
            </a:xfrm>
            <a:prstGeom prst="rect">
              <a:avLst/>
            </a:prstGeom>
          </p:spPr>
        </p:pic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477F846-6074-4F3D-B1DE-E1E660CA1065}"/>
                </a:ext>
              </a:extLst>
            </p:cNvPr>
            <p:cNvSpPr/>
            <p:nvPr/>
          </p:nvSpPr>
          <p:spPr>
            <a:xfrm>
              <a:off x="2578196" y="2651202"/>
              <a:ext cx="153853" cy="685800"/>
            </a:xfrm>
            <a:custGeom>
              <a:avLst/>
              <a:gdLst>
                <a:gd name="connsiteX0" fmla="*/ 524 w 153853"/>
                <a:gd name="connsiteY0" fmla="*/ 47393 h 685800"/>
                <a:gd name="connsiteX1" fmla="*/ 14463 w 153853"/>
                <a:gd name="connsiteY1" fmla="*/ 72483 h 685800"/>
                <a:gd name="connsiteX2" fmla="*/ 20038 w 153853"/>
                <a:gd name="connsiteY2" fmla="*/ 80847 h 685800"/>
                <a:gd name="connsiteX3" fmla="*/ 25614 w 153853"/>
                <a:gd name="connsiteY3" fmla="*/ 97574 h 685800"/>
                <a:gd name="connsiteX4" fmla="*/ 33977 w 153853"/>
                <a:gd name="connsiteY4" fmla="*/ 136603 h 685800"/>
                <a:gd name="connsiteX5" fmla="*/ 39553 w 153853"/>
                <a:gd name="connsiteY5" fmla="*/ 156118 h 685800"/>
                <a:gd name="connsiteX6" fmla="*/ 45129 w 153853"/>
                <a:gd name="connsiteY6" fmla="*/ 164481 h 685800"/>
                <a:gd name="connsiteX7" fmla="*/ 53492 w 153853"/>
                <a:gd name="connsiteY7" fmla="*/ 209086 h 685800"/>
                <a:gd name="connsiteX8" fmla="*/ 59068 w 153853"/>
                <a:gd name="connsiteY8" fmla="*/ 225813 h 685800"/>
                <a:gd name="connsiteX9" fmla="*/ 61855 w 153853"/>
                <a:gd name="connsiteY9" fmla="*/ 234176 h 685800"/>
                <a:gd name="connsiteX10" fmla="*/ 64643 w 153853"/>
                <a:gd name="connsiteY10" fmla="*/ 242539 h 685800"/>
                <a:gd name="connsiteX11" fmla="*/ 67431 w 153853"/>
                <a:gd name="connsiteY11" fmla="*/ 253691 h 685800"/>
                <a:gd name="connsiteX12" fmla="*/ 73007 w 153853"/>
                <a:gd name="connsiteY12" fmla="*/ 284357 h 685800"/>
                <a:gd name="connsiteX13" fmla="*/ 67431 w 153853"/>
                <a:gd name="connsiteY13" fmla="*/ 393081 h 685800"/>
                <a:gd name="connsiteX14" fmla="*/ 64643 w 153853"/>
                <a:gd name="connsiteY14" fmla="*/ 409808 h 685800"/>
                <a:gd name="connsiteX15" fmla="*/ 56280 w 153853"/>
                <a:gd name="connsiteY15" fmla="*/ 426535 h 685800"/>
                <a:gd name="connsiteX16" fmla="*/ 50704 w 153853"/>
                <a:gd name="connsiteY16" fmla="*/ 443261 h 685800"/>
                <a:gd name="connsiteX17" fmla="*/ 47916 w 153853"/>
                <a:gd name="connsiteY17" fmla="*/ 451625 h 685800"/>
                <a:gd name="connsiteX18" fmla="*/ 45129 w 153853"/>
                <a:gd name="connsiteY18" fmla="*/ 459988 h 685800"/>
                <a:gd name="connsiteX19" fmla="*/ 42341 w 153853"/>
                <a:gd name="connsiteY19" fmla="*/ 496230 h 685800"/>
                <a:gd name="connsiteX20" fmla="*/ 39553 w 153853"/>
                <a:gd name="connsiteY20" fmla="*/ 512957 h 685800"/>
                <a:gd name="connsiteX21" fmla="*/ 36765 w 153853"/>
                <a:gd name="connsiteY21" fmla="*/ 540835 h 685800"/>
                <a:gd name="connsiteX22" fmla="*/ 33977 w 153853"/>
                <a:gd name="connsiteY22" fmla="*/ 554774 h 685800"/>
                <a:gd name="connsiteX23" fmla="*/ 28402 w 153853"/>
                <a:gd name="connsiteY23" fmla="*/ 599378 h 685800"/>
                <a:gd name="connsiteX24" fmla="*/ 33977 w 153853"/>
                <a:gd name="connsiteY24" fmla="*/ 657922 h 685800"/>
                <a:gd name="connsiteX25" fmla="*/ 47916 w 153853"/>
                <a:gd name="connsiteY25" fmla="*/ 671861 h 685800"/>
                <a:gd name="connsiteX26" fmla="*/ 67431 w 153853"/>
                <a:gd name="connsiteY26" fmla="*/ 685800 h 685800"/>
                <a:gd name="connsiteX27" fmla="*/ 95309 w 153853"/>
                <a:gd name="connsiteY27" fmla="*/ 683013 h 685800"/>
                <a:gd name="connsiteX28" fmla="*/ 98097 w 153853"/>
                <a:gd name="connsiteY28" fmla="*/ 674649 h 685800"/>
                <a:gd name="connsiteX29" fmla="*/ 109248 w 153853"/>
                <a:gd name="connsiteY29" fmla="*/ 632832 h 685800"/>
                <a:gd name="connsiteX30" fmla="*/ 114824 w 153853"/>
                <a:gd name="connsiteY30" fmla="*/ 582652 h 685800"/>
                <a:gd name="connsiteX31" fmla="*/ 120399 w 153853"/>
                <a:gd name="connsiteY31" fmla="*/ 563137 h 685800"/>
                <a:gd name="connsiteX32" fmla="*/ 125975 w 153853"/>
                <a:gd name="connsiteY32" fmla="*/ 515744 h 685800"/>
                <a:gd name="connsiteX33" fmla="*/ 128763 w 153853"/>
                <a:gd name="connsiteY33" fmla="*/ 490654 h 685800"/>
                <a:gd name="connsiteX34" fmla="*/ 134338 w 153853"/>
                <a:gd name="connsiteY34" fmla="*/ 473927 h 685800"/>
                <a:gd name="connsiteX35" fmla="*/ 139914 w 153853"/>
                <a:gd name="connsiteY35" fmla="*/ 407020 h 685800"/>
                <a:gd name="connsiteX36" fmla="*/ 145490 w 153853"/>
                <a:gd name="connsiteY36" fmla="*/ 381930 h 685800"/>
                <a:gd name="connsiteX37" fmla="*/ 151065 w 153853"/>
                <a:gd name="connsiteY37" fmla="*/ 223025 h 685800"/>
                <a:gd name="connsiteX38" fmla="*/ 153853 w 153853"/>
                <a:gd name="connsiteY38" fmla="*/ 195147 h 685800"/>
                <a:gd name="connsiteX39" fmla="*/ 148277 w 153853"/>
                <a:gd name="connsiteY39" fmla="*/ 52969 h 685800"/>
                <a:gd name="connsiteX40" fmla="*/ 145490 w 153853"/>
                <a:gd name="connsiteY40" fmla="*/ 44605 h 685800"/>
                <a:gd name="connsiteX41" fmla="*/ 142702 w 153853"/>
                <a:gd name="connsiteY41" fmla="*/ 33454 h 685800"/>
                <a:gd name="connsiteX42" fmla="*/ 131551 w 153853"/>
                <a:gd name="connsiteY42" fmla="*/ 22303 h 685800"/>
                <a:gd name="connsiteX43" fmla="*/ 117612 w 153853"/>
                <a:gd name="connsiteY43" fmla="*/ 5576 h 685800"/>
                <a:gd name="connsiteX44" fmla="*/ 95309 w 153853"/>
                <a:gd name="connsiteY44" fmla="*/ 2788 h 685800"/>
                <a:gd name="connsiteX45" fmla="*/ 67431 w 153853"/>
                <a:gd name="connsiteY45" fmla="*/ 0 h 685800"/>
                <a:gd name="connsiteX46" fmla="*/ 53492 w 153853"/>
                <a:gd name="connsiteY46" fmla="*/ 2788 h 685800"/>
                <a:gd name="connsiteX47" fmla="*/ 42341 w 153853"/>
                <a:gd name="connsiteY47" fmla="*/ 11152 h 685800"/>
                <a:gd name="connsiteX48" fmla="*/ 28402 w 153853"/>
                <a:gd name="connsiteY48" fmla="*/ 27878 h 685800"/>
                <a:gd name="connsiteX49" fmla="*/ 524 w 153853"/>
                <a:gd name="connsiteY49" fmla="*/ 473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3853" h="685800">
                  <a:moveTo>
                    <a:pt x="524" y="47393"/>
                  </a:moveTo>
                  <a:cubicBezTo>
                    <a:pt x="-1799" y="54827"/>
                    <a:pt x="3725" y="47426"/>
                    <a:pt x="14463" y="72483"/>
                  </a:cubicBezTo>
                  <a:cubicBezTo>
                    <a:pt x="15783" y="75563"/>
                    <a:pt x="18677" y="77785"/>
                    <a:pt x="20038" y="80847"/>
                  </a:cubicBezTo>
                  <a:cubicBezTo>
                    <a:pt x="22425" y="86218"/>
                    <a:pt x="25614" y="97574"/>
                    <a:pt x="25614" y="97574"/>
                  </a:cubicBezTo>
                  <a:cubicBezTo>
                    <a:pt x="31661" y="145946"/>
                    <a:pt x="24048" y="96892"/>
                    <a:pt x="33977" y="136603"/>
                  </a:cubicBezTo>
                  <a:cubicBezTo>
                    <a:pt x="34870" y="140175"/>
                    <a:pt x="37554" y="152120"/>
                    <a:pt x="39553" y="156118"/>
                  </a:cubicBezTo>
                  <a:cubicBezTo>
                    <a:pt x="41051" y="159115"/>
                    <a:pt x="43270" y="161693"/>
                    <a:pt x="45129" y="164481"/>
                  </a:cubicBezTo>
                  <a:cubicBezTo>
                    <a:pt x="57903" y="202808"/>
                    <a:pt x="43372" y="155116"/>
                    <a:pt x="53492" y="209086"/>
                  </a:cubicBezTo>
                  <a:cubicBezTo>
                    <a:pt x="54575" y="214863"/>
                    <a:pt x="57210" y="220237"/>
                    <a:pt x="59068" y="225813"/>
                  </a:cubicBezTo>
                  <a:lnTo>
                    <a:pt x="61855" y="234176"/>
                  </a:lnTo>
                  <a:cubicBezTo>
                    <a:pt x="62784" y="236964"/>
                    <a:pt x="63930" y="239688"/>
                    <a:pt x="64643" y="242539"/>
                  </a:cubicBezTo>
                  <a:cubicBezTo>
                    <a:pt x="65572" y="246256"/>
                    <a:pt x="66600" y="249951"/>
                    <a:pt x="67431" y="253691"/>
                  </a:cubicBezTo>
                  <a:cubicBezTo>
                    <a:pt x="70029" y="265382"/>
                    <a:pt x="70989" y="272250"/>
                    <a:pt x="73007" y="284357"/>
                  </a:cubicBezTo>
                  <a:cubicBezTo>
                    <a:pt x="70997" y="346648"/>
                    <a:pt x="73529" y="350398"/>
                    <a:pt x="67431" y="393081"/>
                  </a:cubicBezTo>
                  <a:cubicBezTo>
                    <a:pt x="66632" y="398677"/>
                    <a:pt x="65869" y="404290"/>
                    <a:pt x="64643" y="409808"/>
                  </a:cubicBezTo>
                  <a:cubicBezTo>
                    <a:pt x="61255" y="425053"/>
                    <a:pt x="62961" y="411503"/>
                    <a:pt x="56280" y="426535"/>
                  </a:cubicBezTo>
                  <a:cubicBezTo>
                    <a:pt x="53893" y="431905"/>
                    <a:pt x="52563" y="437686"/>
                    <a:pt x="50704" y="443261"/>
                  </a:cubicBezTo>
                  <a:lnTo>
                    <a:pt x="47916" y="451625"/>
                  </a:lnTo>
                  <a:lnTo>
                    <a:pt x="45129" y="459988"/>
                  </a:lnTo>
                  <a:cubicBezTo>
                    <a:pt x="44200" y="472069"/>
                    <a:pt x="43609" y="484180"/>
                    <a:pt x="42341" y="496230"/>
                  </a:cubicBezTo>
                  <a:cubicBezTo>
                    <a:pt x="41749" y="501852"/>
                    <a:pt x="40254" y="507348"/>
                    <a:pt x="39553" y="512957"/>
                  </a:cubicBezTo>
                  <a:cubicBezTo>
                    <a:pt x="38395" y="522224"/>
                    <a:pt x="37999" y="531578"/>
                    <a:pt x="36765" y="540835"/>
                  </a:cubicBezTo>
                  <a:cubicBezTo>
                    <a:pt x="36139" y="545532"/>
                    <a:pt x="34756" y="550100"/>
                    <a:pt x="33977" y="554774"/>
                  </a:cubicBezTo>
                  <a:cubicBezTo>
                    <a:pt x="31328" y="570669"/>
                    <a:pt x="30215" y="583060"/>
                    <a:pt x="28402" y="599378"/>
                  </a:cubicBezTo>
                  <a:cubicBezTo>
                    <a:pt x="30260" y="618893"/>
                    <a:pt x="30754" y="638586"/>
                    <a:pt x="33977" y="657922"/>
                  </a:cubicBezTo>
                  <a:cubicBezTo>
                    <a:pt x="35183" y="665156"/>
                    <a:pt x="42993" y="668345"/>
                    <a:pt x="47916" y="671861"/>
                  </a:cubicBezTo>
                  <a:cubicBezTo>
                    <a:pt x="72121" y="689150"/>
                    <a:pt x="47723" y="672662"/>
                    <a:pt x="67431" y="685800"/>
                  </a:cubicBezTo>
                  <a:cubicBezTo>
                    <a:pt x="76724" y="684871"/>
                    <a:pt x="86532" y="686204"/>
                    <a:pt x="95309" y="683013"/>
                  </a:cubicBezTo>
                  <a:cubicBezTo>
                    <a:pt x="98071" y="682009"/>
                    <a:pt x="97340" y="677489"/>
                    <a:pt x="98097" y="674649"/>
                  </a:cubicBezTo>
                  <a:cubicBezTo>
                    <a:pt x="110198" y="629268"/>
                    <a:pt x="102052" y="654421"/>
                    <a:pt x="109248" y="632832"/>
                  </a:cubicBezTo>
                  <a:cubicBezTo>
                    <a:pt x="110825" y="615486"/>
                    <a:pt x="111740" y="599611"/>
                    <a:pt x="114824" y="582652"/>
                  </a:cubicBezTo>
                  <a:cubicBezTo>
                    <a:pt x="116224" y="574953"/>
                    <a:pt x="118012" y="570301"/>
                    <a:pt x="120399" y="563137"/>
                  </a:cubicBezTo>
                  <a:cubicBezTo>
                    <a:pt x="128318" y="491871"/>
                    <a:pt x="118311" y="580880"/>
                    <a:pt x="125975" y="515744"/>
                  </a:cubicBezTo>
                  <a:cubicBezTo>
                    <a:pt x="126958" y="507387"/>
                    <a:pt x="127113" y="498905"/>
                    <a:pt x="128763" y="490654"/>
                  </a:cubicBezTo>
                  <a:cubicBezTo>
                    <a:pt x="129916" y="484891"/>
                    <a:pt x="132480" y="479503"/>
                    <a:pt x="134338" y="473927"/>
                  </a:cubicBezTo>
                  <a:cubicBezTo>
                    <a:pt x="135512" y="455146"/>
                    <a:pt x="136325" y="427357"/>
                    <a:pt x="139914" y="407020"/>
                  </a:cubicBezTo>
                  <a:cubicBezTo>
                    <a:pt x="141403" y="398583"/>
                    <a:pt x="143631" y="390293"/>
                    <a:pt x="145490" y="381930"/>
                  </a:cubicBezTo>
                  <a:cubicBezTo>
                    <a:pt x="153261" y="304195"/>
                    <a:pt x="145091" y="393270"/>
                    <a:pt x="151065" y="223025"/>
                  </a:cubicBezTo>
                  <a:cubicBezTo>
                    <a:pt x="151393" y="213692"/>
                    <a:pt x="152924" y="204440"/>
                    <a:pt x="153853" y="195147"/>
                  </a:cubicBezTo>
                  <a:cubicBezTo>
                    <a:pt x="151994" y="147754"/>
                    <a:pt x="150908" y="100325"/>
                    <a:pt x="148277" y="52969"/>
                  </a:cubicBezTo>
                  <a:cubicBezTo>
                    <a:pt x="148114" y="50035"/>
                    <a:pt x="146297" y="47431"/>
                    <a:pt x="145490" y="44605"/>
                  </a:cubicBezTo>
                  <a:cubicBezTo>
                    <a:pt x="144438" y="40921"/>
                    <a:pt x="144733" y="36703"/>
                    <a:pt x="142702" y="33454"/>
                  </a:cubicBezTo>
                  <a:cubicBezTo>
                    <a:pt x="139916" y="28996"/>
                    <a:pt x="134972" y="26294"/>
                    <a:pt x="131551" y="22303"/>
                  </a:cubicBezTo>
                  <a:cubicBezTo>
                    <a:pt x="127795" y="17920"/>
                    <a:pt x="123631" y="7765"/>
                    <a:pt x="117612" y="5576"/>
                  </a:cubicBezTo>
                  <a:cubicBezTo>
                    <a:pt x="110571" y="3016"/>
                    <a:pt x="102755" y="3615"/>
                    <a:pt x="95309" y="2788"/>
                  </a:cubicBezTo>
                  <a:cubicBezTo>
                    <a:pt x="86027" y="1757"/>
                    <a:pt x="76724" y="929"/>
                    <a:pt x="67431" y="0"/>
                  </a:cubicBezTo>
                  <a:cubicBezTo>
                    <a:pt x="62785" y="929"/>
                    <a:pt x="57822" y="863"/>
                    <a:pt x="53492" y="2788"/>
                  </a:cubicBezTo>
                  <a:cubicBezTo>
                    <a:pt x="49246" y="4675"/>
                    <a:pt x="45869" y="8128"/>
                    <a:pt x="42341" y="11152"/>
                  </a:cubicBezTo>
                  <a:cubicBezTo>
                    <a:pt x="33991" y="18309"/>
                    <a:pt x="34139" y="19272"/>
                    <a:pt x="28402" y="27878"/>
                  </a:cubicBezTo>
                  <a:cubicBezTo>
                    <a:pt x="25389" y="39932"/>
                    <a:pt x="2847" y="39959"/>
                    <a:pt x="524" y="473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7810ACE-4221-4980-9FC6-CE229FB45AC0}"/>
                </a:ext>
              </a:extLst>
            </p:cNvPr>
            <p:cNvSpPr/>
            <p:nvPr/>
          </p:nvSpPr>
          <p:spPr>
            <a:xfrm>
              <a:off x="1508202" y="2517388"/>
              <a:ext cx="186783" cy="917188"/>
            </a:xfrm>
            <a:custGeom>
              <a:avLst/>
              <a:gdLst>
                <a:gd name="connsiteX0" fmla="*/ 119875 w 186783"/>
                <a:gd name="connsiteY0" fmla="*/ 39029 h 917188"/>
                <a:gd name="connsiteX1" fmla="*/ 117088 w 186783"/>
                <a:gd name="connsiteY1" fmla="*/ 52968 h 917188"/>
                <a:gd name="connsiteX2" fmla="*/ 114300 w 186783"/>
                <a:gd name="connsiteY2" fmla="*/ 80846 h 917188"/>
                <a:gd name="connsiteX3" fmla="*/ 111512 w 186783"/>
                <a:gd name="connsiteY3" fmla="*/ 89210 h 917188"/>
                <a:gd name="connsiteX4" fmla="*/ 108724 w 186783"/>
                <a:gd name="connsiteY4" fmla="*/ 100361 h 917188"/>
                <a:gd name="connsiteX5" fmla="*/ 105936 w 186783"/>
                <a:gd name="connsiteY5" fmla="*/ 183995 h 917188"/>
                <a:gd name="connsiteX6" fmla="*/ 103149 w 186783"/>
                <a:gd name="connsiteY6" fmla="*/ 200722 h 917188"/>
                <a:gd name="connsiteX7" fmla="*/ 100361 w 186783"/>
                <a:gd name="connsiteY7" fmla="*/ 220236 h 917188"/>
                <a:gd name="connsiteX8" fmla="*/ 97573 w 186783"/>
                <a:gd name="connsiteY8" fmla="*/ 259266 h 917188"/>
                <a:gd name="connsiteX9" fmla="*/ 91997 w 186783"/>
                <a:gd name="connsiteY9" fmla="*/ 292719 h 917188"/>
                <a:gd name="connsiteX10" fmla="*/ 89210 w 186783"/>
                <a:gd name="connsiteY10" fmla="*/ 315022 h 917188"/>
                <a:gd name="connsiteX11" fmla="*/ 86422 w 186783"/>
                <a:gd name="connsiteY11" fmla="*/ 323385 h 917188"/>
                <a:gd name="connsiteX12" fmla="*/ 83634 w 186783"/>
                <a:gd name="connsiteY12" fmla="*/ 334536 h 917188"/>
                <a:gd name="connsiteX13" fmla="*/ 86422 w 186783"/>
                <a:gd name="connsiteY13" fmla="*/ 471139 h 917188"/>
                <a:gd name="connsiteX14" fmla="*/ 91997 w 186783"/>
                <a:gd name="connsiteY14" fmla="*/ 487866 h 917188"/>
                <a:gd name="connsiteX15" fmla="*/ 97573 w 186783"/>
                <a:gd name="connsiteY15" fmla="*/ 510168 h 917188"/>
                <a:gd name="connsiteX16" fmla="*/ 105936 w 186783"/>
                <a:gd name="connsiteY16" fmla="*/ 574288 h 917188"/>
                <a:gd name="connsiteX17" fmla="*/ 111512 w 186783"/>
                <a:gd name="connsiteY17" fmla="*/ 602166 h 917188"/>
                <a:gd name="connsiteX18" fmla="*/ 117088 w 186783"/>
                <a:gd name="connsiteY18" fmla="*/ 616105 h 917188"/>
                <a:gd name="connsiteX19" fmla="*/ 119875 w 186783"/>
                <a:gd name="connsiteY19" fmla="*/ 627256 h 917188"/>
                <a:gd name="connsiteX20" fmla="*/ 125451 w 186783"/>
                <a:gd name="connsiteY20" fmla="*/ 643983 h 917188"/>
                <a:gd name="connsiteX21" fmla="*/ 131027 w 186783"/>
                <a:gd name="connsiteY21" fmla="*/ 663497 h 917188"/>
                <a:gd name="connsiteX22" fmla="*/ 139390 w 186783"/>
                <a:gd name="connsiteY22" fmla="*/ 677436 h 917188"/>
                <a:gd name="connsiteX23" fmla="*/ 147754 w 186783"/>
                <a:gd name="connsiteY23" fmla="*/ 694163 h 917188"/>
                <a:gd name="connsiteX24" fmla="*/ 156117 w 186783"/>
                <a:gd name="connsiteY24" fmla="*/ 713678 h 917188"/>
                <a:gd name="connsiteX25" fmla="*/ 167268 w 186783"/>
                <a:gd name="connsiteY25" fmla="*/ 733192 h 917188"/>
                <a:gd name="connsiteX26" fmla="*/ 172844 w 186783"/>
                <a:gd name="connsiteY26" fmla="*/ 749919 h 917188"/>
                <a:gd name="connsiteX27" fmla="*/ 181207 w 186783"/>
                <a:gd name="connsiteY27" fmla="*/ 766646 h 917188"/>
                <a:gd name="connsiteX28" fmla="*/ 186783 w 186783"/>
                <a:gd name="connsiteY28" fmla="*/ 775010 h 917188"/>
                <a:gd name="connsiteX29" fmla="*/ 183995 w 186783"/>
                <a:gd name="connsiteY29" fmla="*/ 844705 h 917188"/>
                <a:gd name="connsiteX30" fmla="*/ 181207 w 186783"/>
                <a:gd name="connsiteY30" fmla="*/ 853068 h 917188"/>
                <a:gd name="connsiteX31" fmla="*/ 178419 w 186783"/>
                <a:gd name="connsiteY31" fmla="*/ 864219 h 917188"/>
                <a:gd name="connsiteX32" fmla="*/ 161693 w 186783"/>
                <a:gd name="connsiteY32" fmla="*/ 880946 h 917188"/>
                <a:gd name="connsiteX33" fmla="*/ 142178 w 186783"/>
                <a:gd name="connsiteY33" fmla="*/ 894885 h 917188"/>
                <a:gd name="connsiteX34" fmla="*/ 133814 w 186783"/>
                <a:gd name="connsiteY34" fmla="*/ 903249 h 917188"/>
                <a:gd name="connsiteX35" fmla="*/ 125451 w 186783"/>
                <a:gd name="connsiteY35" fmla="*/ 906036 h 917188"/>
                <a:gd name="connsiteX36" fmla="*/ 117088 w 186783"/>
                <a:gd name="connsiteY36" fmla="*/ 911612 h 917188"/>
                <a:gd name="connsiteX37" fmla="*/ 91997 w 186783"/>
                <a:gd name="connsiteY37" fmla="*/ 917188 h 917188"/>
                <a:gd name="connsiteX38" fmla="*/ 55756 w 186783"/>
                <a:gd name="connsiteY38" fmla="*/ 914400 h 917188"/>
                <a:gd name="connsiteX39" fmla="*/ 30666 w 186783"/>
                <a:gd name="connsiteY39" fmla="*/ 906036 h 917188"/>
                <a:gd name="connsiteX40" fmla="*/ 8363 w 186783"/>
                <a:gd name="connsiteY40" fmla="*/ 886522 h 917188"/>
                <a:gd name="connsiteX41" fmla="*/ 2788 w 186783"/>
                <a:gd name="connsiteY41" fmla="*/ 841917 h 917188"/>
                <a:gd name="connsiteX42" fmla="*/ 0 w 186783"/>
                <a:gd name="connsiteY42" fmla="*/ 830766 h 917188"/>
                <a:gd name="connsiteX43" fmla="*/ 5575 w 186783"/>
                <a:gd name="connsiteY43" fmla="*/ 660710 h 917188"/>
                <a:gd name="connsiteX44" fmla="*/ 11151 w 186783"/>
                <a:gd name="connsiteY44" fmla="*/ 632832 h 917188"/>
                <a:gd name="connsiteX45" fmla="*/ 13939 w 186783"/>
                <a:gd name="connsiteY45" fmla="*/ 616105 h 917188"/>
                <a:gd name="connsiteX46" fmla="*/ 19514 w 186783"/>
                <a:gd name="connsiteY46" fmla="*/ 563136 h 917188"/>
                <a:gd name="connsiteX47" fmla="*/ 27878 w 186783"/>
                <a:gd name="connsiteY47" fmla="*/ 532471 h 917188"/>
                <a:gd name="connsiteX48" fmla="*/ 33454 w 186783"/>
                <a:gd name="connsiteY48" fmla="*/ 482290 h 917188"/>
                <a:gd name="connsiteX49" fmla="*/ 41817 w 186783"/>
                <a:gd name="connsiteY49" fmla="*/ 457200 h 917188"/>
                <a:gd name="connsiteX50" fmla="*/ 44605 w 186783"/>
                <a:gd name="connsiteY50" fmla="*/ 390292 h 917188"/>
                <a:gd name="connsiteX51" fmla="*/ 52968 w 186783"/>
                <a:gd name="connsiteY51" fmla="*/ 340112 h 917188"/>
                <a:gd name="connsiteX52" fmla="*/ 58544 w 186783"/>
                <a:gd name="connsiteY52" fmla="*/ 295507 h 917188"/>
                <a:gd name="connsiteX53" fmla="*/ 55756 w 186783"/>
                <a:gd name="connsiteY53" fmla="*/ 211873 h 917188"/>
                <a:gd name="connsiteX54" fmla="*/ 52968 w 186783"/>
                <a:gd name="connsiteY54" fmla="*/ 164480 h 917188"/>
                <a:gd name="connsiteX55" fmla="*/ 64119 w 186783"/>
                <a:gd name="connsiteY55" fmla="*/ 0 h 917188"/>
                <a:gd name="connsiteX56" fmla="*/ 83634 w 186783"/>
                <a:gd name="connsiteY56" fmla="*/ 2788 h 917188"/>
                <a:gd name="connsiteX57" fmla="*/ 91997 w 186783"/>
                <a:gd name="connsiteY57" fmla="*/ 8363 h 917188"/>
                <a:gd name="connsiteX58" fmla="*/ 119875 w 186783"/>
                <a:gd name="connsiteY58" fmla="*/ 39029 h 91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6783" h="917188">
                  <a:moveTo>
                    <a:pt x="119875" y="39029"/>
                  </a:moveTo>
                  <a:cubicBezTo>
                    <a:pt x="118946" y="43675"/>
                    <a:pt x="117714" y="48271"/>
                    <a:pt x="117088" y="52968"/>
                  </a:cubicBezTo>
                  <a:cubicBezTo>
                    <a:pt x="115854" y="62225"/>
                    <a:pt x="115720" y="71616"/>
                    <a:pt x="114300" y="80846"/>
                  </a:cubicBezTo>
                  <a:cubicBezTo>
                    <a:pt x="113853" y="83751"/>
                    <a:pt x="112319" y="86384"/>
                    <a:pt x="111512" y="89210"/>
                  </a:cubicBezTo>
                  <a:cubicBezTo>
                    <a:pt x="110459" y="92894"/>
                    <a:pt x="109653" y="96644"/>
                    <a:pt x="108724" y="100361"/>
                  </a:cubicBezTo>
                  <a:cubicBezTo>
                    <a:pt x="107795" y="128239"/>
                    <a:pt x="107483" y="156144"/>
                    <a:pt x="105936" y="183995"/>
                  </a:cubicBezTo>
                  <a:cubicBezTo>
                    <a:pt x="105622" y="189639"/>
                    <a:pt x="104008" y="195135"/>
                    <a:pt x="103149" y="200722"/>
                  </a:cubicBezTo>
                  <a:cubicBezTo>
                    <a:pt x="102150" y="207216"/>
                    <a:pt x="101290" y="213731"/>
                    <a:pt x="100361" y="220236"/>
                  </a:cubicBezTo>
                  <a:cubicBezTo>
                    <a:pt x="99432" y="233246"/>
                    <a:pt x="98810" y="246282"/>
                    <a:pt x="97573" y="259266"/>
                  </a:cubicBezTo>
                  <a:cubicBezTo>
                    <a:pt x="95019" y="286076"/>
                    <a:pt x="95421" y="270458"/>
                    <a:pt x="91997" y="292719"/>
                  </a:cubicBezTo>
                  <a:cubicBezTo>
                    <a:pt x="90858" y="300124"/>
                    <a:pt x="90550" y="307651"/>
                    <a:pt x="89210" y="315022"/>
                  </a:cubicBezTo>
                  <a:cubicBezTo>
                    <a:pt x="88684" y="317913"/>
                    <a:pt x="87229" y="320560"/>
                    <a:pt x="86422" y="323385"/>
                  </a:cubicBezTo>
                  <a:cubicBezTo>
                    <a:pt x="85369" y="327069"/>
                    <a:pt x="84563" y="330819"/>
                    <a:pt x="83634" y="334536"/>
                  </a:cubicBezTo>
                  <a:cubicBezTo>
                    <a:pt x="76631" y="390555"/>
                    <a:pt x="77849" y="370408"/>
                    <a:pt x="86422" y="471139"/>
                  </a:cubicBezTo>
                  <a:cubicBezTo>
                    <a:pt x="86920" y="476995"/>
                    <a:pt x="90844" y="482103"/>
                    <a:pt x="91997" y="487866"/>
                  </a:cubicBezTo>
                  <a:cubicBezTo>
                    <a:pt x="95361" y="504686"/>
                    <a:pt x="93286" y="497310"/>
                    <a:pt x="97573" y="510168"/>
                  </a:cubicBezTo>
                  <a:cubicBezTo>
                    <a:pt x="99645" y="528815"/>
                    <a:pt x="102556" y="557389"/>
                    <a:pt x="105936" y="574288"/>
                  </a:cubicBezTo>
                  <a:cubicBezTo>
                    <a:pt x="107795" y="583581"/>
                    <a:pt x="109070" y="593009"/>
                    <a:pt x="111512" y="602166"/>
                  </a:cubicBezTo>
                  <a:cubicBezTo>
                    <a:pt x="112802" y="607001"/>
                    <a:pt x="115506" y="611357"/>
                    <a:pt x="117088" y="616105"/>
                  </a:cubicBezTo>
                  <a:cubicBezTo>
                    <a:pt x="118300" y="619740"/>
                    <a:pt x="118774" y="623586"/>
                    <a:pt x="119875" y="627256"/>
                  </a:cubicBezTo>
                  <a:cubicBezTo>
                    <a:pt x="121564" y="632885"/>
                    <a:pt x="124025" y="638281"/>
                    <a:pt x="125451" y="643983"/>
                  </a:cubicBezTo>
                  <a:cubicBezTo>
                    <a:pt x="126345" y="647557"/>
                    <a:pt x="129027" y="659497"/>
                    <a:pt x="131027" y="663497"/>
                  </a:cubicBezTo>
                  <a:cubicBezTo>
                    <a:pt x="133450" y="668343"/>
                    <a:pt x="136967" y="672590"/>
                    <a:pt x="139390" y="677436"/>
                  </a:cubicBezTo>
                  <a:cubicBezTo>
                    <a:pt x="150928" y="700512"/>
                    <a:pt x="131780" y="670205"/>
                    <a:pt x="147754" y="694163"/>
                  </a:cubicBezTo>
                  <a:cubicBezTo>
                    <a:pt x="150881" y="703548"/>
                    <a:pt x="150603" y="704030"/>
                    <a:pt x="156117" y="713678"/>
                  </a:cubicBezTo>
                  <a:cubicBezTo>
                    <a:pt x="162825" y="725416"/>
                    <a:pt x="161650" y="719147"/>
                    <a:pt x="167268" y="733192"/>
                  </a:cubicBezTo>
                  <a:cubicBezTo>
                    <a:pt x="169451" y="738649"/>
                    <a:pt x="169584" y="745029"/>
                    <a:pt x="172844" y="749919"/>
                  </a:cubicBezTo>
                  <a:cubicBezTo>
                    <a:pt x="188828" y="773899"/>
                    <a:pt x="169660" y="743553"/>
                    <a:pt x="181207" y="766646"/>
                  </a:cubicBezTo>
                  <a:cubicBezTo>
                    <a:pt x="182706" y="769643"/>
                    <a:pt x="184924" y="772222"/>
                    <a:pt x="186783" y="775010"/>
                  </a:cubicBezTo>
                  <a:cubicBezTo>
                    <a:pt x="185854" y="798242"/>
                    <a:pt x="185652" y="821514"/>
                    <a:pt x="183995" y="844705"/>
                  </a:cubicBezTo>
                  <a:cubicBezTo>
                    <a:pt x="183786" y="847636"/>
                    <a:pt x="182014" y="850243"/>
                    <a:pt x="181207" y="853068"/>
                  </a:cubicBezTo>
                  <a:cubicBezTo>
                    <a:pt x="180154" y="856752"/>
                    <a:pt x="180616" y="861080"/>
                    <a:pt x="178419" y="864219"/>
                  </a:cubicBezTo>
                  <a:cubicBezTo>
                    <a:pt x="173897" y="870679"/>
                    <a:pt x="167268" y="875370"/>
                    <a:pt x="161693" y="880946"/>
                  </a:cubicBezTo>
                  <a:cubicBezTo>
                    <a:pt x="150391" y="892248"/>
                    <a:pt x="156855" y="887547"/>
                    <a:pt x="142178" y="894885"/>
                  </a:cubicBezTo>
                  <a:cubicBezTo>
                    <a:pt x="139390" y="897673"/>
                    <a:pt x="137095" y="901062"/>
                    <a:pt x="133814" y="903249"/>
                  </a:cubicBezTo>
                  <a:cubicBezTo>
                    <a:pt x="131369" y="904879"/>
                    <a:pt x="128079" y="904722"/>
                    <a:pt x="125451" y="906036"/>
                  </a:cubicBezTo>
                  <a:cubicBezTo>
                    <a:pt x="122454" y="907534"/>
                    <a:pt x="120085" y="910114"/>
                    <a:pt x="117088" y="911612"/>
                  </a:cubicBezTo>
                  <a:cubicBezTo>
                    <a:pt x="110226" y="915043"/>
                    <a:pt x="98420" y="916117"/>
                    <a:pt x="91997" y="917188"/>
                  </a:cubicBezTo>
                  <a:cubicBezTo>
                    <a:pt x="79917" y="916259"/>
                    <a:pt x="67798" y="915738"/>
                    <a:pt x="55756" y="914400"/>
                  </a:cubicBezTo>
                  <a:cubicBezTo>
                    <a:pt x="45887" y="913303"/>
                    <a:pt x="38911" y="911533"/>
                    <a:pt x="30666" y="906036"/>
                  </a:cubicBezTo>
                  <a:cubicBezTo>
                    <a:pt x="20457" y="899230"/>
                    <a:pt x="16423" y="894581"/>
                    <a:pt x="8363" y="886522"/>
                  </a:cubicBezTo>
                  <a:cubicBezTo>
                    <a:pt x="6505" y="871654"/>
                    <a:pt x="5011" y="856735"/>
                    <a:pt x="2788" y="841917"/>
                  </a:cubicBezTo>
                  <a:cubicBezTo>
                    <a:pt x="2220" y="838128"/>
                    <a:pt x="0" y="834597"/>
                    <a:pt x="0" y="830766"/>
                  </a:cubicBezTo>
                  <a:cubicBezTo>
                    <a:pt x="0" y="829835"/>
                    <a:pt x="592" y="700579"/>
                    <a:pt x="5575" y="660710"/>
                  </a:cubicBezTo>
                  <a:cubicBezTo>
                    <a:pt x="6750" y="651306"/>
                    <a:pt x="9404" y="642146"/>
                    <a:pt x="11151" y="632832"/>
                  </a:cubicBezTo>
                  <a:cubicBezTo>
                    <a:pt x="12193" y="627276"/>
                    <a:pt x="13266" y="621717"/>
                    <a:pt x="13939" y="616105"/>
                  </a:cubicBezTo>
                  <a:cubicBezTo>
                    <a:pt x="16054" y="598478"/>
                    <a:pt x="14636" y="580207"/>
                    <a:pt x="19514" y="563136"/>
                  </a:cubicBezTo>
                  <a:cubicBezTo>
                    <a:pt x="26143" y="539938"/>
                    <a:pt x="23449" y="550185"/>
                    <a:pt x="27878" y="532471"/>
                  </a:cubicBezTo>
                  <a:cubicBezTo>
                    <a:pt x="28423" y="526478"/>
                    <a:pt x="31031" y="491981"/>
                    <a:pt x="33454" y="482290"/>
                  </a:cubicBezTo>
                  <a:cubicBezTo>
                    <a:pt x="35592" y="473738"/>
                    <a:pt x="39029" y="465563"/>
                    <a:pt x="41817" y="457200"/>
                  </a:cubicBezTo>
                  <a:cubicBezTo>
                    <a:pt x="42746" y="434897"/>
                    <a:pt x="43212" y="412571"/>
                    <a:pt x="44605" y="390292"/>
                  </a:cubicBezTo>
                  <a:cubicBezTo>
                    <a:pt x="45770" y="371660"/>
                    <a:pt x="49464" y="358799"/>
                    <a:pt x="52968" y="340112"/>
                  </a:cubicBezTo>
                  <a:cubicBezTo>
                    <a:pt x="56674" y="320344"/>
                    <a:pt x="56213" y="318814"/>
                    <a:pt x="58544" y="295507"/>
                  </a:cubicBezTo>
                  <a:cubicBezTo>
                    <a:pt x="57615" y="267629"/>
                    <a:pt x="56942" y="239741"/>
                    <a:pt x="55756" y="211873"/>
                  </a:cubicBezTo>
                  <a:cubicBezTo>
                    <a:pt x="55083" y="196062"/>
                    <a:pt x="52968" y="180305"/>
                    <a:pt x="52968" y="164480"/>
                  </a:cubicBezTo>
                  <a:cubicBezTo>
                    <a:pt x="52968" y="796"/>
                    <a:pt x="4772" y="19785"/>
                    <a:pt x="64119" y="0"/>
                  </a:cubicBezTo>
                  <a:cubicBezTo>
                    <a:pt x="70624" y="929"/>
                    <a:pt x="77340" y="900"/>
                    <a:pt x="83634" y="2788"/>
                  </a:cubicBezTo>
                  <a:cubicBezTo>
                    <a:pt x="86843" y="3751"/>
                    <a:pt x="89423" y="6218"/>
                    <a:pt x="91997" y="8363"/>
                  </a:cubicBezTo>
                  <a:lnTo>
                    <a:pt x="119875" y="390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975C5617-5644-4482-AB28-104772D921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020" y="2504007"/>
            <a:ext cx="617909" cy="108654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E2B1E98E-C841-4711-940B-CE968BF7BED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555008" y="3590555"/>
            <a:ext cx="1118027" cy="816536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32E2EC74-07E5-459A-9A33-C27783694ADD}"/>
              </a:ext>
            </a:extLst>
          </p:cNvPr>
          <p:cNvSpPr txBox="1"/>
          <p:nvPr/>
        </p:nvSpPr>
        <p:spPr>
          <a:xfrm>
            <a:off x="1511429" y="2841130"/>
            <a:ext cx="1062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b="0" dirty="0"/>
              <a:t>10p</a:t>
            </a:r>
            <a:endParaRPr lang="en-GB" sz="32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F555AF4-0F00-4822-A470-CB1197C4B1CA}"/>
              </a:ext>
            </a:extLst>
          </p:cNvPr>
          <p:cNvSpPr txBox="1"/>
          <p:nvPr/>
        </p:nvSpPr>
        <p:spPr>
          <a:xfrm>
            <a:off x="1511428" y="4571741"/>
            <a:ext cx="1062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b="0" dirty="0"/>
              <a:t>15p</a:t>
            </a:r>
            <a:endParaRPr lang="en-GB" sz="32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FC227FA-5FA9-446E-9F6C-EAA3B34436EA}"/>
              </a:ext>
            </a:extLst>
          </p:cNvPr>
          <p:cNvSpPr txBox="1"/>
          <p:nvPr/>
        </p:nvSpPr>
        <p:spPr>
          <a:xfrm>
            <a:off x="1511430" y="3706435"/>
            <a:ext cx="1062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b="0" dirty="0"/>
              <a:t>60p</a:t>
            </a:r>
            <a:endParaRPr lang="en-GB" sz="32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4ADD594-E2BB-4E62-A6B8-BB2D30499B5D}"/>
              </a:ext>
            </a:extLst>
          </p:cNvPr>
          <p:cNvSpPr txBox="1"/>
          <p:nvPr/>
        </p:nvSpPr>
        <p:spPr>
          <a:xfrm>
            <a:off x="3397184" y="3638588"/>
            <a:ext cx="49973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is the difference in cost of each shopping basket?</a:t>
            </a: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35F73513-BA26-4584-8F39-75C5A4BAA4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5488" y="4523974"/>
            <a:ext cx="747045" cy="747045"/>
          </a:xfrm>
          <a:prstGeom prst="rect">
            <a:avLst/>
          </a:prstGeom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06EEB33B-3972-4738-B283-90C2CCDDAA33}"/>
              </a:ext>
            </a:extLst>
          </p:cNvPr>
          <p:cNvSpPr txBox="1"/>
          <p:nvPr/>
        </p:nvSpPr>
        <p:spPr>
          <a:xfrm>
            <a:off x="6733874" y="466666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A1099145-C4A7-4BF1-845A-4AFB984592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54972" y="2290449"/>
            <a:ext cx="1688760" cy="11662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07456B5E-414E-41CD-84F2-DC35390B4F83}"/>
                  </a:ext>
                </a:extLst>
              </p:cNvPr>
              <p:cNvSpPr txBox="1"/>
              <p:nvPr/>
            </p:nvSpPr>
            <p:spPr>
              <a:xfrm>
                <a:off x="3350684" y="947381"/>
                <a:ext cx="4357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𝑒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07456B5E-414E-41CD-84F2-DC35390B4F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0684" y="947381"/>
                <a:ext cx="435721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E6F46AFC-5923-4A9A-8C74-5D45CC11E56B}"/>
                  </a:ext>
                </a:extLst>
              </p:cNvPr>
              <p:cNvSpPr txBox="1"/>
              <p:nvPr/>
            </p:nvSpPr>
            <p:spPr>
              <a:xfrm>
                <a:off x="3017271" y="947381"/>
                <a:ext cx="4357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E6F46AFC-5923-4A9A-8C74-5D45CC11E5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7271" y="947381"/>
                <a:ext cx="435721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9A5986D7-DC89-4E93-A089-2FE48791F883}"/>
                  </a:ext>
                </a:extLst>
              </p:cNvPr>
              <p:cNvSpPr txBox="1"/>
              <p:nvPr/>
            </p:nvSpPr>
            <p:spPr>
              <a:xfrm>
                <a:off x="3684097" y="947381"/>
                <a:ext cx="4357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9A5986D7-DC89-4E93-A089-2FE48791F8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4097" y="947381"/>
                <a:ext cx="435721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55C291F0-07EF-459E-99C9-0CF2FD70B8C3}"/>
                  </a:ext>
                </a:extLst>
              </p:cNvPr>
              <p:cNvSpPr txBox="1"/>
              <p:nvPr/>
            </p:nvSpPr>
            <p:spPr>
              <a:xfrm>
                <a:off x="2574067" y="947381"/>
                <a:ext cx="7166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/>
                  <a:t>3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55C291F0-07EF-459E-99C9-0CF2FD70B8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4067" y="947381"/>
                <a:ext cx="716674" cy="523220"/>
              </a:xfrm>
              <a:prstGeom prst="rect">
                <a:avLst/>
              </a:prstGeom>
              <a:blipFill>
                <a:blip r:embed="rId14"/>
                <a:stretch>
                  <a:fillRect l="-1694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8C68900A-62CE-4FD7-9E90-084BC5238390}"/>
                  </a:ext>
                </a:extLst>
              </p:cNvPr>
              <p:cNvSpPr txBox="1"/>
              <p:nvPr/>
            </p:nvSpPr>
            <p:spPr>
              <a:xfrm>
                <a:off x="4089133" y="947381"/>
                <a:ext cx="77965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/>
                  <a:t>2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8C68900A-62CE-4FD7-9E90-084BC52383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9133" y="947381"/>
                <a:ext cx="779655" cy="523220"/>
              </a:xfrm>
              <a:prstGeom prst="rect">
                <a:avLst/>
              </a:prstGeom>
              <a:blipFill>
                <a:blip r:embed="rId15"/>
                <a:stretch>
                  <a:fillRect l="-16406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35242E28-1C4A-4FF8-86D7-8CF430718EBE}"/>
                  </a:ext>
                </a:extLst>
              </p:cNvPr>
              <p:cNvSpPr txBox="1"/>
              <p:nvPr/>
            </p:nvSpPr>
            <p:spPr>
              <a:xfrm>
                <a:off x="5578690" y="2623872"/>
                <a:ext cx="61790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/>
                  <a:t>4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35242E28-1C4A-4FF8-86D7-8CF430718E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8690" y="2623872"/>
                <a:ext cx="617908" cy="523220"/>
              </a:xfrm>
              <a:prstGeom prst="rect">
                <a:avLst/>
              </a:prstGeom>
              <a:blipFill>
                <a:blip r:embed="rId16"/>
                <a:stretch>
                  <a:fillRect l="-1960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77FB2F50-D921-41DB-A06D-A6068578A176}"/>
                  </a:ext>
                </a:extLst>
              </p:cNvPr>
              <p:cNvSpPr txBox="1"/>
              <p:nvPr/>
            </p:nvSpPr>
            <p:spPr>
              <a:xfrm>
                <a:off x="6317236" y="2623872"/>
                <a:ext cx="6772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/>
                  <a:t>3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77FB2F50-D921-41DB-A06D-A6068578A1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7236" y="2623872"/>
                <a:ext cx="677226" cy="523220"/>
              </a:xfrm>
              <a:prstGeom prst="rect">
                <a:avLst/>
              </a:prstGeom>
              <a:blipFill>
                <a:blip r:embed="rId17"/>
                <a:stretch>
                  <a:fillRect l="-1801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779F6DE6-23C6-4C7C-923C-CD2EE0325629}"/>
                  </a:ext>
                </a:extLst>
              </p:cNvPr>
              <p:cNvSpPr txBox="1"/>
              <p:nvPr/>
            </p:nvSpPr>
            <p:spPr>
              <a:xfrm>
                <a:off x="5996097" y="2623872"/>
                <a:ext cx="4357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779F6DE6-23C6-4C7C-923C-CD2EE03256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6097" y="2623872"/>
                <a:ext cx="435721" cy="5232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58F8DA5C-E4EE-4F45-89A9-59C2F4ACDB52}"/>
                  </a:ext>
                </a:extLst>
              </p:cNvPr>
              <p:cNvSpPr txBox="1"/>
              <p:nvPr/>
            </p:nvSpPr>
            <p:spPr>
              <a:xfrm>
                <a:off x="6730430" y="2623872"/>
                <a:ext cx="4357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58F8DA5C-E4EE-4F45-89A9-59C2F4ACDB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0430" y="2623872"/>
                <a:ext cx="435721" cy="52322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8EAC4E60-5013-42E8-9D39-40CFA276CC9E}"/>
                  </a:ext>
                </a:extLst>
              </p:cNvPr>
              <p:cNvSpPr txBox="1"/>
              <p:nvPr/>
            </p:nvSpPr>
            <p:spPr>
              <a:xfrm>
                <a:off x="7077641" y="2623872"/>
                <a:ext cx="7166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/>
                  <a:t>4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8EAC4E60-5013-42E8-9D39-40CFA276CC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7641" y="2623872"/>
                <a:ext cx="716674" cy="523220"/>
              </a:xfrm>
              <a:prstGeom prst="rect">
                <a:avLst/>
              </a:prstGeom>
              <a:blipFill>
                <a:blip r:embed="rId20"/>
                <a:stretch>
                  <a:fillRect l="-1694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0847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A512FC7-FE7C-486D-9EE1-3D7CACC76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16421" y="639001"/>
            <a:ext cx="1688760" cy="11662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84A5D5F-7C61-4E8B-A471-714F0552F4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4972" y="2290449"/>
            <a:ext cx="1688760" cy="11662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AE9520B1-247E-457A-AF17-A5AF72A42A0F}"/>
                  </a:ext>
                </a:extLst>
              </p:cNvPr>
              <p:cNvSpPr txBox="1"/>
              <p:nvPr/>
            </p:nvSpPr>
            <p:spPr>
              <a:xfrm>
                <a:off x="3350684" y="947381"/>
                <a:ext cx="4357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𝑒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AE9520B1-247E-457A-AF17-A5AF72A42A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0684" y="947381"/>
                <a:ext cx="435721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19FC9BDC-B61A-4EDB-A49A-F66167AB3687}"/>
                  </a:ext>
                </a:extLst>
              </p:cNvPr>
              <p:cNvSpPr txBox="1"/>
              <p:nvPr/>
            </p:nvSpPr>
            <p:spPr>
              <a:xfrm>
                <a:off x="3017271" y="947381"/>
                <a:ext cx="4357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19FC9BDC-B61A-4EDB-A49A-F66167AB36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7271" y="947381"/>
                <a:ext cx="435721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F48CB495-5816-4EDF-ACA8-37240A3389D6}"/>
                  </a:ext>
                </a:extLst>
              </p:cNvPr>
              <p:cNvSpPr txBox="1"/>
              <p:nvPr/>
            </p:nvSpPr>
            <p:spPr>
              <a:xfrm>
                <a:off x="3684097" y="947381"/>
                <a:ext cx="4357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F48CB495-5816-4EDF-ACA8-37240A3389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4097" y="947381"/>
                <a:ext cx="435721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F6411B72-DA74-4EFB-BC5D-C6D88955DF8E}"/>
                  </a:ext>
                </a:extLst>
              </p:cNvPr>
              <p:cNvSpPr txBox="1"/>
              <p:nvPr/>
            </p:nvSpPr>
            <p:spPr>
              <a:xfrm>
                <a:off x="2574067" y="947381"/>
                <a:ext cx="7166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/>
                  <a:t>3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F6411B72-DA74-4EFB-BC5D-C6D88955DF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4067" y="947381"/>
                <a:ext cx="716674" cy="523220"/>
              </a:xfrm>
              <a:prstGeom prst="rect">
                <a:avLst/>
              </a:prstGeom>
              <a:blipFill>
                <a:blip r:embed="rId10"/>
                <a:stretch>
                  <a:fillRect l="-1694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F4A5B9BF-90F2-49D4-BDCA-6CC98AC61C40}"/>
                  </a:ext>
                </a:extLst>
              </p:cNvPr>
              <p:cNvSpPr txBox="1"/>
              <p:nvPr/>
            </p:nvSpPr>
            <p:spPr>
              <a:xfrm>
                <a:off x="4089133" y="947381"/>
                <a:ext cx="77965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/>
                  <a:t>2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F4A5B9BF-90F2-49D4-BDCA-6CC98AC61C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9133" y="947381"/>
                <a:ext cx="779655" cy="523220"/>
              </a:xfrm>
              <a:prstGeom prst="rect">
                <a:avLst/>
              </a:prstGeom>
              <a:blipFill>
                <a:blip r:embed="rId11"/>
                <a:stretch>
                  <a:fillRect l="-16406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8F25F7F1-BAA9-43EC-A652-1D8AFD640848}"/>
                  </a:ext>
                </a:extLst>
              </p:cNvPr>
              <p:cNvSpPr txBox="1"/>
              <p:nvPr/>
            </p:nvSpPr>
            <p:spPr>
              <a:xfrm>
                <a:off x="5578690" y="2623872"/>
                <a:ext cx="61790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/>
                  <a:t>4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8F25F7F1-BAA9-43EC-A652-1D8AFD6408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8690" y="2623872"/>
                <a:ext cx="617908" cy="523220"/>
              </a:xfrm>
              <a:prstGeom prst="rect">
                <a:avLst/>
              </a:prstGeom>
              <a:blipFill>
                <a:blip r:embed="rId12"/>
                <a:stretch>
                  <a:fillRect l="-1960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2C615F6-BBF2-46B4-A322-9727275EBE9D}"/>
                  </a:ext>
                </a:extLst>
              </p:cNvPr>
              <p:cNvSpPr txBox="1"/>
              <p:nvPr/>
            </p:nvSpPr>
            <p:spPr>
              <a:xfrm>
                <a:off x="6317236" y="2623872"/>
                <a:ext cx="6772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/>
                  <a:t>3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2C615F6-BBF2-46B4-A322-9727275EBE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7236" y="2623872"/>
                <a:ext cx="677226" cy="523220"/>
              </a:xfrm>
              <a:prstGeom prst="rect">
                <a:avLst/>
              </a:prstGeom>
              <a:blipFill>
                <a:blip r:embed="rId13"/>
                <a:stretch>
                  <a:fillRect l="-1801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F12EE2CF-1D1D-4A29-A726-FDD7260A6F5A}"/>
                  </a:ext>
                </a:extLst>
              </p:cNvPr>
              <p:cNvSpPr txBox="1"/>
              <p:nvPr/>
            </p:nvSpPr>
            <p:spPr>
              <a:xfrm>
                <a:off x="5996097" y="2623872"/>
                <a:ext cx="4357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F12EE2CF-1D1D-4A29-A726-FDD7260A6F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6097" y="2623872"/>
                <a:ext cx="435721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2B762FAF-74B4-4F7A-93C2-39865E9E093F}"/>
                  </a:ext>
                </a:extLst>
              </p:cNvPr>
              <p:cNvSpPr txBox="1"/>
              <p:nvPr/>
            </p:nvSpPr>
            <p:spPr>
              <a:xfrm>
                <a:off x="6730430" y="2623872"/>
                <a:ext cx="4357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2B762FAF-74B4-4F7A-93C2-39865E9E09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0430" y="2623872"/>
                <a:ext cx="435721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E4FF2D52-F5A1-441F-9902-256E057AD0C0}"/>
                  </a:ext>
                </a:extLst>
              </p:cNvPr>
              <p:cNvSpPr txBox="1"/>
              <p:nvPr/>
            </p:nvSpPr>
            <p:spPr>
              <a:xfrm>
                <a:off x="7077641" y="2623872"/>
                <a:ext cx="7166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/>
                  <a:t>4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E4FF2D52-F5A1-441F-9902-256E057AD0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7641" y="2623872"/>
                <a:ext cx="716674" cy="523220"/>
              </a:xfrm>
              <a:prstGeom prst="rect">
                <a:avLst/>
              </a:prstGeom>
              <a:blipFill>
                <a:blip r:embed="rId16"/>
                <a:stretch>
                  <a:fillRect l="-1694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>
            <a:extLst>
              <a:ext uri="{FF2B5EF4-FFF2-40B4-BE49-F238E27FC236}">
                <a16:creationId xmlns:a16="http://schemas.microsoft.com/office/drawing/2014/main" id="{11C5D48A-E6A5-4A98-BC46-AC76959D37E2}"/>
              </a:ext>
            </a:extLst>
          </p:cNvPr>
          <p:cNvGrpSpPr/>
          <p:nvPr/>
        </p:nvGrpSpPr>
        <p:grpSpPr>
          <a:xfrm>
            <a:off x="555008" y="3621474"/>
            <a:ext cx="1255381" cy="1747310"/>
            <a:chOff x="555008" y="2504007"/>
            <a:chExt cx="2019059" cy="2810241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308491D-77C5-4E10-A976-114E8B2D72AF}"/>
                </a:ext>
              </a:extLst>
            </p:cNvPr>
            <p:cNvGrpSpPr/>
            <p:nvPr/>
          </p:nvGrpSpPr>
          <p:grpSpPr>
            <a:xfrm>
              <a:off x="805068" y="4517619"/>
              <a:ext cx="617909" cy="776074"/>
              <a:chOff x="1508202" y="2018805"/>
              <a:chExt cx="1223847" cy="1537111"/>
            </a:xfrm>
          </p:grpSpPr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E3F1C58B-2E36-4AA1-86C0-A9C9239FED3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7"/>
              <a:srcRect l="26075" t="36015" r="36690" b="25653"/>
              <a:stretch/>
            </p:blipFill>
            <p:spPr>
              <a:xfrm>
                <a:off x="1591294" y="2018805"/>
                <a:ext cx="1056903" cy="1537111"/>
              </a:xfrm>
              <a:prstGeom prst="rect">
                <a:avLst/>
              </a:prstGeom>
            </p:spPr>
          </p:pic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477F846-6074-4F3D-B1DE-E1E660CA1065}"/>
                  </a:ext>
                </a:extLst>
              </p:cNvPr>
              <p:cNvSpPr/>
              <p:nvPr/>
            </p:nvSpPr>
            <p:spPr>
              <a:xfrm>
                <a:off x="2578196" y="2651202"/>
                <a:ext cx="153853" cy="685800"/>
              </a:xfrm>
              <a:custGeom>
                <a:avLst/>
                <a:gdLst>
                  <a:gd name="connsiteX0" fmla="*/ 524 w 153853"/>
                  <a:gd name="connsiteY0" fmla="*/ 47393 h 685800"/>
                  <a:gd name="connsiteX1" fmla="*/ 14463 w 153853"/>
                  <a:gd name="connsiteY1" fmla="*/ 72483 h 685800"/>
                  <a:gd name="connsiteX2" fmla="*/ 20038 w 153853"/>
                  <a:gd name="connsiteY2" fmla="*/ 80847 h 685800"/>
                  <a:gd name="connsiteX3" fmla="*/ 25614 w 153853"/>
                  <a:gd name="connsiteY3" fmla="*/ 97574 h 685800"/>
                  <a:gd name="connsiteX4" fmla="*/ 33977 w 153853"/>
                  <a:gd name="connsiteY4" fmla="*/ 136603 h 685800"/>
                  <a:gd name="connsiteX5" fmla="*/ 39553 w 153853"/>
                  <a:gd name="connsiteY5" fmla="*/ 156118 h 685800"/>
                  <a:gd name="connsiteX6" fmla="*/ 45129 w 153853"/>
                  <a:gd name="connsiteY6" fmla="*/ 164481 h 685800"/>
                  <a:gd name="connsiteX7" fmla="*/ 53492 w 153853"/>
                  <a:gd name="connsiteY7" fmla="*/ 209086 h 685800"/>
                  <a:gd name="connsiteX8" fmla="*/ 59068 w 153853"/>
                  <a:gd name="connsiteY8" fmla="*/ 225813 h 685800"/>
                  <a:gd name="connsiteX9" fmla="*/ 61855 w 153853"/>
                  <a:gd name="connsiteY9" fmla="*/ 234176 h 685800"/>
                  <a:gd name="connsiteX10" fmla="*/ 64643 w 153853"/>
                  <a:gd name="connsiteY10" fmla="*/ 242539 h 685800"/>
                  <a:gd name="connsiteX11" fmla="*/ 67431 w 153853"/>
                  <a:gd name="connsiteY11" fmla="*/ 253691 h 685800"/>
                  <a:gd name="connsiteX12" fmla="*/ 73007 w 153853"/>
                  <a:gd name="connsiteY12" fmla="*/ 284357 h 685800"/>
                  <a:gd name="connsiteX13" fmla="*/ 67431 w 153853"/>
                  <a:gd name="connsiteY13" fmla="*/ 393081 h 685800"/>
                  <a:gd name="connsiteX14" fmla="*/ 64643 w 153853"/>
                  <a:gd name="connsiteY14" fmla="*/ 409808 h 685800"/>
                  <a:gd name="connsiteX15" fmla="*/ 56280 w 153853"/>
                  <a:gd name="connsiteY15" fmla="*/ 426535 h 685800"/>
                  <a:gd name="connsiteX16" fmla="*/ 50704 w 153853"/>
                  <a:gd name="connsiteY16" fmla="*/ 443261 h 685800"/>
                  <a:gd name="connsiteX17" fmla="*/ 47916 w 153853"/>
                  <a:gd name="connsiteY17" fmla="*/ 451625 h 685800"/>
                  <a:gd name="connsiteX18" fmla="*/ 45129 w 153853"/>
                  <a:gd name="connsiteY18" fmla="*/ 459988 h 685800"/>
                  <a:gd name="connsiteX19" fmla="*/ 42341 w 153853"/>
                  <a:gd name="connsiteY19" fmla="*/ 496230 h 685800"/>
                  <a:gd name="connsiteX20" fmla="*/ 39553 w 153853"/>
                  <a:gd name="connsiteY20" fmla="*/ 512957 h 685800"/>
                  <a:gd name="connsiteX21" fmla="*/ 36765 w 153853"/>
                  <a:gd name="connsiteY21" fmla="*/ 540835 h 685800"/>
                  <a:gd name="connsiteX22" fmla="*/ 33977 w 153853"/>
                  <a:gd name="connsiteY22" fmla="*/ 554774 h 685800"/>
                  <a:gd name="connsiteX23" fmla="*/ 28402 w 153853"/>
                  <a:gd name="connsiteY23" fmla="*/ 599378 h 685800"/>
                  <a:gd name="connsiteX24" fmla="*/ 33977 w 153853"/>
                  <a:gd name="connsiteY24" fmla="*/ 657922 h 685800"/>
                  <a:gd name="connsiteX25" fmla="*/ 47916 w 153853"/>
                  <a:gd name="connsiteY25" fmla="*/ 671861 h 685800"/>
                  <a:gd name="connsiteX26" fmla="*/ 67431 w 153853"/>
                  <a:gd name="connsiteY26" fmla="*/ 685800 h 685800"/>
                  <a:gd name="connsiteX27" fmla="*/ 95309 w 153853"/>
                  <a:gd name="connsiteY27" fmla="*/ 683013 h 685800"/>
                  <a:gd name="connsiteX28" fmla="*/ 98097 w 153853"/>
                  <a:gd name="connsiteY28" fmla="*/ 674649 h 685800"/>
                  <a:gd name="connsiteX29" fmla="*/ 109248 w 153853"/>
                  <a:gd name="connsiteY29" fmla="*/ 632832 h 685800"/>
                  <a:gd name="connsiteX30" fmla="*/ 114824 w 153853"/>
                  <a:gd name="connsiteY30" fmla="*/ 582652 h 685800"/>
                  <a:gd name="connsiteX31" fmla="*/ 120399 w 153853"/>
                  <a:gd name="connsiteY31" fmla="*/ 563137 h 685800"/>
                  <a:gd name="connsiteX32" fmla="*/ 125975 w 153853"/>
                  <a:gd name="connsiteY32" fmla="*/ 515744 h 685800"/>
                  <a:gd name="connsiteX33" fmla="*/ 128763 w 153853"/>
                  <a:gd name="connsiteY33" fmla="*/ 490654 h 685800"/>
                  <a:gd name="connsiteX34" fmla="*/ 134338 w 153853"/>
                  <a:gd name="connsiteY34" fmla="*/ 473927 h 685800"/>
                  <a:gd name="connsiteX35" fmla="*/ 139914 w 153853"/>
                  <a:gd name="connsiteY35" fmla="*/ 407020 h 685800"/>
                  <a:gd name="connsiteX36" fmla="*/ 145490 w 153853"/>
                  <a:gd name="connsiteY36" fmla="*/ 381930 h 685800"/>
                  <a:gd name="connsiteX37" fmla="*/ 151065 w 153853"/>
                  <a:gd name="connsiteY37" fmla="*/ 223025 h 685800"/>
                  <a:gd name="connsiteX38" fmla="*/ 153853 w 153853"/>
                  <a:gd name="connsiteY38" fmla="*/ 195147 h 685800"/>
                  <a:gd name="connsiteX39" fmla="*/ 148277 w 153853"/>
                  <a:gd name="connsiteY39" fmla="*/ 52969 h 685800"/>
                  <a:gd name="connsiteX40" fmla="*/ 145490 w 153853"/>
                  <a:gd name="connsiteY40" fmla="*/ 44605 h 685800"/>
                  <a:gd name="connsiteX41" fmla="*/ 142702 w 153853"/>
                  <a:gd name="connsiteY41" fmla="*/ 33454 h 685800"/>
                  <a:gd name="connsiteX42" fmla="*/ 131551 w 153853"/>
                  <a:gd name="connsiteY42" fmla="*/ 22303 h 685800"/>
                  <a:gd name="connsiteX43" fmla="*/ 117612 w 153853"/>
                  <a:gd name="connsiteY43" fmla="*/ 5576 h 685800"/>
                  <a:gd name="connsiteX44" fmla="*/ 95309 w 153853"/>
                  <a:gd name="connsiteY44" fmla="*/ 2788 h 685800"/>
                  <a:gd name="connsiteX45" fmla="*/ 67431 w 153853"/>
                  <a:gd name="connsiteY45" fmla="*/ 0 h 685800"/>
                  <a:gd name="connsiteX46" fmla="*/ 53492 w 153853"/>
                  <a:gd name="connsiteY46" fmla="*/ 2788 h 685800"/>
                  <a:gd name="connsiteX47" fmla="*/ 42341 w 153853"/>
                  <a:gd name="connsiteY47" fmla="*/ 11152 h 685800"/>
                  <a:gd name="connsiteX48" fmla="*/ 28402 w 153853"/>
                  <a:gd name="connsiteY48" fmla="*/ 27878 h 685800"/>
                  <a:gd name="connsiteX49" fmla="*/ 524 w 153853"/>
                  <a:gd name="connsiteY49" fmla="*/ 47393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53853" h="685800">
                    <a:moveTo>
                      <a:pt x="524" y="47393"/>
                    </a:moveTo>
                    <a:cubicBezTo>
                      <a:pt x="-1799" y="54827"/>
                      <a:pt x="3725" y="47426"/>
                      <a:pt x="14463" y="72483"/>
                    </a:cubicBezTo>
                    <a:cubicBezTo>
                      <a:pt x="15783" y="75563"/>
                      <a:pt x="18677" y="77785"/>
                      <a:pt x="20038" y="80847"/>
                    </a:cubicBezTo>
                    <a:cubicBezTo>
                      <a:pt x="22425" y="86218"/>
                      <a:pt x="25614" y="97574"/>
                      <a:pt x="25614" y="97574"/>
                    </a:cubicBezTo>
                    <a:cubicBezTo>
                      <a:pt x="31661" y="145946"/>
                      <a:pt x="24048" y="96892"/>
                      <a:pt x="33977" y="136603"/>
                    </a:cubicBezTo>
                    <a:cubicBezTo>
                      <a:pt x="34870" y="140175"/>
                      <a:pt x="37554" y="152120"/>
                      <a:pt x="39553" y="156118"/>
                    </a:cubicBezTo>
                    <a:cubicBezTo>
                      <a:pt x="41051" y="159115"/>
                      <a:pt x="43270" y="161693"/>
                      <a:pt x="45129" y="164481"/>
                    </a:cubicBezTo>
                    <a:cubicBezTo>
                      <a:pt x="57903" y="202808"/>
                      <a:pt x="43372" y="155116"/>
                      <a:pt x="53492" y="209086"/>
                    </a:cubicBezTo>
                    <a:cubicBezTo>
                      <a:pt x="54575" y="214863"/>
                      <a:pt x="57210" y="220237"/>
                      <a:pt x="59068" y="225813"/>
                    </a:cubicBezTo>
                    <a:lnTo>
                      <a:pt x="61855" y="234176"/>
                    </a:lnTo>
                    <a:cubicBezTo>
                      <a:pt x="62784" y="236964"/>
                      <a:pt x="63930" y="239688"/>
                      <a:pt x="64643" y="242539"/>
                    </a:cubicBezTo>
                    <a:cubicBezTo>
                      <a:pt x="65572" y="246256"/>
                      <a:pt x="66600" y="249951"/>
                      <a:pt x="67431" y="253691"/>
                    </a:cubicBezTo>
                    <a:cubicBezTo>
                      <a:pt x="70029" y="265382"/>
                      <a:pt x="70989" y="272250"/>
                      <a:pt x="73007" y="284357"/>
                    </a:cubicBezTo>
                    <a:cubicBezTo>
                      <a:pt x="70997" y="346648"/>
                      <a:pt x="73529" y="350398"/>
                      <a:pt x="67431" y="393081"/>
                    </a:cubicBezTo>
                    <a:cubicBezTo>
                      <a:pt x="66632" y="398677"/>
                      <a:pt x="65869" y="404290"/>
                      <a:pt x="64643" y="409808"/>
                    </a:cubicBezTo>
                    <a:cubicBezTo>
                      <a:pt x="61255" y="425053"/>
                      <a:pt x="62961" y="411503"/>
                      <a:pt x="56280" y="426535"/>
                    </a:cubicBezTo>
                    <a:cubicBezTo>
                      <a:pt x="53893" y="431905"/>
                      <a:pt x="52563" y="437686"/>
                      <a:pt x="50704" y="443261"/>
                    </a:cubicBezTo>
                    <a:lnTo>
                      <a:pt x="47916" y="451625"/>
                    </a:lnTo>
                    <a:lnTo>
                      <a:pt x="45129" y="459988"/>
                    </a:lnTo>
                    <a:cubicBezTo>
                      <a:pt x="44200" y="472069"/>
                      <a:pt x="43609" y="484180"/>
                      <a:pt x="42341" y="496230"/>
                    </a:cubicBezTo>
                    <a:cubicBezTo>
                      <a:pt x="41749" y="501852"/>
                      <a:pt x="40254" y="507348"/>
                      <a:pt x="39553" y="512957"/>
                    </a:cubicBezTo>
                    <a:cubicBezTo>
                      <a:pt x="38395" y="522224"/>
                      <a:pt x="37999" y="531578"/>
                      <a:pt x="36765" y="540835"/>
                    </a:cubicBezTo>
                    <a:cubicBezTo>
                      <a:pt x="36139" y="545532"/>
                      <a:pt x="34756" y="550100"/>
                      <a:pt x="33977" y="554774"/>
                    </a:cubicBezTo>
                    <a:cubicBezTo>
                      <a:pt x="31328" y="570669"/>
                      <a:pt x="30215" y="583060"/>
                      <a:pt x="28402" y="599378"/>
                    </a:cubicBezTo>
                    <a:cubicBezTo>
                      <a:pt x="30260" y="618893"/>
                      <a:pt x="30754" y="638586"/>
                      <a:pt x="33977" y="657922"/>
                    </a:cubicBezTo>
                    <a:cubicBezTo>
                      <a:pt x="35183" y="665156"/>
                      <a:pt x="42993" y="668345"/>
                      <a:pt x="47916" y="671861"/>
                    </a:cubicBezTo>
                    <a:cubicBezTo>
                      <a:pt x="72121" y="689150"/>
                      <a:pt x="47723" y="672662"/>
                      <a:pt x="67431" y="685800"/>
                    </a:cubicBezTo>
                    <a:cubicBezTo>
                      <a:pt x="76724" y="684871"/>
                      <a:pt x="86532" y="686204"/>
                      <a:pt x="95309" y="683013"/>
                    </a:cubicBezTo>
                    <a:cubicBezTo>
                      <a:pt x="98071" y="682009"/>
                      <a:pt x="97340" y="677489"/>
                      <a:pt x="98097" y="674649"/>
                    </a:cubicBezTo>
                    <a:cubicBezTo>
                      <a:pt x="110198" y="629268"/>
                      <a:pt x="102052" y="654421"/>
                      <a:pt x="109248" y="632832"/>
                    </a:cubicBezTo>
                    <a:cubicBezTo>
                      <a:pt x="110825" y="615486"/>
                      <a:pt x="111740" y="599611"/>
                      <a:pt x="114824" y="582652"/>
                    </a:cubicBezTo>
                    <a:cubicBezTo>
                      <a:pt x="116224" y="574953"/>
                      <a:pt x="118012" y="570301"/>
                      <a:pt x="120399" y="563137"/>
                    </a:cubicBezTo>
                    <a:cubicBezTo>
                      <a:pt x="128318" y="491871"/>
                      <a:pt x="118311" y="580880"/>
                      <a:pt x="125975" y="515744"/>
                    </a:cubicBezTo>
                    <a:cubicBezTo>
                      <a:pt x="126958" y="507387"/>
                      <a:pt x="127113" y="498905"/>
                      <a:pt x="128763" y="490654"/>
                    </a:cubicBezTo>
                    <a:cubicBezTo>
                      <a:pt x="129916" y="484891"/>
                      <a:pt x="132480" y="479503"/>
                      <a:pt x="134338" y="473927"/>
                    </a:cubicBezTo>
                    <a:cubicBezTo>
                      <a:pt x="135512" y="455146"/>
                      <a:pt x="136325" y="427357"/>
                      <a:pt x="139914" y="407020"/>
                    </a:cubicBezTo>
                    <a:cubicBezTo>
                      <a:pt x="141403" y="398583"/>
                      <a:pt x="143631" y="390293"/>
                      <a:pt x="145490" y="381930"/>
                    </a:cubicBezTo>
                    <a:cubicBezTo>
                      <a:pt x="153261" y="304195"/>
                      <a:pt x="145091" y="393270"/>
                      <a:pt x="151065" y="223025"/>
                    </a:cubicBezTo>
                    <a:cubicBezTo>
                      <a:pt x="151393" y="213692"/>
                      <a:pt x="152924" y="204440"/>
                      <a:pt x="153853" y="195147"/>
                    </a:cubicBezTo>
                    <a:cubicBezTo>
                      <a:pt x="151994" y="147754"/>
                      <a:pt x="150908" y="100325"/>
                      <a:pt x="148277" y="52969"/>
                    </a:cubicBezTo>
                    <a:cubicBezTo>
                      <a:pt x="148114" y="50035"/>
                      <a:pt x="146297" y="47431"/>
                      <a:pt x="145490" y="44605"/>
                    </a:cubicBezTo>
                    <a:cubicBezTo>
                      <a:pt x="144438" y="40921"/>
                      <a:pt x="144733" y="36703"/>
                      <a:pt x="142702" y="33454"/>
                    </a:cubicBezTo>
                    <a:cubicBezTo>
                      <a:pt x="139916" y="28996"/>
                      <a:pt x="134972" y="26294"/>
                      <a:pt x="131551" y="22303"/>
                    </a:cubicBezTo>
                    <a:cubicBezTo>
                      <a:pt x="127795" y="17920"/>
                      <a:pt x="123631" y="7765"/>
                      <a:pt x="117612" y="5576"/>
                    </a:cubicBezTo>
                    <a:cubicBezTo>
                      <a:pt x="110571" y="3016"/>
                      <a:pt x="102755" y="3615"/>
                      <a:pt x="95309" y="2788"/>
                    </a:cubicBezTo>
                    <a:cubicBezTo>
                      <a:pt x="86027" y="1757"/>
                      <a:pt x="76724" y="929"/>
                      <a:pt x="67431" y="0"/>
                    </a:cubicBezTo>
                    <a:cubicBezTo>
                      <a:pt x="62785" y="929"/>
                      <a:pt x="57822" y="863"/>
                      <a:pt x="53492" y="2788"/>
                    </a:cubicBezTo>
                    <a:cubicBezTo>
                      <a:pt x="49246" y="4675"/>
                      <a:pt x="45869" y="8128"/>
                      <a:pt x="42341" y="11152"/>
                    </a:cubicBezTo>
                    <a:cubicBezTo>
                      <a:pt x="33991" y="18309"/>
                      <a:pt x="34139" y="19272"/>
                      <a:pt x="28402" y="27878"/>
                    </a:cubicBezTo>
                    <a:cubicBezTo>
                      <a:pt x="25389" y="39932"/>
                      <a:pt x="2847" y="39959"/>
                      <a:pt x="524" y="473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37810ACE-4221-4980-9FC6-CE229FB45AC0}"/>
                  </a:ext>
                </a:extLst>
              </p:cNvPr>
              <p:cNvSpPr/>
              <p:nvPr/>
            </p:nvSpPr>
            <p:spPr>
              <a:xfrm>
                <a:off x="1508202" y="2517388"/>
                <a:ext cx="186783" cy="917188"/>
              </a:xfrm>
              <a:custGeom>
                <a:avLst/>
                <a:gdLst>
                  <a:gd name="connsiteX0" fmla="*/ 119875 w 186783"/>
                  <a:gd name="connsiteY0" fmla="*/ 39029 h 917188"/>
                  <a:gd name="connsiteX1" fmla="*/ 117088 w 186783"/>
                  <a:gd name="connsiteY1" fmla="*/ 52968 h 917188"/>
                  <a:gd name="connsiteX2" fmla="*/ 114300 w 186783"/>
                  <a:gd name="connsiteY2" fmla="*/ 80846 h 917188"/>
                  <a:gd name="connsiteX3" fmla="*/ 111512 w 186783"/>
                  <a:gd name="connsiteY3" fmla="*/ 89210 h 917188"/>
                  <a:gd name="connsiteX4" fmla="*/ 108724 w 186783"/>
                  <a:gd name="connsiteY4" fmla="*/ 100361 h 917188"/>
                  <a:gd name="connsiteX5" fmla="*/ 105936 w 186783"/>
                  <a:gd name="connsiteY5" fmla="*/ 183995 h 917188"/>
                  <a:gd name="connsiteX6" fmla="*/ 103149 w 186783"/>
                  <a:gd name="connsiteY6" fmla="*/ 200722 h 917188"/>
                  <a:gd name="connsiteX7" fmla="*/ 100361 w 186783"/>
                  <a:gd name="connsiteY7" fmla="*/ 220236 h 917188"/>
                  <a:gd name="connsiteX8" fmla="*/ 97573 w 186783"/>
                  <a:gd name="connsiteY8" fmla="*/ 259266 h 917188"/>
                  <a:gd name="connsiteX9" fmla="*/ 91997 w 186783"/>
                  <a:gd name="connsiteY9" fmla="*/ 292719 h 917188"/>
                  <a:gd name="connsiteX10" fmla="*/ 89210 w 186783"/>
                  <a:gd name="connsiteY10" fmla="*/ 315022 h 917188"/>
                  <a:gd name="connsiteX11" fmla="*/ 86422 w 186783"/>
                  <a:gd name="connsiteY11" fmla="*/ 323385 h 917188"/>
                  <a:gd name="connsiteX12" fmla="*/ 83634 w 186783"/>
                  <a:gd name="connsiteY12" fmla="*/ 334536 h 917188"/>
                  <a:gd name="connsiteX13" fmla="*/ 86422 w 186783"/>
                  <a:gd name="connsiteY13" fmla="*/ 471139 h 917188"/>
                  <a:gd name="connsiteX14" fmla="*/ 91997 w 186783"/>
                  <a:gd name="connsiteY14" fmla="*/ 487866 h 917188"/>
                  <a:gd name="connsiteX15" fmla="*/ 97573 w 186783"/>
                  <a:gd name="connsiteY15" fmla="*/ 510168 h 917188"/>
                  <a:gd name="connsiteX16" fmla="*/ 105936 w 186783"/>
                  <a:gd name="connsiteY16" fmla="*/ 574288 h 917188"/>
                  <a:gd name="connsiteX17" fmla="*/ 111512 w 186783"/>
                  <a:gd name="connsiteY17" fmla="*/ 602166 h 917188"/>
                  <a:gd name="connsiteX18" fmla="*/ 117088 w 186783"/>
                  <a:gd name="connsiteY18" fmla="*/ 616105 h 917188"/>
                  <a:gd name="connsiteX19" fmla="*/ 119875 w 186783"/>
                  <a:gd name="connsiteY19" fmla="*/ 627256 h 917188"/>
                  <a:gd name="connsiteX20" fmla="*/ 125451 w 186783"/>
                  <a:gd name="connsiteY20" fmla="*/ 643983 h 917188"/>
                  <a:gd name="connsiteX21" fmla="*/ 131027 w 186783"/>
                  <a:gd name="connsiteY21" fmla="*/ 663497 h 917188"/>
                  <a:gd name="connsiteX22" fmla="*/ 139390 w 186783"/>
                  <a:gd name="connsiteY22" fmla="*/ 677436 h 917188"/>
                  <a:gd name="connsiteX23" fmla="*/ 147754 w 186783"/>
                  <a:gd name="connsiteY23" fmla="*/ 694163 h 917188"/>
                  <a:gd name="connsiteX24" fmla="*/ 156117 w 186783"/>
                  <a:gd name="connsiteY24" fmla="*/ 713678 h 917188"/>
                  <a:gd name="connsiteX25" fmla="*/ 167268 w 186783"/>
                  <a:gd name="connsiteY25" fmla="*/ 733192 h 917188"/>
                  <a:gd name="connsiteX26" fmla="*/ 172844 w 186783"/>
                  <a:gd name="connsiteY26" fmla="*/ 749919 h 917188"/>
                  <a:gd name="connsiteX27" fmla="*/ 181207 w 186783"/>
                  <a:gd name="connsiteY27" fmla="*/ 766646 h 917188"/>
                  <a:gd name="connsiteX28" fmla="*/ 186783 w 186783"/>
                  <a:gd name="connsiteY28" fmla="*/ 775010 h 917188"/>
                  <a:gd name="connsiteX29" fmla="*/ 183995 w 186783"/>
                  <a:gd name="connsiteY29" fmla="*/ 844705 h 917188"/>
                  <a:gd name="connsiteX30" fmla="*/ 181207 w 186783"/>
                  <a:gd name="connsiteY30" fmla="*/ 853068 h 917188"/>
                  <a:gd name="connsiteX31" fmla="*/ 178419 w 186783"/>
                  <a:gd name="connsiteY31" fmla="*/ 864219 h 917188"/>
                  <a:gd name="connsiteX32" fmla="*/ 161693 w 186783"/>
                  <a:gd name="connsiteY32" fmla="*/ 880946 h 917188"/>
                  <a:gd name="connsiteX33" fmla="*/ 142178 w 186783"/>
                  <a:gd name="connsiteY33" fmla="*/ 894885 h 917188"/>
                  <a:gd name="connsiteX34" fmla="*/ 133814 w 186783"/>
                  <a:gd name="connsiteY34" fmla="*/ 903249 h 917188"/>
                  <a:gd name="connsiteX35" fmla="*/ 125451 w 186783"/>
                  <a:gd name="connsiteY35" fmla="*/ 906036 h 917188"/>
                  <a:gd name="connsiteX36" fmla="*/ 117088 w 186783"/>
                  <a:gd name="connsiteY36" fmla="*/ 911612 h 917188"/>
                  <a:gd name="connsiteX37" fmla="*/ 91997 w 186783"/>
                  <a:gd name="connsiteY37" fmla="*/ 917188 h 917188"/>
                  <a:gd name="connsiteX38" fmla="*/ 55756 w 186783"/>
                  <a:gd name="connsiteY38" fmla="*/ 914400 h 917188"/>
                  <a:gd name="connsiteX39" fmla="*/ 30666 w 186783"/>
                  <a:gd name="connsiteY39" fmla="*/ 906036 h 917188"/>
                  <a:gd name="connsiteX40" fmla="*/ 8363 w 186783"/>
                  <a:gd name="connsiteY40" fmla="*/ 886522 h 917188"/>
                  <a:gd name="connsiteX41" fmla="*/ 2788 w 186783"/>
                  <a:gd name="connsiteY41" fmla="*/ 841917 h 917188"/>
                  <a:gd name="connsiteX42" fmla="*/ 0 w 186783"/>
                  <a:gd name="connsiteY42" fmla="*/ 830766 h 917188"/>
                  <a:gd name="connsiteX43" fmla="*/ 5575 w 186783"/>
                  <a:gd name="connsiteY43" fmla="*/ 660710 h 917188"/>
                  <a:gd name="connsiteX44" fmla="*/ 11151 w 186783"/>
                  <a:gd name="connsiteY44" fmla="*/ 632832 h 917188"/>
                  <a:gd name="connsiteX45" fmla="*/ 13939 w 186783"/>
                  <a:gd name="connsiteY45" fmla="*/ 616105 h 917188"/>
                  <a:gd name="connsiteX46" fmla="*/ 19514 w 186783"/>
                  <a:gd name="connsiteY46" fmla="*/ 563136 h 917188"/>
                  <a:gd name="connsiteX47" fmla="*/ 27878 w 186783"/>
                  <a:gd name="connsiteY47" fmla="*/ 532471 h 917188"/>
                  <a:gd name="connsiteX48" fmla="*/ 33454 w 186783"/>
                  <a:gd name="connsiteY48" fmla="*/ 482290 h 917188"/>
                  <a:gd name="connsiteX49" fmla="*/ 41817 w 186783"/>
                  <a:gd name="connsiteY49" fmla="*/ 457200 h 917188"/>
                  <a:gd name="connsiteX50" fmla="*/ 44605 w 186783"/>
                  <a:gd name="connsiteY50" fmla="*/ 390292 h 917188"/>
                  <a:gd name="connsiteX51" fmla="*/ 52968 w 186783"/>
                  <a:gd name="connsiteY51" fmla="*/ 340112 h 917188"/>
                  <a:gd name="connsiteX52" fmla="*/ 58544 w 186783"/>
                  <a:gd name="connsiteY52" fmla="*/ 295507 h 917188"/>
                  <a:gd name="connsiteX53" fmla="*/ 55756 w 186783"/>
                  <a:gd name="connsiteY53" fmla="*/ 211873 h 917188"/>
                  <a:gd name="connsiteX54" fmla="*/ 52968 w 186783"/>
                  <a:gd name="connsiteY54" fmla="*/ 164480 h 917188"/>
                  <a:gd name="connsiteX55" fmla="*/ 64119 w 186783"/>
                  <a:gd name="connsiteY55" fmla="*/ 0 h 917188"/>
                  <a:gd name="connsiteX56" fmla="*/ 83634 w 186783"/>
                  <a:gd name="connsiteY56" fmla="*/ 2788 h 917188"/>
                  <a:gd name="connsiteX57" fmla="*/ 91997 w 186783"/>
                  <a:gd name="connsiteY57" fmla="*/ 8363 h 917188"/>
                  <a:gd name="connsiteX58" fmla="*/ 119875 w 186783"/>
                  <a:gd name="connsiteY58" fmla="*/ 39029 h 91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86783" h="917188">
                    <a:moveTo>
                      <a:pt x="119875" y="39029"/>
                    </a:moveTo>
                    <a:cubicBezTo>
                      <a:pt x="118946" y="43675"/>
                      <a:pt x="117714" y="48271"/>
                      <a:pt x="117088" y="52968"/>
                    </a:cubicBezTo>
                    <a:cubicBezTo>
                      <a:pt x="115854" y="62225"/>
                      <a:pt x="115720" y="71616"/>
                      <a:pt x="114300" y="80846"/>
                    </a:cubicBezTo>
                    <a:cubicBezTo>
                      <a:pt x="113853" y="83751"/>
                      <a:pt x="112319" y="86384"/>
                      <a:pt x="111512" y="89210"/>
                    </a:cubicBezTo>
                    <a:cubicBezTo>
                      <a:pt x="110459" y="92894"/>
                      <a:pt x="109653" y="96644"/>
                      <a:pt x="108724" y="100361"/>
                    </a:cubicBezTo>
                    <a:cubicBezTo>
                      <a:pt x="107795" y="128239"/>
                      <a:pt x="107483" y="156144"/>
                      <a:pt x="105936" y="183995"/>
                    </a:cubicBezTo>
                    <a:cubicBezTo>
                      <a:pt x="105622" y="189639"/>
                      <a:pt x="104008" y="195135"/>
                      <a:pt x="103149" y="200722"/>
                    </a:cubicBezTo>
                    <a:cubicBezTo>
                      <a:pt x="102150" y="207216"/>
                      <a:pt x="101290" y="213731"/>
                      <a:pt x="100361" y="220236"/>
                    </a:cubicBezTo>
                    <a:cubicBezTo>
                      <a:pt x="99432" y="233246"/>
                      <a:pt x="98810" y="246282"/>
                      <a:pt x="97573" y="259266"/>
                    </a:cubicBezTo>
                    <a:cubicBezTo>
                      <a:pt x="95019" y="286076"/>
                      <a:pt x="95421" y="270458"/>
                      <a:pt x="91997" y="292719"/>
                    </a:cubicBezTo>
                    <a:cubicBezTo>
                      <a:pt x="90858" y="300124"/>
                      <a:pt x="90550" y="307651"/>
                      <a:pt x="89210" y="315022"/>
                    </a:cubicBezTo>
                    <a:cubicBezTo>
                      <a:pt x="88684" y="317913"/>
                      <a:pt x="87229" y="320560"/>
                      <a:pt x="86422" y="323385"/>
                    </a:cubicBezTo>
                    <a:cubicBezTo>
                      <a:pt x="85369" y="327069"/>
                      <a:pt x="84563" y="330819"/>
                      <a:pt x="83634" y="334536"/>
                    </a:cubicBezTo>
                    <a:cubicBezTo>
                      <a:pt x="76631" y="390555"/>
                      <a:pt x="77849" y="370408"/>
                      <a:pt x="86422" y="471139"/>
                    </a:cubicBezTo>
                    <a:cubicBezTo>
                      <a:pt x="86920" y="476995"/>
                      <a:pt x="90844" y="482103"/>
                      <a:pt x="91997" y="487866"/>
                    </a:cubicBezTo>
                    <a:cubicBezTo>
                      <a:pt x="95361" y="504686"/>
                      <a:pt x="93286" y="497310"/>
                      <a:pt x="97573" y="510168"/>
                    </a:cubicBezTo>
                    <a:cubicBezTo>
                      <a:pt x="99645" y="528815"/>
                      <a:pt x="102556" y="557389"/>
                      <a:pt x="105936" y="574288"/>
                    </a:cubicBezTo>
                    <a:cubicBezTo>
                      <a:pt x="107795" y="583581"/>
                      <a:pt x="109070" y="593009"/>
                      <a:pt x="111512" y="602166"/>
                    </a:cubicBezTo>
                    <a:cubicBezTo>
                      <a:pt x="112802" y="607001"/>
                      <a:pt x="115506" y="611357"/>
                      <a:pt x="117088" y="616105"/>
                    </a:cubicBezTo>
                    <a:cubicBezTo>
                      <a:pt x="118300" y="619740"/>
                      <a:pt x="118774" y="623586"/>
                      <a:pt x="119875" y="627256"/>
                    </a:cubicBezTo>
                    <a:cubicBezTo>
                      <a:pt x="121564" y="632885"/>
                      <a:pt x="124025" y="638281"/>
                      <a:pt x="125451" y="643983"/>
                    </a:cubicBezTo>
                    <a:cubicBezTo>
                      <a:pt x="126345" y="647557"/>
                      <a:pt x="129027" y="659497"/>
                      <a:pt x="131027" y="663497"/>
                    </a:cubicBezTo>
                    <a:cubicBezTo>
                      <a:pt x="133450" y="668343"/>
                      <a:pt x="136967" y="672590"/>
                      <a:pt x="139390" y="677436"/>
                    </a:cubicBezTo>
                    <a:cubicBezTo>
                      <a:pt x="150928" y="700512"/>
                      <a:pt x="131780" y="670205"/>
                      <a:pt x="147754" y="694163"/>
                    </a:cubicBezTo>
                    <a:cubicBezTo>
                      <a:pt x="150881" y="703548"/>
                      <a:pt x="150603" y="704030"/>
                      <a:pt x="156117" y="713678"/>
                    </a:cubicBezTo>
                    <a:cubicBezTo>
                      <a:pt x="162825" y="725416"/>
                      <a:pt x="161650" y="719147"/>
                      <a:pt x="167268" y="733192"/>
                    </a:cubicBezTo>
                    <a:cubicBezTo>
                      <a:pt x="169451" y="738649"/>
                      <a:pt x="169584" y="745029"/>
                      <a:pt x="172844" y="749919"/>
                    </a:cubicBezTo>
                    <a:cubicBezTo>
                      <a:pt x="188828" y="773899"/>
                      <a:pt x="169660" y="743553"/>
                      <a:pt x="181207" y="766646"/>
                    </a:cubicBezTo>
                    <a:cubicBezTo>
                      <a:pt x="182706" y="769643"/>
                      <a:pt x="184924" y="772222"/>
                      <a:pt x="186783" y="775010"/>
                    </a:cubicBezTo>
                    <a:cubicBezTo>
                      <a:pt x="185854" y="798242"/>
                      <a:pt x="185652" y="821514"/>
                      <a:pt x="183995" y="844705"/>
                    </a:cubicBezTo>
                    <a:cubicBezTo>
                      <a:pt x="183786" y="847636"/>
                      <a:pt x="182014" y="850243"/>
                      <a:pt x="181207" y="853068"/>
                    </a:cubicBezTo>
                    <a:cubicBezTo>
                      <a:pt x="180154" y="856752"/>
                      <a:pt x="180616" y="861080"/>
                      <a:pt x="178419" y="864219"/>
                    </a:cubicBezTo>
                    <a:cubicBezTo>
                      <a:pt x="173897" y="870679"/>
                      <a:pt x="167268" y="875370"/>
                      <a:pt x="161693" y="880946"/>
                    </a:cubicBezTo>
                    <a:cubicBezTo>
                      <a:pt x="150391" y="892248"/>
                      <a:pt x="156855" y="887547"/>
                      <a:pt x="142178" y="894885"/>
                    </a:cubicBezTo>
                    <a:cubicBezTo>
                      <a:pt x="139390" y="897673"/>
                      <a:pt x="137095" y="901062"/>
                      <a:pt x="133814" y="903249"/>
                    </a:cubicBezTo>
                    <a:cubicBezTo>
                      <a:pt x="131369" y="904879"/>
                      <a:pt x="128079" y="904722"/>
                      <a:pt x="125451" y="906036"/>
                    </a:cubicBezTo>
                    <a:cubicBezTo>
                      <a:pt x="122454" y="907534"/>
                      <a:pt x="120085" y="910114"/>
                      <a:pt x="117088" y="911612"/>
                    </a:cubicBezTo>
                    <a:cubicBezTo>
                      <a:pt x="110226" y="915043"/>
                      <a:pt x="98420" y="916117"/>
                      <a:pt x="91997" y="917188"/>
                    </a:cubicBezTo>
                    <a:cubicBezTo>
                      <a:pt x="79917" y="916259"/>
                      <a:pt x="67798" y="915738"/>
                      <a:pt x="55756" y="914400"/>
                    </a:cubicBezTo>
                    <a:cubicBezTo>
                      <a:pt x="45887" y="913303"/>
                      <a:pt x="38911" y="911533"/>
                      <a:pt x="30666" y="906036"/>
                    </a:cubicBezTo>
                    <a:cubicBezTo>
                      <a:pt x="20457" y="899230"/>
                      <a:pt x="16423" y="894581"/>
                      <a:pt x="8363" y="886522"/>
                    </a:cubicBezTo>
                    <a:cubicBezTo>
                      <a:pt x="6505" y="871654"/>
                      <a:pt x="5011" y="856735"/>
                      <a:pt x="2788" y="841917"/>
                    </a:cubicBezTo>
                    <a:cubicBezTo>
                      <a:pt x="2220" y="838128"/>
                      <a:pt x="0" y="834597"/>
                      <a:pt x="0" y="830766"/>
                    </a:cubicBezTo>
                    <a:cubicBezTo>
                      <a:pt x="0" y="829835"/>
                      <a:pt x="592" y="700579"/>
                      <a:pt x="5575" y="660710"/>
                    </a:cubicBezTo>
                    <a:cubicBezTo>
                      <a:pt x="6750" y="651306"/>
                      <a:pt x="9404" y="642146"/>
                      <a:pt x="11151" y="632832"/>
                    </a:cubicBezTo>
                    <a:cubicBezTo>
                      <a:pt x="12193" y="627276"/>
                      <a:pt x="13266" y="621717"/>
                      <a:pt x="13939" y="616105"/>
                    </a:cubicBezTo>
                    <a:cubicBezTo>
                      <a:pt x="16054" y="598478"/>
                      <a:pt x="14636" y="580207"/>
                      <a:pt x="19514" y="563136"/>
                    </a:cubicBezTo>
                    <a:cubicBezTo>
                      <a:pt x="26143" y="539938"/>
                      <a:pt x="23449" y="550185"/>
                      <a:pt x="27878" y="532471"/>
                    </a:cubicBezTo>
                    <a:cubicBezTo>
                      <a:pt x="28423" y="526478"/>
                      <a:pt x="31031" y="491981"/>
                      <a:pt x="33454" y="482290"/>
                    </a:cubicBezTo>
                    <a:cubicBezTo>
                      <a:pt x="35592" y="473738"/>
                      <a:pt x="39029" y="465563"/>
                      <a:pt x="41817" y="457200"/>
                    </a:cubicBezTo>
                    <a:cubicBezTo>
                      <a:pt x="42746" y="434897"/>
                      <a:pt x="43212" y="412571"/>
                      <a:pt x="44605" y="390292"/>
                    </a:cubicBezTo>
                    <a:cubicBezTo>
                      <a:pt x="45770" y="371660"/>
                      <a:pt x="49464" y="358799"/>
                      <a:pt x="52968" y="340112"/>
                    </a:cubicBezTo>
                    <a:cubicBezTo>
                      <a:pt x="56674" y="320344"/>
                      <a:pt x="56213" y="318814"/>
                      <a:pt x="58544" y="295507"/>
                    </a:cubicBezTo>
                    <a:cubicBezTo>
                      <a:pt x="57615" y="267629"/>
                      <a:pt x="56942" y="239741"/>
                      <a:pt x="55756" y="211873"/>
                    </a:cubicBezTo>
                    <a:cubicBezTo>
                      <a:pt x="55083" y="196062"/>
                      <a:pt x="52968" y="180305"/>
                      <a:pt x="52968" y="164480"/>
                    </a:cubicBezTo>
                    <a:cubicBezTo>
                      <a:pt x="52968" y="796"/>
                      <a:pt x="4772" y="19785"/>
                      <a:pt x="64119" y="0"/>
                    </a:cubicBezTo>
                    <a:cubicBezTo>
                      <a:pt x="70624" y="929"/>
                      <a:pt x="77340" y="900"/>
                      <a:pt x="83634" y="2788"/>
                    </a:cubicBezTo>
                    <a:cubicBezTo>
                      <a:pt x="86843" y="3751"/>
                      <a:pt x="89423" y="6218"/>
                      <a:pt x="91997" y="8363"/>
                    </a:cubicBezTo>
                    <a:lnTo>
                      <a:pt x="119875" y="390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/>
              </a:p>
            </p:txBody>
          </p:sp>
        </p:grp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975C5617-5644-4482-AB28-104772D92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847020" y="2504007"/>
              <a:ext cx="617909" cy="1086548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E2B1E98E-C841-4711-940B-CE968BF7BE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duotone>
                <a:prstClr val="black"/>
                <a:srgbClr val="7030A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55008" y="3590555"/>
              <a:ext cx="1118027" cy="816536"/>
            </a:xfrm>
            <a:prstGeom prst="rect">
              <a:avLst/>
            </a:prstGeom>
          </p:spPr>
        </p:pic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2E2EC74-07E5-459A-9A33-C27783694ADD}"/>
                </a:ext>
              </a:extLst>
            </p:cNvPr>
            <p:cNvSpPr txBox="1"/>
            <p:nvPr/>
          </p:nvSpPr>
          <p:spPr>
            <a:xfrm>
              <a:off x="1511428" y="2752297"/>
              <a:ext cx="1062637" cy="742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b="0" dirty="0"/>
                <a:t>10p</a:t>
              </a:r>
              <a:endParaRPr lang="en-GB" sz="2400" dirty="0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FF555AF4-0F00-4822-A470-CB1197C4B1CA}"/>
                </a:ext>
              </a:extLst>
            </p:cNvPr>
            <p:cNvSpPr txBox="1"/>
            <p:nvPr/>
          </p:nvSpPr>
          <p:spPr>
            <a:xfrm>
              <a:off x="1511428" y="4571741"/>
              <a:ext cx="1062637" cy="742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b="0" dirty="0"/>
                <a:t>15p</a:t>
              </a:r>
              <a:endParaRPr lang="en-GB" sz="2400" dirty="0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EFC227FA-5FA9-446E-9F6C-EAA3B34436EA}"/>
                </a:ext>
              </a:extLst>
            </p:cNvPr>
            <p:cNvSpPr txBox="1"/>
            <p:nvPr/>
          </p:nvSpPr>
          <p:spPr>
            <a:xfrm>
              <a:off x="1511430" y="3627473"/>
              <a:ext cx="1062637" cy="742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b="0" dirty="0"/>
                <a:t>60p</a:t>
              </a:r>
              <a:endParaRPr lang="en-GB" sz="240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24A5550-629A-451B-9C7F-1DCE6705FFBD}"/>
                  </a:ext>
                </a:extLst>
              </p:cNvPr>
              <p:cNvSpPr txBox="1"/>
              <p:nvPr/>
            </p:nvSpPr>
            <p:spPr>
              <a:xfrm>
                <a:off x="4597149" y="970290"/>
                <a:ext cx="43017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(3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10)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60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(2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15)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24A5550-629A-451B-9C7F-1DCE6705FF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7149" y="970290"/>
                <a:ext cx="4301750" cy="523220"/>
              </a:xfrm>
              <a:prstGeom prst="rect">
                <a:avLst/>
              </a:prstGeom>
              <a:blipFill>
                <a:blip r:embed="rId20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C502DB3-ED84-47D6-9845-A457F5E84F44}"/>
                  </a:ext>
                </a:extLst>
              </p:cNvPr>
              <p:cNvSpPr txBox="1"/>
              <p:nvPr/>
            </p:nvSpPr>
            <p:spPr>
              <a:xfrm>
                <a:off x="4597149" y="1521009"/>
                <a:ext cx="43017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60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30</a:t>
                </a: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C502DB3-ED84-47D6-9845-A457F5E84F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7149" y="1521009"/>
                <a:ext cx="4301750" cy="523220"/>
              </a:xfrm>
              <a:prstGeom prst="rect">
                <a:avLst/>
              </a:prstGeom>
              <a:blipFill>
                <a:blip r:embed="rId21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1D8CBAF-C3AF-43AD-BCA2-5D2742B32D64}"/>
                  </a:ext>
                </a:extLst>
              </p:cNvPr>
              <p:cNvSpPr txBox="1"/>
              <p:nvPr/>
            </p:nvSpPr>
            <p:spPr>
              <a:xfrm>
                <a:off x="4597149" y="2091907"/>
                <a:ext cx="43017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120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1D8CBAF-C3AF-43AD-BCA2-5D2742B32D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7149" y="2091907"/>
                <a:ext cx="4301750" cy="523220"/>
              </a:xfrm>
              <a:prstGeom prst="rect">
                <a:avLst/>
              </a:prstGeom>
              <a:blipFill>
                <a:blip r:embed="rId22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395DD379-D27E-4EEB-A98D-38AF295EB55B}"/>
                  </a:ext>
                </a:extLst>
              </p:cNvPr>
              <p:cNvSpPr txBox="1"/>
              <p:nvPr/>
            </p:nvSpPr>
            <p:spPr>
              <a:xfrm>
                <a:off x="707229" y="2623872"/>
                <a:ext cx="617600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(4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10)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(3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60)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(4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15)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395DD379-D27E-4EEB-A98D-38AF295EB5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229" y="2623872"/>
                <a:ext cx="6176002" cy="523220"/>
              </a:xfrm>
              <a:prstGeom prst="rect">
                <a:avLst/>
              </a:prstGeom>
              <a:blipFill>
                <a:blip r:embed="rId23"/>
                <a:stretch>
                  <a:fillRect l="-1974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2E5B021-92DD-48FA-BB23-5BAE3FD22F89}"/>
                  </a:ext>
                </a:extLst>
              </p:cNvPr>
              <p:cNvSpPr txBox="1"/>
              <p:nvPr/>
            </p:nvSpPr>
            <p:spPr>
              <a:xfrm>
                <a:off x="2973010" y="3143136"/>
                <a:ext cx="32784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40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180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60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2E5B021-92DD-48FA-BB23-5BAE3FD22F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3010" y="3143136"/>
                <a:ext cx="3278471" cy="523220"/>
              </a:xfrm>
              <a:prstGeom prst="rect">
                <a:avLst/>
              </a:prstGeom>
              <a:blipFill>
                <a:blip r:embed="rId24"/>
                <a:stretch>
                  <a:fillRect l="-3903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AC79E0B6-7289-4E55-BE5C-AEA6051E45E2}"/>
                  </a:ext>
                </a:extLst>
              </p:cNvPr>
              <p:cNvSpPr txBox="1"/>
              <p:nvPr/>
            </p:nvSpPr>
            <p:spPr>
              <a:xfrm>
                <a:off x="4560839" y="3704124"/>
                <a:ext cx="149570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280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AC79E0B6-7289-4E55-BE5C-AEA6051E45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0839" y="3704124"/>
                <a:ext cx="1495703" cy="523220"/>
              </a:xfrm>
              <a:prstGeom prst="rect">
                <a:avLst/>
              </a:prstGeom>
              <a:blipFill>
                <a:blip r:embed="rId25"/>
                <a:stretch>
                  <a:fillRect l="-8130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50E7BE1-64DA-4AE0-9808-E1D1BDC7868B}"/>
                  </a:ext>
                </a:extLst>
              </p:cNvPr>
              <p:cNvSpPr txBox="1"/>
              <p:nvPr/>
            </p:nvSpPr>
            <p:spPr>
              <a:xfrm>
                <a:off x="6026449" y="4417716"/>
                <a:ext cx="241478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280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120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50E7BE1-64DA-4AE0-9808-E1D1BDC786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6449" y="4417716"/>
                <a:ext cx="2414786" cy="523220"/>
              </a:xfrm>
              <a:prstGeom prst="rect">
                <a:avLst/>
              </a:prstGeom>
              <a:blipFill>
                <a:blip r:embed="rId26"/>
                <a:stretch>
                  <a:fillRect l="-5303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>
            <a:extLst>
              <a:ext uri="{FF2B5EF4-FFF2-40B4-BE49-F238E27FC236}">
                <a16:creationId xmlns:a16="http://schemas.microsoft.com/office/drawing/2014/main" id="{7CE590D6-A985-4C39-B0E1-75DC6B8CCD31}"/>
              </a:ext>
            </a:extLst>
          </p:cNvPr>
          <p:cNvSpPr txBox="1"/>
          <p:nvPr/>
        </p:nvSpPr>
        <p:spPr>
          <a:xfrm>
            <a:off x="7988639" y="4417716"/>
            <a:ext cx="1495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160</a:t>
            </a:r>
            <a:endParaRPr lang="en-GB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F9B5FA4-986E-41FF-9A86-56999DC23AA9}"/>
                  </a:ext>
                </a:extLst>
              </p:cNvPr>
              <p:cNvSpPr txBox="1"/>
              <p:nvPr/>
            </p:nvSpPr>
            <p:spPr>
              <a:xfrm>
                <a:off x="7615909" y="4865108"/>
                <a:ext cx="189118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£1.60</a:t>
                </a:r>
                <a:endParaRPr lang="en-GB" sz="280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F9B5FA4-986E-41FF-9A86-56999DC23A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5909" y="4865108"/>
                <a:ext cx="1891186" cy="523220"/>
              </a:xfrm>
              <a:prstGeom prst="rect">
                <a:avLst/>
              </a:prstGeom>
              <a:blipFill>
                <a:blip r:embed="rId27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73506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A512FC7-FE7C-486D-9EE1-3D7CACC76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16421" y="639001"/>
            <a:ext cx="1688760" cy="11662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84A5D5F-7C61-4E8B-A471-714F0552F4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4972" y="2290449"/>
            <a:ext cx="1688760" cy="116622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1C5D48A-E6A5-4A98-BC46-AC76959D37E2}"/>
              </a:ext>
            </a:extLst>
          </p:cNvPr>
          <p:cNvGrpSpPr/>
          <p:nvPr/>
        </p:nvGrpSpPr>
        <p:grpSpPr>
          <a:xfrm>
            <a:off x="555008" y="3621474"/>
            <a:ext cx="1255381" cy="1747310"/>
            <a:chOff x="555008" y="2504007"/>
            <a:chExt cx="2019059" cy="2810241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308491D-77C5-4E10-A976-114E8B2D72AF}"/>
                </a:ext>
              </a:extLst>
            </p:cNvPr>
            <p:cNvGrpSpPr/>
            <p:nvPr/>
          </p:nvGrpSpPr>
          <p:grpSpPr>
            <a:xfrm>
              <a:off x="805068" y="4517619"/>
              <a:ext cx="617909" cy="776074"/>
              <a:chOff x="1508202" y="2018805"/>
              <a:chExt cx="1223847" cy="1537111"/>
            </a:xfrm>
          </p:grpSpPr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E3F1C58B-2E36-4AA1-86C0-A9C9239FED3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26075" t="36015" r="36690" b="25653"/>
              <a:stretch/>
            </p:blipFill>
            <p:spPr>
              <a:xfrm>
                <a:off x="1591294" y="2018805"/>
                <a:ext cx="1056903" cy="1537111"/>
              </a:xfrm>
              <a:prstGeom prst="rect">
                <a:avLst/>
              </a:prstGeom>
            </p:spPr>
          </p:pic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477F846-6074-4F3D-B1DE-E1E660CA1065}"/>
                  </a:ext>
                </a:extLst>
              </p:cNvPr>
              <p:cNvSpPr/>
              <p:nvPr/>
            </p:nvSpPr>
            <p:spPr>
              <a:xfrm>
                <a:off x="2578196" y="2651202"/>
                <a:ext cx="153853" cy="685800"/>
              </a:xfrm>
              <a:custGeom>
                <a:avLst/>
                <a:gdLst>
                  <a:gd name="connsiteX0" fmla="*/ 524 w 153853"/>
                  <a:gd name="connsiteY0" fmla="*/ 47393 h 685800"/>
                  <a:gd name="connsiteX1" fmla="*/ 14463 w 153853"/>
                  <a:gd name="connsiteY1" fmla="*/ 72483 h 685800"/>
                  <a:gd name="connsiteX2" fmla="*/ 20038 w 153853"/>
                  <a:gd name="connsiteY2" fmla="*/ 80847 h 685800"/>
                  <a:gd name="connsiteX3" fmla="*/ 25614 w 153853"/>
                  <a:gd name="connsiteY3" fmla="*/ 97574 h 685800"/>
                  <a:gd name="connsiteX4" fmla="*/ 33977 w 153853"/>
                  <a:gd name="connsiteY4" fmla="*/ 136603 h 685800"/>
                  <a:gd name="connsiteX5" fmla="*/ 39553 w 153853"/>
                  <a:gd name="connsiteY5" fmla="*/ 156118 h 685800"/>
                  <a:gd name="connsiteX6" fmla="*/ 45129 w 153853"/>
                  <a:gd name="connsiteY6" fmla="*/ 164481 h 685800"/>
                  <a:gd name="connsiteX7" fmla="*/ 53492 w 153853"/>
                  <a:gd name="connsiteY7" fmla="*/ 209086 h 685800"/>
                  <a:gd name="connsiteX8" fmla="*/ 59068 w 153853"/>
                  <a:gd name="connsiteY8" fmla="*/ 225813 h 685800"/>
                  <a:gd name="connsiteX9" fmla="*/ 61855 w 153853"/>
                  <a:gd name="connsiteY9" fmla="*/ 234176 h 685800"/>
                  <a:gd name="connsiteX10" fmla="*/ 64643 w 153853"/>
                  <a:gd name="connsiteY10" fmla="*/ 242539 h 685800"/>
                  <a:gd name="connsiteX11" fmla="*/ 67431 w 153853"/>
                  <a:gd name="connsiteY11" fmla="*/ 253691 h 685800"/>
                  <a:gd name="connsiteX12" fmla="*/ 73007 w 153853"/>
                  <a:gd name="connsiteY12" fmla="*/ 284357 h 685800"/>
                  <a:gd name="connsiteX13" fmla="*/ 67431 w 153853"/>
                  <a:gd name="connsiteY13" fmla="*/ 393081 h 685800"/>
                  <a:gd name="connsiteX14" fmla="*/ 64643 w 153853"/>
                  <a:gd name="connsiteY14" fmla="*/ 409808 h 685800"/>
                  <a:gd name="connsiteX15" fmla="*/ 56280 w 153853"/>
                  <a:gd name="connsiteY15" fmla="*/ 426535 h 685800"/>
                  <a:gd name="connsiteX16" fmla="*/ 50704 w 153853"/>
                  <a:gd name="connsiteY16" fmla="*/ 443261 h 685800"/>
                  <a:gd name="connsiteX17" fmla="*/ 47916 w 153853"/>
                  <a:gd name="connsiteY17" fmla="*/ 451625 h 685800"/>
                  <a:gd name="connsiteX18" fmla="*/ 45129 w 153853"/>
                  <a:gd name="connsiteY18" fmla="*/ 459988 h 685800"/>
                  <a:gd name="connsiteX19" fmla="*/ 42341 w 153853"/>
                  <a:gd name="connsiteY19" fmla="*/ 496230 h 685800"/>
                  <a:gd name="connsiteX20" fmla="*/ 39553 w 153853"/>
                  <a:gd name="connsiteY20" fmla="*/ 512957 h 685800"/>
                  <a:gd name="connsiteX21" fmla="*/ 36765 w 153853"/>
                  <a:gd name="connsiteY21" fmla="*/ 540835 h 685800"/>
                  <a:gd name="connsiteX22" fmla="*/ 33977 w 153853"/>
                  <a:gd name="connsiteY22" fmla="*/ 554774 h 685800"/>
                  <a:gd name="connsiteX23" fmla="*/ 28402 w 153853"/>
                  <a:gd name="connsiteY23" fmla="*/ 599378 h 685800"/>
                  <a:gd name="connsiteX24" fmla="*/ 33977 w 153853"/>
                  <a:gd name="connsiteY24" fmla="*/ 657922 h 685800"/>
                  <a:gd name="connsiteX25" fmla="*/ 47916 w 153853"/>
                  <a:gd name="connsiteY25" fmla="*/ 671861 h 685800"/>
                  <a:gd name="connsiteX26" fmla="*/ 67431 w 153853"/>
                  <a:gd name="connsiteY26" fmla="*/ 685800 h 685800"/>
                  <a:gd name="connsiteX27" fmla="*/ 95309 w 153853"/>
                  <a:gd name="connsiteY27" fmla="*/ 683013 h 685800"/>
                  <a:gd name="connsiteX28" fmla="*/ 98097 w 153853"/>
                  <a:gd name="connsiteY28" fmla="*/ 674649 h 685800"/>
                  <a:gd name="connsiteX29" fmla="*/ 109248 w 153853"/>
                  <a:gd name="connsiteY29" fmla="*/ 632832 h 685800"/>
                  <a:gd name="connsiteX30" fmla="*/ 114824 w 153853"/>
                  <a:gd name="connsiteY30" fmla="*/ 582652 h 685800"/>
                  <a:gd name="connsiteX31" fmla="*/ 120399 w 153853"/>
                  <a:gd name="connsiteY31" fmla="*/ 563137 h 685800"/>
                  <a:gd name="connsiteX32" fmla="*/ 125975 w 153853"/>
                  <a:gd name="connsiteY32" fmla="*/ 515744 h 685800"/>
                  <a:gd name="connsiteX33" fmla="*/ 128763 w 153853"/>
                  <a:gd name="connsiteY33" fmla="*/ 490654 h 685800"/>
                  <a:gd name="connsiteX34" fmla="*/ 134338 w 153853"/>
                  <a:gd name="connsiteY34" fmla="*/ 473927 h 685800"/>
                  <a:gd name="connsiteX35" fmla="*/ 139914 w 153853"/>
                  <a:gd name="connsiteY35" fmla="*/ 407020 h 685800"/>
                  <a:gd name="connsiteX36" fmla="*/ 145490 w 153853"/>
                  <a:gd name="connsiteY36" fmla="*/ 381930 h 685800"/>
                  <a:gd name="connsiteX37" fmla="*/ 151065 w 153853"/>
                  <a:gd name="connsiteY37" fmla="*/ 223025 h 685800"/>
                  <a:gd name="connsiteX38" fmla="*/ 153853 w 153853"/>
                  <a:gd name="connsiteY38" fmla="*/ 195147 h 685800"/>
                  <a:gd name="connsiteX39" fmla="*/ 148277 w 153853"/>
                  <a:gd name="connsiteY39" fmla="*/ 52969 h 685800"/>
                  <a:gd name="connsiteX40" fmla="*/ 145490 w 153853"/>
                  <a:gd name="connsiteY40" fmla="*/ 44605 h 685800"/>
                  <a:gd name="connsiteX41" fmla="*/ 142702 w 153853"/>
                  <a:gd name="connsiteY41" fmla="*/ 33454 h 685800"/>
                  <a:gd name="connsiteX42" fmla="*/ 131551 w 153853"/>
                  <a:gd name="connsiteY42" fmla="*/ 22303 h 685800"/>
                  <a:gd name="connsiteX43" fmla="*/ 117612 w 153853"/>
                  <a:gd name="connsiteY43" fmla="*/ 5576 h 685800"/>
                  <a:gd name="connsiteX44" fmla="*/ 95309 w 153853"/>
                  <a:gd name="connsiteY44" fmla="*/ 2788 h 685800"/>
                  <a:gd name="connsiteX45" fmla="*/ 67431 w 153853"/>
                  <a:gd name="connsiteY45" fmla="*/ 0 h 685800"/>
                  <a:gd name="connsiteX46" fmla="*/ 53492 w 153853"/>
                  <a:gd name="connsiteY46" fmla="*/ 2788 h 685800"/>
                  <a:gd name="connsiteX47" fmla="*/ 42341 w 153853"/>
                  <a:gd name="connsiteY47" fmla="*/ 11152 h 685800"/>
                  <a:gd name="connsiteX48" fmla="*/ 28402 w 153853"/>
                  <a:gd name="connsiteY48" fmla="*/ 27878 h 685800"/>
                  <a:gd name="connsiteX49" fmla="*/ 524 w 153853"/>
                  <a:gd name="connsiteY49" fmla="*/ 47393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53853" h="685800">
                    <a:moveTo>
                      <a:pt x="524" y="47393"/>
                    </a:moveTo>
                    <a:cubicBezTo>
                      <a:pt x="-1799" y="54827"/>
                      <a:pt x="3725" y="47426"/>
                      <a:pt x="14463" y="72483"/>
                    </a:cubicBezTo>
                    <a:cubicBezTo>
                      <a:pt x="15783" y="75563"/>
                      <a:pt x="18677" y="77785"/>
                      <a:pt x="20038" y="80847"/>
                    </a:cubicBezTo>
                    <a:cubicBezTo>
                      <a:pt x="22425" y="86218"/>
                      <a:pt x="25614" y="97574"/>
                      <a:pt x="25614" y="97574"/>
                    </a:cubicBezTo>
                    <a:cubicBezTo>
                      <a:pt x="31661" y="145946"/>
                      <a:pt x="24048" y="96892"/>
                      <a:pt x="33977" y="136603"/>
                    </a:cubicBezTo>
                    <a:cubicBezTo>
                      <a:pt x="34870" y="140175"/>
                      <a:pt x="37554" y="152120"/>
                      <a:pt x="39553" y="156118"/>
                    </a:cubicBezTo>
                    <a:cubicBezTo>
                      <a:pt x="41051" y="159115"/>
                      <a:pt x="43270" y="161693"/>
                      <a:pt x="45129" y="164481"/>
                    </a:cubicBezTo>
                    <a:cubicBezTo>
                      <a:pt x="57903" y="202808"/>
                      <a:pt x="43372" y="155116"/>
                      <a:pt x="53492" y="209086"/>
                    </a:cubicBezTo>
                    <a:cubicBezTo>
                      <a:pt x="54575" y="214863"/>
                      <a:pt x="57210" y="220237"/>
                      <a:pt x="59068" y="225813"/>
                    </a:cubicBezTo>
                    <a:lnTo>
                      <a:pt x="61855" y="234176"/>
                    </a:lnTo>
                    <a:cubicBezTo>
                      <a:pt x="62784" y="236964"/>
                      <a:pt x="63930" y="239688"/>
                      <a:pt x="64643" y="242539"/>
                    </a:cubicBezTo>
                    <a:cubicBezTo>
                      <a:pt x="65572" y="246256"/>
                      <a:pt x="66600" y="249951"/>
                      <a:pt x="67431" y="253691"/>
                    </a:cubicBezTo>
                    <a:cubicBezTo>
                      <a:pt x="70029" y="265382"/>
                      <a:pt x="70989" y="272250"/>
                      <a:pt x="73007" y="284357"/>
                    </a:cubicBezTo>
                    <a:cubicBezTo>
                      <a:pt x="70997" y="346648"/>
                      <a:pt x="73529" y="350398"/>
                      <a:pt x="67431" y="393081"/>
                    </a:cubicBezTo>
                    <a:cubicBezTo>
                      <a:pt x="66632" y="398677"/>
                      <a:pt x="65869" y="404290"/>
                      <a:pt x="64643" y="409808"/>
                    </a:cubicBezTo>
                    <a:cubicBezTo>
                      <a:pt x="61255" y="425053"/>
                      <a:pt x="62961" y="411503"/>
                      <a:pt x="56280" y="426535"/>
                    </a:cubicBezTo>
                    <a:cubicBezTo>
                      <a:pt x="53893" y="431905"/>
                      <a:pt x="52563" y="437686"/>
                      <a:pt x="50704" y="443261"/>
                    </a:cubicBezTo>
                    <a:lnTo>
                      <a:pt x="47916" y="451625"/>
                    </a:lnTo>
                    <a:lnTo>
                      <a:pt x="45129" y="459988"/>
                    </a:lnTo>
                    <a:cubicBezTo>
                      <a:pt x="44200" y="472069"/>
                      <a:pt x="43609" y="484180"/>
                      <a:pt x="42341" y="496230"/>
                    </a:cubicBezTo>
                    <a:cubicBezTo>
                      <a:pt x="41749" y="501852"/>
                      <a:pt x="40254" y="507348"/>
                      <a:pt x="39553" y="512957"/>
                    </a:cubicBezTo>
                    <a:cubicBezTo>
                      <a:pt x="38395" y="522224"/>
                      <a:pt x="37999" y="531578"/>
                      <a:pt x="36765" y="540835"/>
                    </a:cubicBezTo>
                    <a:cubicBezTo>
                      <a:pt x="36139" y="545532"/>
                      <a:pt x="34756" y="550100"/>
                      <a:pt x="33977" y="554774"/>
                    </a:cubicBezTo>
                    <a:cubicBezTo>
                      <a:pt x="31328" y="570669"/>
                      <a:pt x="30215" y="583060"/>
                      <a:pt x="28402" y="599378"/>
                    </a:cubicBezTo>
                    <a:cubicBezTo>
                      <a:pt x="30260" y="618893"/>
                      <a:pt x="30754" y="638586"/>
                      <a:pt x="33977" y="657922"/>
                    </a:cubicBezTo>
                    <a:cubicBezTo>
                      <a:pt x="35183" y="665156"/>
                      <a:pt x="42993" y="668345"/>
                      <a:pt x="47916" y="671861"/>
                    </a:cubicBezTo>
                    <a:cubicBezTo>
                      <a:pt x="72121" y="689150"/>
                      <a:pt x="47723" y="672662"/>
                      <a:pt x="67431" y="685800"/>
                    </a:cubicBezTo>
                    <a:cubicBezTo>
                      <a:pt x="76724" y="684871"/>
                      <a:pt x="86532" y="686204"/>
                      <a:pt x="95309" y="683013"/>
                    </a:cubicBezTo>
                    <a:cubicBezTo>
                      <a:pt x="98071" y="682009"/>
                      <a:pt x="97340" y="677489"/>
                      <a:pt x="98097" y="674649"/>
                    </a:cubicBezTo>
                    <a:cubicBezTo>
                      <a:pt x="110198" y="629268"/>
                      <a:pt x="102052" y="654421"/>
                      <a:pt x="109248" y="632832"/>
                    </a:cubicBezTo>
                    <a:cubicBezTo>
                      <a:pt x="110825" y="615486"/>
                      <a:pt x="111740" y="599611"/>
                      <a:pt x="114824" y="582652"/>
                    </a:cubicBezTo>
                    <a:cubicBezTo>
                      <a:pt x="116224" y="574953"/>
                      <a:pt x="118012" y="570301"/>
                      <a:pt x="120399" y="563137"/>
                    </a:cubicBezTo>
                    <a:cubicBezTo>
                      <a:pt x="128318" y="491871"/>
                      <a:pt x="118311" y="580880"/>
                      <a:pt x="125975" y="515744"/>
                    </a:cubicBezTo>
                    <a:cubicBezTo>
                      <a:pt x="126958" y="507387"/>
                      <a:pt x="127113" y="498905"/>
                      <a:pt x="128763" y="490654"/>
                    </a:cubicBezTo>
                    <a:cubicBezTo>
                      <a:pt x="129916" y="484891"/>
                      <a:pt x="132480" y="479503"/>
                      <a:pt x="134338" y="473927"/>
                    </a:cubicBezTo>
                    <a:cubicBezTo>
                      <a:pt x="135512" y="455146"/>
                      <a:pt x="136325" y="427357"/>
                      <a:pt x="139914" y="407020"/>
                    </a:cubicBezTo>
                    <a:cubicBezTo>
                      <a:pt x="141403" y="398583"/>
                      <a:pt x="143631" y="390293"/>
                      <a:pt x="145490" y="381930"/>
                    </a:cubicBezTo>
                    <a:cubicBezTo>
                      <a:pt x="153261" y="304195"/>
                      <a:pt x="145091" y="393270"/>
                      <a:pt x="151065" y="223025"/>
                    </a:cubicBezTo>
                    <a:cubicBezTo>
                      <a:pt x="151393" y="213692"/>
                      <a:pt x="152924" y="204440"/>
                      <a:pt x="153853" y="195147"/>
                    </a:cubicBezTo>
                    <a:cubicBezTo>
                      <a:pt x="151994" y="147754"/>
                      <a:pt x="150908" y="100325"/>
                      <a:pt x="148277" y="52969"/>
                    </a:cubicBezTo>
                    <a:cubicBezTo>
                      <a:pt x="148114" y="50035"/>
                      <a:pt x="146297" y="47431"/>
                      <a:pt x="145490" y="44605"/>
                    </a:cubicBezTo>
                    <a:cubicBezTo>
                      <a:pt x="144438" y="40921"/>
                      <a:pt x="144733" y="36703"/>
                      <a:pt x="142702" y="33454"/>
                    </a:cubicBezTo>
                    <a:cubicBezTo>
                      <a:pt x="139916" y="28996"/>
                      <a:pt x="134972" y="26294"/>
                      <a:pt x="131551" y="22303"/>
                    </a:cubicBezTo>
                    <a:cubicBezTo>
                      <a:pt x="127795" y="17920"/>
                      <a:pt x="123631" y="7765"/>
                      <a:pt x="117612" y="5576"/>
                    </a:cubicBezTo>
                    <a:cubicBezTo>
                      <a:pt x="110571" y="3016"/>
                      <a:pt x="102755" y="3615"/>
                      <a:pt x="95309" y="2788"/>
                    </a:cubicBezTo>
                    <a:cubicBezTo>
                      <a:pt x="86027" y="1757"/>
                      <a:pt x="76724" y="929"/>
                      <a:pt x="67431" y="0"/>
                    </a:cubicBezTo>
                    <a:cubicBezTo>
                      <a:pt x="62785" y="929"/>
                      <a:pt x="57822" y="863"/>
                      <a:pt x="53492" y="2788"/>
                    </a:cubicBezTo>
                    <a:cubicBezTo>
                      <a:pt x="49246" y="4675"/>
                      <a:pt x="45869" y="8128"/>
                      <a:pt x="42341" y="11152"/>
                    </a:cubicBezTo>
                    <a:cubicBezTo>
                      <a:pt x="33991" y="18309"/>
                      <a:pt x="34139" y="19272"/>
                      <a:pt x="28402" y="27878"/>
                    </a:cubicBezTo>
                    <a:cubicBezTo>
                      <a:pt x="25389" y="39932"/>
                      <a:pt x="2847" y="39959"/>
                      <a:pt x="524" y="473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37810ACE-4221-4980-9FC6-CE229FB45AC0}"/>
                  </a:ext>
                </a:extLst>
              </p:cNvPr>
              <p:cNvSpPr/>
              <p:nvPr/>
            </p:nvSpPr>
            <p:spPr>
              <a:xfrm>
                <a:off x="1508202" y="2517388"/>
                <a:ext cx="186783" cy="917188"/>
              </a:xfrm>
              <a:custGeom>
                <a:avLst/>
                <a:gdLst>
                  <a:gd name="connsiteX0" fmla="*/ 119875 w 186783"/>
                  <a:gd name="connsiteY0" fmla="*/ 39029 h 917188"/>
                  <a:gd name="connsiteX1" fmla="*/ 117088 w 186783"/>
                  <a:gd name="connsiteY1" fmla="*/ 52968 h 917188"/>
                  <a:gd name="connsiteX2" fmla="*/ 114300 w 186783"/>
                  <a:gd name="connsiteY2" fmla="*/ 80846 h 917188"/>
                  <a:gd name="connsiteX3" fmla="*/ 111512 w 186783"/>
                  <a:gd name="connsiteY3" fmla="*/ 89210 h 917188"/>
                  <a:gd name="connsiteX4" fmla="*/ 108724 w 186783"/>
                  <a:gd name="connsiteY4" fmla="*/ 100361 h 917188"/>
                  <a:gd name="connsiteX5" fmla="*/ 105936 w 186783"/>
                  <a:gd name="connsiteY5" fmla="*/ 183995 h 917188"/>
                  <a:gd name="connsiteX6" fmla="*/ 103149 w 186783"/>
                  <a:gd name="connsiteY6" fmla="*/ 200722 h 917188"/>
                  <a:gd name="connsiteX7" fmla="*/ 100361 w 186783"/>
                  <a:gd name="connsiteY7" fmla="*/ 220236 h 917188"/>
                  <a:gd name="connsiteX8" fmla="*/ 97573 w 186783"/>
                  <a:gd name="connsiteY8" fmla="*/ 259266 h 917188"/>
                  <a:gd name="connsiteX9" fmla="*/ 91997 w 186783"/>
                  <a:gd name="connsiteY9" fmla="*/ 292719 h 917188"/>
                  <a:gd name="connsiteX10" fmla="*/ 89210 w 186783"/>
                  <a:gd name="connsiteY10" fmla="*/ 315022 h 917188"/>
                  <a:gd name="connsiteX11" fmla="*/ 86422 w 186783"/>
                  <a:gd name="connsiteY11" fmla="*/ 323385 h 917188"/>
                  <a:gd name="connsiteX12" fmla="*/ 83634 w 186783"/>
                  <a:gd name="connsiteY12" fmla="*/ 334536 h 917188"/>
                  <a:gd name="connsiteX13" fmla="*/ 86422 w 186783"/>
                  <a:gd name="connsiteY13" fmla="*/ 471139 h 917188"/>
                  <a:gd name="connsiteX14" fmla="*/ 91997 w 186783"/>
                  <a:gd name="connsiteY14" fmla="*/ 487866 h 917188"/>
                  <a:gd name="connsiteX15" fmla="*/ 97573 w 186783"/>
                  <a:gd name="connsiteY15" fmla="*/ 510168 h 917188"/>
                  <a:gd name="connsiteX16" fmla="*/ 105936 w 186783"/>
                  <a:gd name="connsiteY16" fmla="*/ 574288 h 917188"/>
                  <a:gd name="connsiteX17" fmla="*/ 111512 w 186783"/>
                  <a:gd name="connsiteY17" fmla="*/ 602166 h 917188"/>
                  <a:gd name="connsiteX18" fmla="*/ 117088 w 186783"/>
                  <a:gd name="connsiteY18" fmla="*/ 616105 h 917188"/>
                  <a:gd name="connsiteX19" fmla="*/ 119875 w 186783"/>
                  <a:gd name="connsiteY19" fmla="*/ 627256 h 917188"/>
                  <a:gd name="connsiteX20" fmla="*/ 125451 w 186783"/>
                  <a:gd name="connsiteY20" fmla="*/ 643983 h 917188"/>
                  <a:gd name="connsiteX21" fmla="*/ 131027 w 186783"/>
                  <a:gd name="connsiteY21" fmla="*/ 663497 h 917188"/>
                  <a:gd name="connsiteX22" fmla="*/ 139390 w 186783"/>
                  <a:gd name="connsiteY22" fmla="*/ 677436 h 917188"/>
                  <a:gd name="connsiteX23" fmla="*/ 147754 w 186783"/>
                  <a:gd name="connsiteY23" fmla="*/ 694163 h 917188"/>
                  <a:gd name="connsiteX24" fmla="*/ 156117 w 186783"/>
                  <a:gd name="connsiteY24" fmla="*/ 713678 h 917188"/>
                  <a:gd name="connsiteX25" fmla="*/ 167268 w 186783"/>
                  <a:gd name="connsiteY25" fmla="*/ 733192 h 917188"/>
                  <a:gd name="connsiteX26" fmla="*/ 172844 w 186783"/>
                  <a:gd name="connsiteY26" fmla="*/ 749919 h 917188"/>
                  <a:gd name="connsiteX27" fmla="*/ 181207 w 186783"/>
                  <a:gd name="connsiteY27" fmla="*/ 766646 h 917188"/>
                  <a:gd name="connsiteX28" fmla="*/ 186783 w 186783"/>
                  <a:gd name="connsiteY28" fmla="*/ 775010 h 917188"/>
                  <a:gd name="connsiteX29" fmla="*/ 183995 w 186783"/>
                  <a:gd name="connsiteY29" fmla="*/ 844705 h 917188"/>
                  <a:gd name="connsiteX30" fmla="*/ 181207 w 186783"/>
                  <a:gd name="connsiteY30" fmla="*/ 853068 h 917188"/>
                  <a:gd name="connsiteX31" fmla="*/ 178419 w 186783"/>
                  <a:gd name="connsiteY31" fmla="*/ 864219 h 917188"/>
                  <a:gd name="connsiteX32" fmla="*/ 161693 w 186783"/>
                  <a:gd name="connsiteY32" fmla="*/ 880946 h 917188"/>
                  <a:gd name="connsiteX33" fmla="*/ 142178 w 186783"/>
                  <a:gd name="connsiteY33" fmla="*/ 894885 h 917188"/>
                  <a:gd name="connsiteX34" fmla="*/ 133814 w 186783"/>
                  <a:gd name="connsiteY34" fmla="*/ 903249 h 917188"/>
                  <a:gd name="connsiteX35" fmla="*/ 125451 w 186783"/>
                  <a:gd name="connsiteY35" fmla="*/ 906036 h 917188"/>
                  <a:gd name="connsiteX36" fmla="*/ 117088 w 186783"/>
                  <a:gd name="connsiteY36" fmla="*/ 911612 h 917188"/>
                  <a:gd name="connsiteX37" fmla="*/ 91997 w 186783"/>
                  <a:gd name="connsiteY37" fmla="*/ 917188 h 917188"/>
                  <a:gd name="connsiteX38" fmla="*/ 55756 w 186783"/>
                  <a:gd name="connsiteY38" fmla="*/ 914400 h 917188"/>
                  <a:gd name="connsiteX39" fmla="*/ 30666 w 186783"/>
                  <a:gd name="connsiteY39" fmla="*/ 906036 h 917188"/>
                  <a:gd name="connsiteX40" fmla="*/ 8363 w 186783"/>
                  <a:gd name="connsiteY40" fmla="*/ 886522 h 917188"/>
                  <a:gd name="connsiteX41" fmla="*/ 2788 w 186783"/>
                  <a:gd name="connsiteY41" fmla="*/ 841917 h 917188"/>
                  <a:gd name="connsiteX42" fmla="*/ 0 w 186783"/>
                  <a:gd name="connsiteY42" fmla="*/ 830766 h 917188"/>
                  <a:gd name="connsiteX43" fmla="*/ 5575 w 186783"/>
                  <a:gd name="connsiteY43" fmla="*/ 660710 h 917188"/>
                  <a:gd name="connsiteX44" fmla="*/ 11151 w 186783"/>
                  <a:gd name="connsiteY44" fmla="*/ 632832 h 917188"/>
                  <a:gd name="connsiteX45" fmla="*/ 13939 w 186783"/>
                  <a:gd name="connsiteY45" fmla="*/ 616105 h 917188"/>
                  <a:gd name="connsiteX46" fmla="*/ 19514 w 186783"/>
                  <a:gd name="connsiteY46" fmla="*/ 563136 h 917188"/>
                  <a:gd name="connsiteX47" fmla="*/ 27878 w 186783"/>
                  <a:gd name="connsiteY47" fmla="*/ 532471 h 917188"/>
                  <a:gd name="connsiteX48" fmla="*/ 33454 w 186783"/>
                  <a:gd name="connsiteY48" fmla="*/ 482290 h 917188"/>
                  <a:gd name="connsiteX49" fmla="*/ 41817 w 186783"/>
                  <a:gd name="connsiteY49" fmla="*/ 457200 h 917188"/>
                  <a:gd name="connsiteX50" fmla="*/ 44605 w 186783"/>
                  <a:gd name="connsiteY50" fmla="*/ 390292 h 917188"/>
                  <a:gd name="connsiteX51" fmla="*/ 52968 w 186783"/>
                  <a:gd name="connsiteY51" fmla="*/ 340112 h 917188"/>
                  <a:gd name="connsiteX52" fmla="*/ 58544 w 186783"/>
                  <a:gd name="connsiteY52" fmla="*/ 295507 h 917188"/>
                  <a:gd name="connsiteX53" fmla="*/ 55756 w 186783"/>
                  <a:gd name="connsiteY53" fmla="*/ 211873 h 917188"/>
                  <a:gd name="connsiteX54" fmla="*/ 52968 w 186783"/>
                  <a:gd name="connsiteY54" fmla="*/ 164480 h 917188"/>
                  <a:gd name="connsiteX55" fmla="*/ 64119 w 186783"/>
                  <a:gd name="connsiteY55" fmla="*/ 0 h 917188"/>
                  <a:gd name="connsiteX56" fmla="*/ 83634 w 186783"/>
                  <a:gd name="connsiteY56" fmla="*/ 2788 h 917188"/>
                  <a:gd name="connsiteX57" fmla="*/ 91997 w 186783"/>
                  <a:gd name="connsiteY57" fmla="*/ 8363 h 917188"/>
                  <a:gd name="connsiteX58" fmla="*/ 119875 w 186783"/>
                  <a:gd name="connsiteY58" fmla="*/ 39029 h 91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86783" h="917188">
                    <a:moveTo>
                      <a:pt x="119875" y="39029"/>
                    </a:moveTo>
                    <a:cubicBezTo>
                      <a:pt x="118946" y="43675"/>
                      <a:pt x="117714" y="48271"/>
                      <a:pt x="117088" y="52968"/>
                    </a:cubicBezTo>
                    <a:cubicBezTo>
                      <a:pt x="115854" y="62225"/>
                      <a:pt x="115720" y="71616"/>
                      <a:pt x="114300" y="80846"/>
                    </a:cubicBezTo>
                    <a:cubicBezTo>
                      <a:pt x="113853" y="83751"/>
                      <a:pt x="112319" y="86384"/>
                      <a:pt x="111512" y="89210"/>
                    </a:cubicBezTo>
                    <a:cubicBezTo>
                      <a:pt x="110459" y="92894"/>
                      <a:pt x="109653" y="96644"/>
                      <a:pt x="108724" y="100361"/>
                    </a:cubicBezTo>
                    <a:cubicBezTo>
                      <a:pt x="107795" y="128239"/>
                      <a:pt x="107483" y="156144"/>
                      <a:pt x="105936" y="183995"/>
                    </a:cubicBezTo>
                    <a:cubicBezTo>
                      <a:pt x="105622" y="189639"/>
                      <a:pt x="104008" y="195135"/>
                      <a:pt x="103149" y="200722"/>
                    </a:cubicBezTo>
                    <a:cubicBezTo>
                      <a:pt x="102150" y="207216"/>
                      <a:pt x="101290" y="213731"/>
                      <a:pt x="100361" y="220236"/>
                    </a:cubicBezTo>
                    <a:cubicBezTo>
                      <a:pt x="99432" y="233246"/>
                      <a:pt x="98810" y="246282"/>
                      <a:pt x="97573" y="259266"/>
                    </a:cubicBezTo>
                    <a:cubicBezTo>
                      <a:pt x="95019" y="286076"/>
                      <a:pt x="95421" y="270458"/>
                      <a:pt x="91997" y="292719"/>
                    </a:cubicBezTo>
                    <a:cubicBezTo>
                      <a:pt x="90858" y="300124"/>
                      <a:pt x="90550" y="307651"/>
                      <a:pt x="89210" y="315022"/>
                    </a:cubicBezTo>
                    <a:cubicBezTo>
                      <a:pt x="88684" y="317913"/>
                      <a:pt x="87229" y="320560"/>
                      <a:pt x="86422" y="323385"/>
                    </a:cubicBezTo>
                    <a:cubicBezTo>
                      <a:pt x="85369" y="327069"/>
                      <a:pt x="84563" y="330819"/>
                      <a:pt x="83634" y="334536"/>
                    </a:cubicBezTo>
                    <a:cubicBezTo>
                      <a:pt x="76631" y="390555"/>
                      <a:pt x="77849" y="370408"/>
                      <a:pt x="86422" y="471139"/>
                    </a:cubicBezTo>
                    <a:cubicBezTo>
                      <a:pt x="86920" y="476995"/>
                      <a:pt x="90844" y="482103"/>
                      <a:pt x="91997" y="487866"/>
                    </a:cubicBezTo>
                    <a:cubicBezTo>
                      <a:pt x="95361" y="504686"/>
                      <a:pt x="93286" y="497310"/>
                      <a:pt x="97573" y="510168"/>
                    </a:cubicBezTo>
                    <a:cubicBezTo>
                      <a:pt x="99645" y="528815"/>
                      <a:pt x="102556" y="557389"/>
                      <a:pt x="105936" y="574288"/>
                    </a:cubicBezTo>
                    <a:cubicBezTo>
                      <a:pt x="107795" y="583581"/>
                      <a:pt x="109070" y="593009"/>
                      <a:pt x="111512" y="602166"/>
                    </a:cubicBezTo>
                    <a:cubicBezTo>
                      <a:pt x="112802" y="607001"/>
                      <a:pt x="115506" y="611357"/>
                      <a:pt x="117088" y="616105"/>
                    </a:cubicBezTo>
                    <a:cubicBezTo>
                      <a:pt x="118300" y="619740"/>
                      <a:pt x="118774" y="623586"/>
                      <a:pt x="119875" y="627256"/>
                    </a:cubicBezTo>
                    <a:cubicBezTo>
                      <a:pt x="121564" y="632885"/>
                      <a:pt x="124025" y="638281"/>
                      <a:pt x="125451" y="643983"/>
                    </a:cubicBezTo>
                    <a:cubicBezTo>
                      <a:pt x="126345" y="647557"/>
                      <a:pt x="129027" y="659497"/>
                      <a:pt x="131027" y="663497"/>
                    </a:cubicBezTo>
                    <a:cubicBezTo>
                      <a:pt x="133450" y="668343"/>
                      <a:pt x="136967" y="672590"/>
                      <a:pt x="139390" y="677436"/>
                    </a:cubicBezTo>
                    <a:cubicBezTo>
                      <a:pt x="150928" y="700512"/>
                      <a:pt x="131780" y="670205"/>
                      <a:pt x="147754" y="694163"/>
                    </a:cubicBezTo>
                    <a:cubicBezTo>
                      <a:pt x="150881" y="703548"/>
                      <a:pt x="150603" y="704030"/>
                      <a:pt x="156117" y="713678"/>
                    </a:cubicBezTo>
                    <a:cubicBezTo>
                      <a:pt x="162825" y="725416"/>
                      <a:pt x="161650" y="719147"/>
                      <a:pt x="167268" y="733192"/>
                    </a:cubicBezTo>
                    <a:cubicBezTo>
                      <a:pt x="169451" y="738649"/>
                      <a:pt x="169584" y="745029"/>
                      <a:pt x="172844" y="749919"/>
                    </a:cubicBezTo>
                    <a:cubicBezTo>
                      <a:pt x="188828" y="773899"/>
                      <a:pt x="169660" y="743553"/>
                      <a:pt x="181207" y="766646"/>
                    </a:cubicBezTo>
                    <a:cubicBezTo>
                      <a:pt x="182706" y="769643"/>
                      <a:pt x="184924" y="772222"/>
                      <a:pt x="186783" y="775010"/>
                    </a:cubicBezTo>
                    <a:cubicBezTo>
                      <a:pt x="185854" y="798242"/>
                      <a:pt x="185652" y="821514"/>
                      <a:pt x="183995" y="844705"/>
                    </a:cubicBezTo>
                    <a:cubicBezTo>
                      <a:pt x="183786" y="847636"/>
                      <a:pt x="182014" y="850243"/>
                      <a:pt x="181207" y="853068"/>
                    </a:cubicBezTo>
                    <a:cubicBezTo>
                      <a:pt x="180154" y="856752"/>
                      <a:pt x="180616" y="861080"/>
                      <a:pt x="178419" y="864219"/>
                    </a:cubicBezTo>
                    <a:cubicBezTo>
                      <a:pt x="173897" y="870679"/>
                      <a:pt x="167268" y="875370"/>
                      <a:pt x="161693" y="880946"/>
                    </a:cubicBezTo>
                    <a:cubicBezTo>
                      <a:pt x="150391" y="892248"/>
                      <a:pt x="156855" y="887547"/>
                      <a:pt x="142178" y="894885"/>
                    </a:cubicBezTo>
                    <a:cubicBezTo>
                      <a:pt x="139390" y="897673"/>
                      <a:pt x="137095" y="901062"/>
                      <a:pt x="133814" y="903249"/>
                    </a:cubicBezTo>
                    <a:cubicBezTo>
                      <a:pt x="131369" y="904879"/>
                      <a:pt x="128079" y="904722"/>
                      <a:pt x="125451" y="906036"/>
                    </a:cubicBezTo>
                    <a:cubicBezTo>
                      <a:pt x="122454" y="907534"/>
                      <a:pt x="120085" y="910114"/>
                      <a:pt x="117088" y="911612"/>
                    </a:cubicBezTo>
                    <a:cubicBezTo>
                      <a:pt x="110226" y="915043"/>
                      <a:pt x="98420" y="916117"/>
                      <a:pt x="91997" y="917188"/>
                    </a:cubicBezTo>
                    <a:cubicBezTo>
                      <a:pt x="79917" y="916259"/>
                      <a:pt x="67798" y="915738"/>
                      <a:pt x="55756" y="914400"/>
                    </a:cubicBezTo>
                    <a:cubicBezTo>
                      <a:pt x="45887" y="913303"/>
                      <a:pt x="38911" y="911533"/>
                      <a:pt x="30666" y="906036"/>
                    </a:cubicBezTo>
                    <a:cubicBezTo>
                      <a:pt x="20457" y="899230"/>
                      <a:pt x="16423" y="894581"/>
                      <a:pt x="8363" y="886522"/>
                    </a:cubicBezTo>
                    <a:cubicBezTo>
                      <a:pt x="6505" y="871654"/>
                      <a:pt x="5011" y="856735"/>
                      <a:pt x="2788" y="841917"/>
                    </a:cubicBezTo>
                    <a:cubicBezTo>
                      <a:pt x="2220" y="838128"/>
                      <a:pt x="0" y="834597"/>
                      <a:pt x="0" y="830766"/>
                    </a:cubicBezTo>
                    <a:cubicBezTo>
                      <a:pt x="0" y="829835"/>
                      <a:pt x="592" y="700579"/>
                      <a:pt x="5575" y="660710"/>
                    </a:cubicBezTo>
                    <a:cubicBezTo>
                      <a:pt x="6750" y="651306"/>
                      <a:pt x="9404" y="642146"/>
                      <a:pt x="11151" y="632832"/>
                    </a:cubicBezTo>
                    <a:cubicBezTo>
                      <a:pt x="12193" y="627276"/>
                      <a:pt x="13266" y="621717"/>
                      <a:pt x="13939" y="616105"/>
                    </a:cubicBezTo>
                    <a:cubicBezTo>
                      <a:pt x="16054" y="598478"/>
                      <a:pt x="14636" y="580207"/>
                      <a:pt x="19514" y="563136"/>
                    </a:cubicBezTo>
                    <a:cubicBezTo>
                      <a:pt x="26143" y="539938"/>
                      <a:pt x="23449" y="550185"/>
                      <a:pt x="27878" y="532471"/>
                    </a:cubicBezTo>
                    <a:cubicBezTo>
                      <a:pt x="28423" y="526478"/>
                      <a:pt x="31031" y="491981"/>
                      <a:pt x="33454" y="482290"/>
                    </a:cubicBezTo>
                    <a:cubicBezTo>
                      <a:pt x="35592" y="473738"/>
                      <a:pt x="39029" y="465563"/>
                      <a:pt x="41817" y="457200"/>
                    </a:cubicBezTo>
                    <a:cubicBezTo>
                      <a:pt x="42746" y="434897"/>
                      <a:pt x="43212" y="412571"/>
                      <a:pt x="44605" y="390292"/>
                    </a:cubicBezTo>
                    <a:cubicBezTo>
                      <a:pt x="45770" y="371660"/>
                      <a:pt x="49464" y="358799"/>
                      <a:pt x="52968" y="340112"/>
                    </a:cubicBezTo>
                    <a:cubicBezTo>
                      <a:pt x="56674" y="320344"/>
                      <a:pt x="56213" y="318814"/>
                      <a:pt x="58544" y="295507"/>
                    </a:cubicBezTo>
                    <a:cubicBezTo>
                      <a:pt x="57615" y="267629"/>
                      <a:pt x="56942" y="239741"/>
                      <a:pt x="55756" y="211873"/>
                    </a:cubicBezTo>
                    <a:cubicBezTo>
                      <a:pt x="55083" y="196062"/>
                      <a:pt x="52968" y="180305"/>
                      <a:pt x="52968" y="164480"/>
                    </a:cubicBezTo>
                    <a:cubicBezTo>
                      <a:pt x="52968" y="796"/>
                      <a:pt x="4772" y="19785"/>
                      <a:pt x="64119" y="0"/>
                    </a:cubicBezTo>
                    <a:cubicBezTo>
                      <a:pt x="70624" y="929"/>
                      <a:pt x="77340" y="900"/>
                      <a:pt x="83634" y="2788"/>
                    </a:cubicBezTo>
                    <a:cubicBezTo>
                      <a:pt x="86843" y="3751"/>
                      <a:pt x="89423" y="6218"/>
                      <a:pt x="91997" y="8363"/>
                    </a:cubicBezTo>
                    <a:lnTo>
                      <a:pt x="119875" y="390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/>
              </a:p>
            </p:txBody>
          </p:sp>
        </p:grp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975C5617-5644-4482-AB28-104772D92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7020" y="2504007"/>
              <a:ext cx="617909" cy="1086548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E2B1E98E-C841-4711-940B-CE968BF7BED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rgbClr val="7030A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55008" y="3590555"/>
              <a:ext cx="1118027" cy="816536"/>
            </a:xfrm>
            <a:prstGeom prst="rect">
              <a:avLst/>
            </a:prstGeom>
          </p:spPr>
        </p:pic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2E2EC74-07E5-459A-9A33-C27783694ADD}"/>
                </a:ext>
              </a:extLst>
            </p:cNvPr>
            <p:cNvSpPr txBox="1"/>
            <p:nvPr/>
          </p:nvSpPr>
          <p:spPr>
            <a:xfrm>
              <a:off x="1511428" y="2752297"/>
              <a:ext cx="1062637" cy="742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b="0" dirty="0"/>
                <a:t>10p</a:t>
              </a:r>
              <a:endParaRPr lang="en-GB" sz="2400" dirty="0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FF555AF4-0F00-4822-A470-CB1197C4B1CA}"/>
                </a:ext>
              </a:extLst>
            </p:cNvPr>
            <p:cNvSpPr txBox="1"/>
            <p:nvPr/>
          </p:nvSpPr>
          <p:spPr>
            <a:xfrm>
              <a:off x="1511428" y="4571741"/>
              <a:ext cx="1062637" cy="742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b="0" dirty="0"/>
                <a:t>15p</a:t>
              </a:r>
              <a:endParaRPr lang="en-GB" sz="2400" dirty="0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EFC227FA-5FA9-446E-9F6C-EAA3B34436EA}"/>
                </a:ext>
              </a:extLst>
            </p:cNvPr>
            <p:cNvSpPr txBox="1"/>
            <p:nvPr/>
          </p:nvSpPr>
          <p:spPr>
            <a:xfrm>
              <a:off x="1511430" y="3627473"/>
              <a:ext cx="1062637" cy="742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b="0" dirty="0"/>
                <a:t>60p</a:t>
              </a:r>
              <a:endParaRPr lang="en-GB" sz="240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A3736023-5A55-4E14-A453-9F3C57E41F4E}"/>
                  </a:ext>
                </a:extLst>
              </p:cNvPr>
              <p:cNvSpPr txBox="1"/>
              <p:nvPr/>
            </p:nvSpPr>
            <p:spPr>
              <a:xfrm>
                <a:off x="1380582" y="1798575"/>
                <a:ext cx="258993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>
                    <a:solidFill>
                      <a:schemeClr val="accent2"/>
                    </a:solidFill>
                  </a:rPr>
                  <a:t>4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GB" sz="2800" dirty="0">
                    <a:solidFill>
                      <a:schemeClr val="accent2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schemeClr val="accent2"/>
                    </a:solidFill>
                  </a:rPr>
                  <a:t> 3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GB" sz="2800" dirty="0">
                    <a:solidFill>
                      <a:schemeClr val="accent2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2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GB" sz="28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A3736023-5A55-4E14-A453-9F3C57E41F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0582" y="1798575"/>
                <a:ext cx="2589933" cy="523220"/>
              </a:xfrm>
              <a:prstGeom prst="rect">
                <a:avLst/>
              </a:prstGeom>
              <a:blipFill>
                <a:blip r:embed="rId10"/>
                <a:stretch>
                  <a:fillRect l="-4706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1C4D1F9D-1EC3-4C74-A4C8-FBC31CEBAE8A}"/>
                  </a:ext>
                </a:extLst>
              </p:cNvPr>
              <p:cNvSpPr txBox="1"/>
              <p:nvPr/>
            </p:nvSpPr>
            <p:spPr>
              <a:xfrm>
                <a:off x="1380582" y="2355973"/>
                <a:ext cx="258993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>
                    <a:solidFill>
                      <a:schemeClr val="accent2"/>
                    </a:solidFill>
                  </a:rPr>
                  <a:t>3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-GB" sz="2800" dirty="0">
                    <a:solidFill>
                      <a:schemeClr val="accent2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schemeClr val="accent2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-GB" sz="2800" dirty="0">
                    <a:solidFill>
                      <a:schemeClr val="accent2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2"/>
                    </a:solidFill>
                  </a:rPr>
                  <a:t> 2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endParaRPr lang="en-GB" sz="28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1C4D1F9D-1EC3-4C74-A4C8-FBC31CEBAE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0582" y="2355973"/>
                <a:ext cx="2589933" cy="523220"/>
              </a:xfrm>
              <a:prstGeom prst="rect">
                <a:avLst/>
              </a:prstGeom>
              <a:blipFill>
                <a:blip r:embed="rId11"/>
                <a:stretch>
                  <a:fillRect l="-4706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80507F7-F78E-49A1-BFE1-C7E804828A1E}"/>
                  </a:ext>
                </a:extLst>
              </p:cNvPr>
              <p:cNvSpPr txBox="1"/>
              <p:nvPr/>
            </p:nvSpPr>
            <p:spPr>
              <a:xfrm>
                <a:off x="1380582" y="2913371"/>
                <a:ext cx="258993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>
                    <a:solidFill>
                      <a:schemeClr val="accent2"/>
                    </a:solidFill>
                  </a:rPr>
                  <a:t>4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GB" sz="2800" dirty="0">
                    <a:solidFill>
                      <a:schemeClr val="accent2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schemeClr val="accent2"/>
                    </a:solidFill>
                  </a:rPr>
                  <a:t> 2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GB" sz="2800" dirty="0">
                    <a:solidFill>
                      <a:schemeClr val="accent2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2"/>
                    </a:solidFill>
                  </a:rPr>
                  <a:t> 2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endParaRPr lang="en-GB" sz="28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80507F7-F78E-49A1-BFE1-C7E804828A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0582" y="2913371"/>
                <a:ext cx="2589933" cy="523220"/>
              </a:xfrm>
              <a:prstGeom prst="rect">
                <a:avLst/>
              </a:prstGeom>
              <a:blipFill>
                <a:blip r:embed="rId12"/>
                <a:stretch>
                  <a:fillRect l="-4706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17B11CD-90DA-4D25-A1A5-2D1A269A9433}"/>
                  </a:ext>
                </a:extLst>
              </p:cNvPr>
              <p:cNvSpPr txBox="1"/>
              <p:nvPr/>
            </p:nvSpPr>
            <p:spPr>
              <a:xfrm>
                <a:off x="2560251" y="3562039"/>
                <a:ext cx="329366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/>
                  <a:t> 2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/>
                  <a:t> 2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3200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17B11CD-90DA-4D25-A1A5-2D1A269A94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0251" y="3562039"/>
                <a:ext cx="3293666" cy="584775"/>
              </a:xfrm>
              <a:prstGeom prst="rect">
                <a:avLst/>
              </a:prstGeom>
              <a:blipFill>
                <a:blip r:embed="rId13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F8AA1DF6-6D65-46D8-A6C7-045FF18E8986}"/>
                  </a:ext>
                </a:extLst>
              </p:cNvPr>
              <p:cNvSpPr txBox="1"/>
              <p:nvPr/>
            </p:nvSpPr>
            <p:spPr>
              <a:xfrm>
                <a:off x="5167601" y="3556918"/>
                <a:ext cx="447961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200" b="0" dirty="0"/>
                  <a:t>10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/>
                  <a:t> (2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60) </a:t>
                </a:r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/>
                  <a:t> (2 </a:t>
                </a:r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15) </a:t>
                </a: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F8AA1DF6-6D65-46D8-A6C7-045FF18E89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7601" y="3556918"/>
                <a:ext cx="4479618" cy="584775"/>
              </a:xfrm>
              <a:prstGeom prst="rect">
                <a:avLst/>
              </a:prstGeom>
              <a:blipFill>
                <a:blip r:embed="rId14"/>
                <a:stretch>
                  <a:fillRect l="-3537" t="-12500" r="-544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BC4C279D-EFC0-47EC-834D-A3B1384672A4}"/>
                  </a:ext>
                </a:extLst>
              </p:cNvPr>
              <p:cNvSpPr txBox="1"/>
              <p:nvPr/>
            </p:nvSpPr>
            <p:spPr>
              <a:xfrm>
                <a:off x="4682688" y="4047940"/>
                <a:ext cx="401321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b="0" dirty="0"/>
                  <a:t>  10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/>
                  <a:t> 120 </a:t>
                </a:r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/>
                  <a:t> 30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BC4C279D-EFC0-47EC-834D-A3B1384672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2688" y="4047940"/>
                <a:ext cx="4013211" cy="584775"/>
              </a:xfrm>
              <a:prstGeom prst="rect">
                <a:avLst/>
              </a:prstGeom>
              <a:blipFill>
                <a:blip r:embed="rId15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B60450F7-8550-4A6A-9218-782F2AE81797}"/>
                  </a:ext>
                </a:extLst>
              </p:cNvPr>
              <p:cNvSpPr txBox="1"/>
              <p:nvPr/>
            </p:nvSpPr>
            <p:spPr>
              <a:xfrm>
                <a:off x="4682382" y="4538962"/>
                <a:ext cx="401321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b="0" dirty="0"/>
                  <a:t>  160</a:t>
                </a:r>
                <a:endParaRPr lang="en-GB" sz="3200" dirty="0"/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B60450F7-8550-4A6A-9218-782F2AE817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2382" y="4538962"/>
                <a:ext cx="4013211" cy="584775"/>
              </a:xfrm>
              <a:prstGeom prst="rect">
                <a:avLst/>
              </a:prstGeom>
              <a:blipFill>
                <a:blip r:embed="rId16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C8E24729-16C6-4B6C-AFC8-A49CA82BFC95}"/>
                  </a:ext>
                </a:extLst>
              </p:cNvPr>
              <p:cNvSpPr txBox="1"/>
              <p:nvPr/>
            </p:nvSpPr>
            <p:spPr>
              <a:xfrm>
                <a:off x="4682382" y="5029985"/>
                <a:ext cx="401321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2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b="0" dirty="0">
                    <a:solidFill>
                      <a:schemeClr val="accent1"/>
                    </a:solidFill>
                  </a:rPr>
                  <a:t>  £1.60</a:t>
                </a:r>
                <a:endParaRPr lang="en-GB" sz="32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C8E24729-16C6-4B6C-AFC8-A49CA82BFC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2382" y="5029985"/>
                <a:ext cx="4013211" cy="584775"/>
              </a:xfrm>
              <a:prstGeom prst="rect">
                <a:avLst/>
              </a:prstGeom>
              <a:blipFill>
                <a:blip r:embed="rId17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9A097C51-94AC-445B-92AF-0A553147394E}"/>
                  </a:ext>
                </a:extLst>
              </p:cNvPr>
              <p:cNvSpPr txBox="1"/>
              <p:nvPr/>
            </p:nvSpPr>
            <p:spPr>
              <a:xfrm>
                <a:off x="3350684" y="947381"/>
                <a:ext cx="4357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𝑒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9A097C51-94AC-445B-92AF-0A55314739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0684" y="947381"/>
                <a:ext cx="435721" cy="5232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4FCE2870-609A-47D7-92F7-64DFF5F72B88}"/>
                  </a:ext>
                </a:extLst>
              </p:cNvPr>
              <p:cNvSpPr txBox="1"/>
              <p:nvPr/>
            </p:nvSpPr>
            <p:spPr>
              <a:xfrm>
                <a:off x="3017271" y="947381"/>
                <a:ext cx="4357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4FCE2870-609A-47D7-92F7-64DFF5F72B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7271" y="947381"/>
                <a:ext cx="435721" cy="52322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E4750E4-CB3E-45F8-9196-B5CDA9B84C3D}"/>
                  </a:ext>
                </a:extLst>
              </p:cNvPr>
              <p:cNvSpPr txBox="1"/>
              <p:nvPr/>
            </p:nvSpPr>
            <p:spPr>
              <a:xfrm>
                <a:off x="3684097" y="947381"/>
                <a:ext cx="4357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E4750E4-CB3E-45F8-9196-B5CDA9B84C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4097" y="947381"/>
                <a:ext cx="435721" cy="52322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9BC8346F-529B-4559-B782-CEA4B4F574FA}"/>
                  </a:ext>
                </a:extLst>
              </p:cNvPr>
              <p:cNvSpPr txBox="1"/>
              <p:nvPr/>
            </p:nvSpPr>
            <p:spPr>
              <a:xfrm>
                <a:off x="2574067" y="947381"/>
                <a:ext cx="7166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/>
                  <a:t>3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9BC8346F-529B-4559-B782-CEA4B4F574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4067" y="947381"/>
                <a:ext cx="716674" cy="523220"/>
              </a:xfrm>
              <a:prstGeom prst="rect">
                <a:avLst/>
              </a:prstGeom>
              <a:blipFill>
                <a:blip r:embed="rId21"/>
                <a:stretch>
                  <a:fillRect l="-1694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3D326DA6-58A1-4C19-9092-5E6EAFE57A50}"/>
                  </a:ext>
                </a:extLst>
              </p:cNvPr>
              <p:cNvSpPr txBox="1"/>
              <p:nvPr/>
            </p:nvSpPr>
            <p:spPr>
              <a:xfrm>
                <a:off x="4089133" y="947381"/>
                <a:ext cx="77965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/>
                  <a:t>2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3D326DA6-58A1-4C19-9092-5E6EAFE57A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9133" y="947381"/>
                <a:ext cx="779655" cy="523220"/>
              </a:xfrm>
              <a:prstGeom prst="rect">
                <a:avLst/>
              </a:prstGeom>
              <a:blipFill>
                <a:blip r:embed="rId22"/>
                <a:stretch>
                  <a:fillRect l="-16406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36C93564-3148-44C2-999D-ED17D45FBBCB}"/>
                  </a:ext>
                </a:extLst>
              </p:cNvPr>
              <p:cNvSpPr txBox="1"/>
              <p:nvPr/>
            </p:nvSpPr>
            <p:spPr>
              <a:xfrm>
                <a:off x="5578690" y="2623872"/>
                <a:ext cx="61790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/>
                  <a:t>4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36C93564-3148-44C2-999D-ED17D45FBB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8690" y="2623872"/>
                <a:ext cx="617908" cy="523220"/>
              </a:xfrm>
              <a:prstGeom prst="rect">
                <a:avLst/>
              </a:prstGeom>
              <a:blipFill>
                <a:blip r:embed="rId23"/>
                <a:stretch>
                  <a:fillRect l="-1960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D4ADCF9E-F4C6-4071-9387-9D51A25FB0BE}"/>
                  </a:ext>
                </a:extLst>
              </p:cNvPr>
              <p:cNvSpPr txBox="1"/>
              <p:nvPr/>
            </p:nvSpPr>
            <p:spPr>
              <a:xfrm>
                <a:off x="6317236" y="2623872"/>
                <a:ext cx="6772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/>
                  <a:t>3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D4ADCF9E-F4C6-4071-9387-9D51A25FB0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7236" y="2623872"/>
                <a:ext cx="677226" cy="523220"/>
              </a:xfrm>
              <a:prstGeom prst="rect">
                <a:avLst/>
              </a:prstGeom>
              <a:blipFill>
                <a:blip r:embed="rId24"/>
                <a:stretch>
                  <a:fillRect l="-1801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1552D46E-59A0-41BA-B595-B4658D938013}"/>
                  </a:ext>
                </a:extLst>
              </p:cNvPr>
              <p:cNvSpPr txBox="1"/>
              <p:nvPr/>
            </p:nvSpPr>
            <p:spPr>
              <a:xfrm>
                <a:off x="5996097" y="2623872"/>
                <a:ext cx="4357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1552D46E-59A0-41BA-B595-B4658D9380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6097" y="2623872"/>
                <a:ext cx="435721" cy="523220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386675A1-2344-4DD0-BBE4-2ABB414A2390}"/>
                  </a:ext>
                </a:extLst>
              </p:cNvPr>
              <p:cNvSpPr txBox="1"/>
              <p:nvPr/>
            </p:nvSpPr>
            <p:spPr>
              <a:xfrm>
                <a:off x="6730430" y="2623872"/>
                <a:ext cx="4357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386675A1-2344-4DD0-BBE4-2ABB414A23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0430" y="2623872"/>
                <a:ext cx="435721" cy="523220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C2419B24-64A3-4EC8-B071-5AF6B4E1F0DE}"/>
                  </a:ext>
                </a:extLst>
              </p:cNvPr>
              <p:cNvSpPr txBox="1"/>
              <p:nvPr/>
            </p:nvSpPr>
            <p:spPr>
              <a:xfrm>
                <a:off x="7077641" y="2623872"/>
                <a:ext cx="7166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b="0" dirty="0"/>
                  <a:t>4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C2419B24-64A3-4EC8-B071-5AF6B4E1F0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7641" y="2623872"/>
                <a:ext cx="716674" cy="523220"/>
              </a:xfrm>
              <a:prstGeom prst="rect">
                <a:avLst/>
              </a:prstGeom>
              <a:blipFill>
                <a:blip r:embed="rId27"/>
                <a:stretch>
                  <a:fillRect l="-1694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89A1635-D641-451A-ABAE-88D81E6F3C5D}"/>
              </a:ext>
            </a:extLst>
          </p:cNvPr>
          <p:cNvCxnSpPr/>
          <p:nvPr/>
        </p:nvCxnSpPr>
        <p:spPr>
          <a:xfrm flipV="1">
            <a:off x="2566841" y="944899"/>
            <a:ext cx="535259" cy="5257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CC181D3-DC1E-46E1-A1AA-717636BF44D9}"/>
              </a:ext>
            </a:extLst>
          </p:cNvPr>
          <p:cNvCxnSpPr/>
          <p:nvPr/>
        </p:nvCxnSpPr>
        <p:spPr>
          <a:xfrm flipV="1">
            <a:off x="3301221" y="979077"/>
            <a:ext cx="535259" cy="5257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6B8B0D98-B90C-4DCB-A4B0-DABDC85D69EA}"/>
              </a:ext>
            </a:extLst>
          </p:cNvPr>
          <p:cNvCxnSpPr/>
          <p:nvPr/>
        </p:nvCxnSpPr>
        <p:spPr>
          <a:xfrm flipV="1">
            <a:off x="4104841" y="965590"/>
            <a:ext cx="535259" cy="5257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1499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7B38FB4-F250-4146-B17A-91624DA96302}"/>
                  </a:ext>
                </a:extLst>
              </p:cNvPr>
              <p:cNvSpPr txBox="1"/>
              <p:nvPr/>
            </p:nvSpPr>
            <p:spPr>
              <a:xfrm>
                <a:off x="3161705" y="941577"/>
                <a:ext cx="423941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200" b="0" dirty="0"/>
                  <a:t>2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£1.76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7B38FB4-F250-4146-B17A-91624DA96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1705" y="941577"/>
                <a:ext cx="4239412" cy="584775"/>
              </a:xfrm>
              <a:prstGeom prst="rect">
                <a:avLst/>
              </a:prstGeom>
              <a:blipFill>
                <a:blip r:embed="rId5"/>
                <a:stretch>
                  <a:fillRect l="-3741"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75D70835-E93F-4589-86F2-100B69C456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065" y="662579"/>
            <a:ext cx="1374509" cy="11279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D958D6E-EB60-4EFF-ABEA-81AC61F22955}"/>
              </a:ext>
            </a:extLst>
          </p:cNvPr>
          <p:cNvSpPr txBox="1"/>
          <p:nvPr/>
        </p:nvSpPr>
        <p:spPr>
          <a:xfrm>
            <a:off x="1586217" y="2081143"/>
            <a:ext cx="19693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c</a:t>
            </a:r>
            <a:r>
              <a:rPr lang="en-GB" sz="3200" b="0" dirty="0"/>
              <a:t>osts 33p</a:t>
            </a:r>
            <a:endParaRPr lang="en-GB" sz="32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93FBC6-1517-4B62-A84D-4F5FBD74DD1B}"/>
              </a:ext>
            </a:extLst>
          </p:cNvPr>
          <p:cNvGrpSpPr/>
          <p:nvPr/>
        </p:nvGrpSpPr>
        <p:grpSpPr>
          <a:xfrm>
            <a:off x="1010644" y="1962497"/>
            <a:ext cx="617909" cy="776074"/>
            <a:chOff x="1508202" y="2018805"/>
            <a:chExt cx="1223847" cy="153711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486037E-0F3E-4529-9F75-C310F790C1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6075" t="36015" r="36690" b="25653"/>
            <a:stretch/>
          </p:blipFill>
          <p:spPr>
            <a:xfrm>
              <a:off x="1591294" y="2018805"/>
              <a:ext cx="1056903" cy="1537111"/>
            </a:xfrm>
            <a:prstGeom prst="rect">
              <a:avLst/>
            </a:prstGeom>
          </p:spPr>
        </p:pic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B20C9AC-8010-47C2-B530-06B6CA501B99}"/>
                </a:ext>
              </a:extLst>
            </p:cNvPr>
            <p:cNvSpPr/>
            <p:nvPr/>
          </p:nvSpPr>
          <p:spPr>
            <a:xfrm>
              <a:off x="2578196" y="2651202"/>
              <a:ext cx="153853" cy="685800"/>
            </a:xfrm>
            <a:custGeom>
              <a:avLst/>
              <a:gdLst>
                <a:gd name="connsiteX0" fmla="*/ 524 w 153853"/>
                <a:gd name="connsiteY0" fmla="*/ 47393 h 685800"/>
                <a:gd name="connsiteX1" fmla="*/ 14463 w 153853"/>
                <a:gd name="connsiteY1" fmla="*/ 72483 h 685800"/>
                <a:gd name="connsiteX2" fmla="*/ 20038 w 153853"/>
                <a:gd name="connsiteY2" fmla="*/ 80847 h 685800"/>
                <a:gd name="connsiteX3" fmla="*/ 25614 w 153853"/>
                <a:gd name="connsiteY3" fmla="*/ 97574 h 685800"/>
                <a:gd name="connsiteX4" fmla="*/ 33977 w 153853"/>
                <a:gd name="connsiteY4" fmla="*/ 136603 h 685800"/>
                <a:gd name="connsiteX5" fmla="*/ 39553 w 153853"/>
                <a:gd name="connsiteY5" fmla="*/ 156118 h 685800"/>
                <a:gd name="connsiteX6" fmla="*/ 45129 w 153853"/>
                <a:gd name="connsiteY6" fmla="*/ 164481 h 685800"/>
                <a:gd name="connsiteX7" fmla="*/ 53492 w 153853"/>
                <a:gd name="connsiteY7" fmla="*/ 209086 h 685800"/>
                <a:gd name="connsiteX8" fmla="*/ 59068 w 153853"/>
                <a:gd name="connsiteY8" fmla="*/ 225813 h 685800"/>
                <a:gd name="connsiteX9" fmla="*/ 61855 w 153853"/>
                <a:gd name="connsiteY9" fmla="*/ 234176 h 685800"/>
                <a:gd name="connsiteX10" fmla="*/ 64643 w 153853"/>
                <a:gd name="connsiteY10" fmla="*/ 242539 h 685800"/>
                <a:gd name="connsiteX11" fmla="*/ 67431 w 153853"/>
                <a:gd name="connsiteY11" fmla="*/ 253691 h 685800"/>
                <a:gd name="connsiteX12" fmla="*/ 73007 w 153853"/>
                <a:gd name="connsiteY12" fmla="*/ 284357 h 685800"/>
                <a:gd name="connsiteX13" fmla="*/ 67431 w 153853"/>
                <a:gd name="connsiteY13" fmla="*/ 393081 h 685800"/>
                <a:gd name="connsiteX14" fmla="*/ 64643 w 153853"/>
                <a:gd name="connsiteY14" fmla="*/ 409808 h 685800"/>
                <a:gd name="connsiteX15" fmla="*/ 56280 w 153853"/>
                <a:gd name="connsiteY15" fmla="*/ 426535 h 685800"/>
                <a:gd name="connsiteX16" fmla="*/ 50704 w 153853"/>
                <a:gd name="connsiteY16" fmla="*/ 443261 h 685800"/>
                <a:gd name="connsiteX17" fmla="*/ 47916 w 153853"/>
                <a:gd name="connsiteY17" fmla="*/ 451625 h 685800"/>
                <a:gd name="connsiteX18" fmla="*/ 45129 w 153853"/>
                <a:gd name="connsiteY18" fmla="*/ 459988 h 685800"/>
                <a:gd name="connsiteX19" fmla="*/ 42341 w 153853"/>
                <a:gd name="connsiteY19" fmla="*/ 496230 h 685800"/>
                <a:gd name="connsiteX20" fmla="*/ 39553 w 153853"/>
                <a:gd name="connsiteY20" fmla="*/ 512957 h 685800"/>
                <a:gd name="connsiteX21" fmla="*/ 36765 w 153853"/>
                <a:gd name="connsiteY21" fmla="*/ 540835 h 685800"/>
                <a:gd name="connsiteX22" fmla="*/ 33977 w 153853"/>
                <a:gd name="connsiteY22" fmla="*/ 554774 h 685800"/>
                <a:gd name="connsiteX23" fmla="*/ 28402 w 153853"/>
                <a:gd name="connsiteY23" fmla="*/ 599378 h 685800"/>
                <a:gd name="connsiteX24" fmla="*/ 33977 w 153853"/>
                <a:gd name="connsiteY24" fmla="*/ 657922 h 685800"/>
                <a:gd name="connsiteX25" fmla="*/ 47916 w 153853"/>
                <a:gd name="connsiteY25" fmla="*/ 671861 h 685800"/>
                <a:gd name="connsiteX26" fmla="*/ 67431 w 153853"/>
                <a:gd name="connsiteY26" fmla="*/ 685800 h 685800"/>
                <a:gd name="connsiteX27" fmla="*/ 95309 w 153853"/>
                <a:gd name="connsiteY27" fmla="*/ 683013 h 685800"/>
                <a:gd name="connsiteX28" fmla="*/ 98097 w 153853"/>
                <a:gd name="connsiteY28" fmla="*/ 674649 h 685800"/>
                <a:gd name="connsiteX29" fmla="*/ 109248 w 153853"/>
                <a:gd name="connsiteY29" fmla="*/ 632832 h 685800"/>
                <a:gd name="connsiteX30" fmla="*/ 114824 w 153853"/>
                <a:gd name="connsiteY30" fmla="*/ 582652 h 685800"/>
                <a:gd name="connsiteX31" fmla="*/ 120399 w 153853"/>
                <a:gd name="connsiteY31" fmla="*/ 563137 h 685800"/>
                <a:gd name="connsiteX32" fmla="*/ 125975 w 153853"/>
                <a:gd name="connsiteY32" fmla="*/ 515744 h 685800"/>
                <a:gd name="connsiteX33" fmla="*/ 128763 w 153853"/>
                <a:gd name="connsiteY33" fmla="*/ 490654 h 685800"/>
                <a:gd name="connsiteX34" fmla="*/ 134338 w 153853"/>
                <a:gd name="connsiteY34" fmla="*/ 473927 h 685800"/>
                <a:gd name="connsiteX35" fmla="*/ 139914 w 153853"/>
                <a:gd name="connsiteY35" fmla="*/ 407020 h 685800"/>
                <a:gd name="connsiteX36" fmla="*/ 145490 w 153853"/>
                <a:gd name="connsiteY36" fmla="*/ 381930 h 685800"/>
                <a:gd name="connsiteX37" fmla="*/ 151065 w 153853"/>
                <a:gd name="connsiteY37" fmla="*/ 223025 h 685800"/>
                <a:gd name="connsiteX38" fmla="*/ 153853 w 153853"/>
                <a:gd name="connsiteY38" fmla="*/ 195147 h 685800"/>
                <a:gd name="connsiteX39" fmla="*/ 148277 w 153853"/>
                <a:gd name="connsiteY39" fmla="*/ 52969 h 685800"/>
                <a:gd name="connsiteX40" fmla="*/ 145490 w 153853"/>
                <a:gd name="connsiteY40" fmla="*/ 44605 h 685800"/>
                <a:gd name="connsiteX41" fmla="*/ 142702 w 153853"/>
                <a:gd name="connsiteY41" fmla="*/ 33454 h 685800"/>
                <a:gd name="connsiteX42" fmla="*/ 131551 w 153853"/>
                <a:gd name="connsiteY42" fmla="*/ 22303 h 685800"/>
                <a:gd name="connsiteX43" fmla="*/ 117612 w 153853"/>
                <a:gd name="connsiteY43" fmla="*/ 5576 h 685800"/>
                <a:gd name="connsiteX44" fmla="*/ 95309 w 153853"/>
                <a:gd name="connsiteY44" fmla="*/ 2788 h 685800"/>
                <a:gd name="connsiteX45" fmla="*/ 67431 w 153853"/>
                <a:gd name="connsiteY45" fmla="*/ 0 h 685800"/>
                <a:gd name="connsiteX46" fmla="*/ 53492 w 153853"/>
                <a:gd name="connsiteY46" fmla="*/ 2788 h 685800"/>
                <a:gd name="connsiteX47" fmla="*/ 42341 w 153853"/>
                <a:gd name="connsiteY47" fmla="*/ 11152 h 685800"/>
                <a:gd name="connsiteX48" fmla="*/ 28402 w 153853"/>
                <a:gd name="connsiteY48" fmla="*/ 27878 h 685800"/>
                <a:gd name="connsiteX49" fmla="*/ 524 w 153853"/>
                <a:gd name="connsiteY49" fmla="*/ 473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3853" h="685800">
                  <a:moveTo>
                    <a:pt x="524" y="47393"/>
                  </a:moveTo>
                  <a:cubicBezTo>
                    <a:pt x="-1799" y="54827"/>
                    <a:pt x="3725" y="47426"/>
                    <a:pt x="14463" y="72483"/>
                  </a:cubicBezTo>
                  <a:cubicBezTo>
                    <a:pt x="15783" y="75563"/>
                    <a:pt x="18677" y="77785"/>
                    <a:pt x="20038" y="80847"/>
                  </a:cubicBezTo>
                  <a:cubicBezTo>
                    <a:pt x="22425" y="86218"/>
                    <a:pt x="25614" y="97574"/>
                    <a:pt x="25614" y="97574"/>
                  </a:cubicBezTo>
                  <a:cubicBezTo>
                    <a:pt x="31661" y="145946"/>
                    <a:pt x="24048" y="96892"/>
                    <a:pt x="33977" y="136603"/>
                  </a:cubicBezTo>
                  <a:cubicBezTo>
                    <a:pt x="34870" y="140175"/>
                    <a:pt x="37554" y="152120"/>
                    <a:pt x="39553" y="156118"/>
                  </a:cubicBezTo>
                  <a:cubicBezTo>
                    <a:pt x="41051" y="159115"/>
                    <a:pt x="43270" y="161693"/>
                    <a:pt x="45129" y="164481"/>
                  </a:cubicBezTo>
                  <a:cubicBezTo>
                    <a:pt x="57903" y="202808"/>
                    <a:pt x="43372" y="155116"/>
                    <a:pt x="53492" y="209086"/>
                  </a:cubicBezTo>
                  <a:cubicBezTo>
                    <a:pt x="54575" y="214863"/>
                    <a:pt x="57210" y="220237"/>
                    <a:pt x="59068" y="225813"/>
                  </a:cubicBezTo>
                  <a:lnTo>
                    <a:pt x="61855" y="234176"/>
                  </a:lnTo>
                  <a:cubicBezTo>
                    <a:pt x="62784" y="236964"/>
                    <a:pt x="63930" y="239688"/>
                    <a:pt x="64643" y="242539"/>
                  </a:cubicBezTo>
                  <a:cubicBezTo>
                    <a:pt x="65572" y="246256"/>
                    <a:pt x="66600" y="249951"/>
                    <a:pt x="67431" y="253691"/>
                  </a:cubicBezTo>
                  <a:cubicBezTo>
                    <a:pt x="70029" y="265382"/>
                    <a:pt x="70989" y="272250"/>
                    <a:pt x="73007" y="284357"/>
                  </a:cubicBezTo>
                  <a:cubicBezTo>
                    <a:pt x="70997" y="346648"/>
                    <a:pt x="73529" y="350398"/>
                    <a:pt x="67431" y="393081"/>
                  </a:cubicBezTo>
                  <a:cubicBezTo>
                    <a:pt x="66632" y="398677"/>
                    <a:pt x="65869" y="404290"/>
                    <a:pt x="64643" y="409808"/>
                  </a:cubicBezTo>
                  <a:cubicBezTo>
                    <a:pt x="61255" y="425053"/>
                    <a:pt x="62961" y="411503"/>
                    <a:pt x="56280" y="426535"/>
                  </a:cubicBezTo>
                  <a:cubicBezTo>
                    <a:pt x="53893" y="431905"/>
                    <a:pt x="52563" y="437686"/>
                    <a:pt x="50704" y="443261"/>
                  </a:cubicBezTo>
                  <a:lnTo>
                    <a:pt x="47916" y="451625"/>
                  </a:lnTo>
                  <a:lnTo>
                    <a:pt x="45129" y="459988"/>
                  </a:lnTo>
                  <a:cubicBezTo>
                    <a:pt x="44200" y="472069"/>
                    <a:pt x="43609" y="484180"/>
                    <a:pt x="42341" y="496230"/>
                  </a:cubicBezTo>
                  <a:cubicBezTo>
                    <a:pt x="41749" y="501852"/>
                    <a:pt x="40254" y="507348"/>
                    <a:pt x="39553" y="512957"/>
                  </a:cubicBezTo>
                  <a:cubicBezTo>
                    <a:pt x="38395" y="522224"/>
                    <a:pt x="37999" y="531578"/>
                    <a:pt x="36765" y="540835"/>
                  </a:cubicBezTo>
                  <a:cubicBezTo>
                    <a:pt x="36139" y="545532"/>
                    <a:pt x="34756" y="550100"/>
                    <a:pt x="33977" y="554774"/>
                  </a:cubicBezTo>
                  <a:cubicBezTo>
                    <a:pt x="31328" y="570669"/>
                    <a:pt x="30215" y="583060"/>
                    <a:pt x="28402" y="599378"/>
                  </a:cubicBezTo>
                  <a:cubicBezTo>
                    <a:pt x="30260" y="618893"/>
                    <a:pt x="30754" y="638586"/>
                    <a:pt x="33977" y="657922"/>
                  </a:cubicBezTo>
                  <a:cubicBezTo>
                    <a:pt x="35183" y="665156"/>
                    <a:pt x="42993" y="668345"/>
                    <a:pt x="47916" y="671861"/>
                  </a:cubicBezTo>
                  <a:cubicBezTo>
                    <a:pt x="72121" y="689150"/>
                    <a:pt x="47723" y="672662"/>
                    <a:pt x="67431" y="685800"/>
                  </a:cubicBezTo>
                  <a:cubicBezTo>
                    <a:pt x="76724" y="684871"/>
                    <a:pt x="86532" y="686204"/>
                    <a:pt x="95309" y="683013"/>
                  </a:cubicBezTo>
                  <a:cubicBezTo>
                    <a:pt x="98071" y="682009"/>
                    <a:pt x="97340" y="677489"/>
                    <a:pt x="98097" y="674649"/>
                  </a:cubicBezTo>
                  <a:cubicBezTo>
                    <a:pt x="110198" y="629268"/>
                    <a:pt x="102052" y="654421"/>
                    <a:pt x="109248" y="632832"/>
                  </a:cubicBezTo>
                  <a:cubicBezTo>
                    <a:pt x="110825" y="615486"/>
                    <a:pt x="111740" y="599611"/>
                    <a:pt x="114824" y="582652"/>
                  </a:cubicBezTo>
                  <a:cubicBezTo>
                    <a:pt x="116224" y="574953"/>
                    <a:pt x="118012" y="570301"/>
                    <a:pt x="120399" y="563137"/>
                  </a:cubicBezTo>
                  <a:cubicBezTo>
                    <a:pt x="128318" y="491871"/>
                    <a:pt x="118311" y="580880"/>
                    <a:pt x="125975" y="515744"/>
                  </a:cubicBezTo>
                  <a:cubicBezTo>
                    <a:pt x="126958" y="507387"/>
                    <a:pt x="127113" y="498905"/>
                    <a:pt x="128763" y="490654"/>
                  </a:cubicBezTo>
                  <a:cubicBezTo>
                    <a:pt x="129916" y="484891"/>
                    <a:pt x="132480" y="479503"/>
                    <a:pt x="134338" y="473927"/>
                  </a:cubicBezTo>
                  <a:cubicBezTo>
                    <a:pt x="135512" y="455146"/>
                    <a:pt x="136325" y="427357"/>
                    <a:pt x="139914" y="407020"/>
                  </a:cubicBezTo>
                  <a:cubicBezTo>
                    <a:pt x="141403" y="398583"/>
                    <a:pt x="143631" y="390293"/>
                    <a:pt x="145490" y="381930"/>
                  </a:cubicBezTo>
                  <a:cubicBezTo>
                    <a:pt x="153261" y="304195"/>
                    <a:pt x="145091" y="393270"/>
                    <a:pt x="151065" y="223025"/>
                  </a:cubicBezTo>
                  <a:cubicBezTo>
                    <a:pt x="151393" y="213692"/>
                    <a:pt x="152924" y="204440"/>
                    <a:pt x="153853" y="195147"/>
                  </a:cubicBezTo>
                  <a:cubicBezTo>
                    <a:pt x="151994" y="147754"/>
                    <a:pt x="150908" y="100325"/>
                    <a:pt x="148277" y="52969"/>
                  </a:cubicBezTo>
                  <a:cubicBezTo>
                    <a:pt x="148114" y="50035"/>
                    <a:pt x="146297" y="47431"/>
                    <a:pt x="145490" y="44605"/>
                  </a:cubicBezTo>
                  <a:cubicBezTo>
                    <a:pt x="144438" y="40921"/>
                    <a:pt x="144733" y="36703"/>
                    <a:pt x="142702" y="33454"/>
                  </a:cubicBezTo>
                  <a:cubicBezTo>
                    <a:pt x="139916" y="28996"/>
                    <a:pt x="134972" y="26294"/>
                    <a:pt x="131551" y="22303"/>
                  </a:cubicBezTo>
                  <a:cubicBezTo>
                    <a:pt x="127795" y="17920"/>
                    <a:pt x="123631" y="7765"/>
                    <a:pt x="117612" y="5576"/>
                  </a:cubicBezTo>
                  <a:cubicBezTo>
                    <a:pt x="110571" y="3016"/>
                    <a:pt x="102755" y="3615"/>
                    <a:pt x="95309" y="2788"/>
                  </a:cubicBezTo>
                  <a:cubicBezTo>
                    <a:pt x="86027" y="1757"/>
                    <a:pt x="76724" y="929"/>
                    <a:pt x="67431" y="0"/>
                  </a:cubicBezTo>
                  <a:cubicBezTo>
                    <a:pt x="62785" y="929"/>
                    <a:pt x="57822" y="863"/>
                    <a:pt x="53492" y="2788"/>
                  </a:cubicBezTo>
                  <a:cubicBezTo>
                    <a:pt x="49246" y="4675"/>
                    <a:pt x="45869" y="8128"/>
                    <a:pt x="42341" y="11152"/>
                  </a:cubicBezTo>
                  <a:cubicBezTo>
                    <a:pt x="33991" y="18309"/>
                    <a:pt x="34139" y="19272"/>
                    <a:pt x="28402" y="27878"/>
                  </a:cubicBezTo>
                  <a:cubicBezTo>
                    <a:pt x="25389" y="39932"/>
                    <a:pt x="2847" y="39959"/>
                    <a:pt x="524" y="473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9DD4F15-6B5F-4EA9-AB86-7B5C70913398}"/>
                </a:ext>
              </a:extLst>
            </p:cNvPr>
            <p:cNvSpPr/>
            <p:nvPr/>
          </p:nvSpPr>
          <p:spPr>
            <a:xfrm>
              <a:off x="1508202" y="2517388"/>
              <a:ext cx="186783" cy="917188"/>
            </a:xfrm>
            <a:custGeom>
              <a:avLst/>
              <a:gdLst>
                <a:gd name="connsiteX0" fmla="*/ 119875 w 186783"/>
                <a:gd name="connsiteY0" fmla="*/ 39029 h 917188"/>
                <a:gd name="connsiteX1" fmla="*/ 117088 w 186783"/>
                <a:gd name="connsiteY1" fmla="*/ 52968 h 917188"/>
                <a:gd name="connsiteX2" fmla="*/ 114300 w 186783"/>
                <a:gd name="connsiteY2" fmla="*/ 80846 h 917188"/>
                <a:gd name="connsiteX3" fmla="*/ 111512 w 186783"/>
                <a:gd name="connsiteY3" fmla="*/ 89210 h 917188"/>
                <a:gd name="connsiteX4" fmla="*/ 108724 w 186783"/>
                <a:gd name="connsiteY4" fmla="*/ 100361 h 917188"/>
                <a:gd name="connsiteX5" fmla="*/ 105936 w 186783"/>
                <a:gd name="connsiteY5" fmla="*/ 183995 h 917188"/>
                <a:gd name="connsiteX6" fmla="*/ 103149 w 186783"/>
                <a:gd name="connsiteY6" fmla="*/ 200722 h 917188"/>
                <a:gd name="connsiteX7" fmla="*/ 100361 w 186783"/>
                <a:gd name="connsiteY7" fmla="*/ 220236 h 917188"/>
                <a:gd name="connsiteX8" fmla="*/ 97573 w 186783"/>
                <a:gd name="connsiteY8" fmla="*/ 259266 h 917188"/>
                <a:gd name="connsiteX9" fmla="*/ 91997 w 186783"/>
                <a:gd name="connsiteY9" fmla="*/ 292719 h 917188"/>
                <a:gd name="connsiteX10" fmla="*/ 89210 w 186783"/>
                <a:gd name="connsiteY10" fmla="*/ 315022 h 917188"/>
                <a:gd name="connsiteX11" fmla="*/ 86422 w 186783"/>
                <a:gd name="connsiteY11" fmla="*/ 323385 h 917188"/>
                <a:gd name="connsiteX12" fmla="*/ 83634 w 186783"/>
                <a:gd name="connsiteY12" fmla="*/ 334536 h 917188"/>
                <a:gd name="connsiteX13" fmla="*/ 86422 w 186783"/>
                <a:gd name="connsiteY13" fmla="*/ 471139 h 917188"/>
                <a:gd name="connsiteX14" fmla="*/ 91997 w 186783"/>
                <a:gd name="connsiteY14" fmla="*/ 487866 h 917188"/>
                <a:gd name="connsiteX15" fmla="*/ 97573 w 186783"/>
                <a:gd name="connsiteY15" fmla="*/ 510168 h 917188"/>
                <a:gd name="connsiteX16" fmla="*/ 105936 w 186783"/>
                <a:gd name="connsiteY16" fmla="*/ 574288 h 917188"/>
                <a:gd name="connsiteX17" fmla="*/ 111512 w 186783"/>
                <a:gd name="connsiteY17" fmla="*/ 602166 h 917188"/>
                <a:gd name="connsiteX18" fmla="*/ 117088 w 186783"/>
                <a:gd name="connsiteY18" fmla="*/ 616105 h 917188"/>
                <a:gd name="connsiteX19" fmla="*/ 119875 w 186783"/>
                <a:gd name="connsiteY19" fmla="*/ 627256 h 917188"/>
                <a:gd name="connsiteX20" fmla="*/ 125451 w 186783"/>
                <a:gd name="connsiteY20" fmla="*/ 643983 h 917188"/>
                <a:gd name="connsiteX21" fmla="*/ 131027 w 186783"/>
                <a:gd name="connsiteY21" fmla="*/ 663497 h 917188"/>
                <a:gd name="connsiteX22" fmla="*/ 139390 w 186783"/>
                <a:gd name="connsiteY22" fmla="*/ 677436 h 917188"/>
                <a:gd name="connsiteX23" fmla="*/ 147754 w 186783"/>
                <a:gd name="connsiteY23" fmla="*/ 694163 h 917188"/>
                <a:gd name="connsiteX24" fmla="*/ 156117 w 186783"/>
                <a:gd name="connsiteY24" fmla="*/ 713678 h 917188"/>
                <a:gd name="connsiteX25" fmla="*/ 167268 w 186783"/>
                <a:gd name="connsiteY25" fmla="*/ 733192 h 917188"/>
                <a:gd name="connsiteX26" fmla="*/ 172844 w 186783"/>
                <a:gd name="connsiteY26" fmla="*/ 749919 h 917188"/>
                <a:gd name="connsiteX27" fmla="*/ 181207 w 186783"/>
                <a:gd name="connsiteY27" fmla="*/ 766646 h 917188"/>
                <a:gd name="connsiteX28" fmla="*/ 186783 w 186783"/>
                <a:gd name="connsiteY28" fmla="*/ 775010 h 917188"/>
                <a:gd name="connsiteX29" fmla="*/ 183995 w 186783"/>
                <a:gd name="connsiteY29" fmla="*/ 844705 h 917188"/>
                <a:gd name="connsiteX30" fmla="*/ 181207 w 186783"/>
                <a:gd name="connsiteY30" fmla="*/ 853068 h 917188"/>
                <a:gd name="connsiteX31" fmla="*/ 178419 w 186783"/>
                <a:gd name="connsiteY31" fmla="*/ 864219 h 917188"/>
                <a:gd name="connsiteX32" fmla="*/ 161693 w 186783"/>
                <a:gd name="connsiteY32" fmla="*/ 880946 h 917188"/>
                <a:gd name="connsiteX33" fmla="*/ 142178 w 186783"/>
                <a:gd name="connsiteY33" fmla="*/ 894885 h 917188"/>
                <a:gd name="connsiteX34" fmla="*/ 133814 w 186783"/>
                <a:gd name="connsiteY34" fmla="*/ 903249 h 917188"/>
                <a:gd name="connsiteX35" fmla="*/ 125451 w 186783"/>
                <a:gd name="connsiteY35" fmla="*/ 906036 h 917188"/>
                <a:gd name="connsiteX36" fmla="*/ 117088 w 186783"/>
                <a:gd name="connsiteY36" fmla="*/ 911612 h 917188"/>
                <a:gd name="connsiteX37" fmla="*/ 91997 w 186783"/>
                <a:gd name="connsiteY37" fmla="*/ 917188 h 917188"/>
                <a:gd name="connsiteX38" fmla="*/ 55756 w 186783"/>
                <a:gd name="connsiteY38" fmla="*/ 914400 h 917188"/>
                <a:gd name="connsiteX39" fmla="*/ 30666 w 186783"/>
                <a:gd name="connsiteY39" fmla="*/ 906036 h 917188"/>
                <a:gd name="connsiteX40" fmla="*/ 8363 w 186783"/>
                <a:gd name="connsiteY40" fmla="*/ 886522 h 917188"/>
                <a:gd name="connsiteX41" fmla="*/ 2788 w 186783"/>
                <a:gd name="connsiteY41" fmla="*/ 841917 h 917188"/>
                <a:gd name="connsiteX42" fmla="*/ 0 w 186783"/>
                <a:gd name="connsiteY42" fmla="*/ 830766 h 917188"/>
                <a:gd name="connsiteX43" fmla="*/ 5575 w 186783"/>
                <a:gd name="connsiteY43" fmla="*/ 660710 h 917188"/>
                <a:gd name="connsiteX44" fmla="*/ 11151 w 186783"/>
                <a:gd name="connsiteY44" fmla="*/ 632832 h 917188"/>
                <a:gd name="connsiteX45" fmla="*/ 13939 w 186783"/>
                <a:gd name="connsiteY45" fmla="*/ 616105 h 917188"/>
                <a:gd name="connsiteX46" fmla="*/ 19514 w 186783"/>
                <a:gd name="connsiteY46" fmla="*/ 563136 h 917188"/>
                <a:gd name="connsiteX47" fmla="*/ 27878 w 186783"/>
                <a:gd name="connsiteY47" fmla="*/ 532471 h 917188"/>
                <a:gd name="connsiteX48" fmla="*/ 33454 w 186783"/>
                <a:gd name="connsiteY48" fmla="*/ 482290 h 917188"/>
                <a:gd name="connsiteX49" fmla="*/ 41817 w 186783"/>
                <a:gd name="connsiteY49" fmla="*/ 457200 h 917188"/>
                <a:gd name="connsiteX50" fmla="*/ 44605 w 186783"/>
                <a:gd name="connsiteY50" fmla="*/ 390292 h 917188"/>
                <a:gd name="connsiteX51" fmla="*/ 52968 w 186783"/>
                <a:gd name="connsiteY51" fmla="*/ 340112 h 917188"/>
                <a:gd name="connsiteX52" fmla="*/ 58544 w 186783"/>
                <a:gd name="connsiteY52" fmla="*/ 295507 h 917188"/>
                <a:gd name="connsiteX53" fmla="*/ 55756 w 186783"/>
                <a:gd name="connsiteY53" fmla="*/ 211873 h 917188"/>
                <a:gd name="connsiteX54" fmla="*/ 52968 w 186783"/>
                <a:gd name="connsiteY54" fmla="*/ 164480 h 917188"/>
                <a:gd name="connsiteX55" fmla="*/ 64119 w 186783"/>
                <a:gd name="connsiteY55" fmla="*/ 0 h 917188"/>
                <a:gd name="connsiteX56" fmla="*/ 83634 w 186783"/>
                <a:gd name="connsiteY56" fmla="*/ 2788 h 917188"/>
                <a:gd name="connsiteX57" fmla="*/ 91997 w 186783"/>
                <a:gd name="connsiteY57" fmla="*/ 8363 h 917188"/>
                <a:gd name="connsiteX58" fmla="*/ 119875 w 186783"/>
                <a:gd name="connsiteY58" fmla="*/ 39029 h 91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6783" h="917188">
                  <a:moveTo>
                    <a:pt x="119875" y="39029"/>
                  </a:moveTo>
                  <a:cubicBezTo>
                    <a:pt x="118946" y="43675"/>
                    <a:pt x="117714" y="48271"/>
                    <a:pt x="117088" y="52968"/>
                  </a:cubicBezTo>
                  <a:cubicBezTo>
                    <a:pt x="115854" y="62225"/>
                    <a:pt x="115720" y="71616"/>
                    <a:pt x="114300" y="80846"/>
                  </a:cubicBezTo>
                  <a:cubicBezTo>
                    <a:pt x="113853" y="83751"/>
                    <a:pt x="112319" y="86384"/>
                    <a:pt x="111512" y="89210"/>
                  </a:cubicBezTo>
                  <a:cubicBezTo>
                    <a:pt x="110459" y="92894"/>
                    <a:pt x="109653" y="96644"/>
                    <a:pt x="108724" y="100361"/>
                  </a:cubicBezTo>
                  <a:cubicBezTo>
                    <a:pt x="107795" y="128239"/>
                    <a:pt x="107483" y="156144"/>
                    <a:pt x="105936" y="183995"/>
                  </a:cubicBezTo>
                  <a:cubicBezTo>
                    <a:pt x="105622" y="189639"/>
                    <a:pt x="104008" y="195135"/>
                    <a:pt x="103149" y="200722"/>
                  </a:cubicBezTo>
                  <a:cubicBezTo>
                    <a:pt x="102150" y="207216"/>
                    <a:pt x="101290" y="213731"/>
                    <a:pt x="100361" y="220236"/>
                  </a:cubicBezTo>
                  <a:cubicBezTo>
                    <a:pt x="99432" y="233246"/>
                    <a:pt x="98810" y="246282"/>
                    <a:pt x="97573" y="259266"/>
                  </a:cubicBezTo>
                  <a:cubicBezTo>
                    <a:pt x="95019" y="286076"/>
                    <a:pt x="95421" y="270458"/>
                    <a:pt x="91997" y="292719"/>
                  </a:cubicBezTo>
                  <a:cubicBezTo>
                    <a:pt x="90858" y="300124"/>
                    <a:pt x="90550" y="307651"/>
                    <a:pt x="89210" y="315022"/>
                  </a:cubicBezTo>
                  <a:cubicBezTo>
                    <a:pt x="88684" y="317913"/>
                    <a:pt x="87229" y="320560"/>
                    <a:pt x="86422" y="323385"/>
                  </a:cubicBezTo>
                  <a:cubicBezTo>
                    <a:pt x="85369" y="327069"/>
                    <a:pt x="84563" y="330819"/>
                    <a:pt x="83634" y="334536"/>
                  </a:cubicBezTo>
                  <a:cubicBezTo>
                    <a:pt x="76631" y="390555"/>
                    <a:pt x="77849" y="370408"/>
                    <a:pt x="86422" y="471139"/>
                  </a:cubicBezTo>
                  <a:cubicBezTo>
                    <a:pt x="86920" y="476995"/>
                    <a:pt x="90844" y="482103"/>
                    <a:pt x="91997" y="487866"/>
                  </a:cubicBezTo>
                  <a:cubicBezTo>
                    <a:pt x="95361" y="504686"/>
                    <a:pt x="93286" y="497310"/>
                    <a:pt x="97573" y="510168"/>
                  </a:cubicBezTo>
                  <a:cubicBezTo>
                    <a:pt x="99645" y="528815"/>
                    <a:pt x="102556" y="557389"/>
                    <a:pt x="105936" y="574288"/>
                  </a:cubicBezTo>
                  <a:cubicBezTo>
                    <a:pt x="107795" y="583581"/>
                    <a:pt x="109070" y="593009"/>
                    <a:pt x="111512" y="602166"/>
                  </a:cubicBezTo>
                  <a:cubicBezTo>
                    <a:pt x="112802" y="607001"/>
                    <a:pt x="115506" y="611357"/>
                    <a:pt x="117088" y="616105"/>
                  </a:cubicBezTo>
                  <a:cubicBezTo>
                    <a:pt x="118300" y="619740"/>
                    <a:pt x="118774" y="623586"/>
                    <a:pt x="119875" y="627256"/>
                  </a:cubicBezTo>
                  <a:cubicBezTo>
                    <a:pt x="121564" y="632885"/>
                    <a:pt x="124025" y="638281"/>
                    <a:pt x="125451" y="643983"/>
                  </a:cubicBezTo>
                  <a:cubicBezTo>
                    <a:pt x="126345" y="647557"/>
                    <a:pt x="129027" y="659497"/>
                    <a:pt x="131027" y="663497"/>
                  </a:cubicBezTo>
                  <a:cubicBezTo>
                    <a:pt x="133450" y="668343"/>
                    <a:pt x="136967" y="672590"/>
                    <a:pt x="139390" y="677436"/>
                  </a:cubicBezTo>
                  <a:cubicBezTo>
                    <a:pt x="150928" y="700512"/>
                    <a:pt x="131780" y="670205"/>
                    <a:pt x="147754" y="694163"/>
                  </a:cubicBezTo>
                  <a:cubicBezTo>
                    <a:pt x="150881" y="703548"/>
                    <a:pt x="150603" y="704030"/>
                    <a:pt x="156117" y="713678"/>
                  </a:cubicBezTo>
                  <a:cubicBezTo>
                    <a:pt x="162825" y="725416"/>
                    <a:pt x="161650" y="719147"/>
                    <a:pt x="167268" y="733192"/>
                  </a:cubicBezTo>
                  <a:cubicBezTo>
                    <a:pt x="169451" y="738649"/>
                    <a:pt x="169584" y="745029"/>
                    <a:pt x="172844" y="749919"/>
                  </a:cubicBezTo>
                  <a:cubicBezTo>
                    <a:pt x="188828" y="773899"/>
                    <a:pt x="169660" y="743553"/>
                    <a:pt x="181207" y="766646"/>
                  </a:cubicBezTo>
                  <a:cubicBezTo>
                    <a:pt x="182706" y="769643"/>
                    <a:pt x="184924" y="772222"/>
                    <a:pt x="186783" y="775010"/>
                  </a:cubicBezTo>
                  <a:cubicBezTo>
                    <a:pt x="185854" y="798242"/>
                    <a:pt x="185652" y="821514"/>
                    <a:pt x="183995" y="844705"/>
                  </a:cubicBezTo>
                  <a:cubicBezTo>
                    <a:pt x="183786" y="847636"/>
                    <a:pt x="182014" y="850243"/>
                    <a:pt x="181207" y="853068"/>
                  </a:cubicBezTo>
                  <a:cubicBezTo>
                    <a:pt x="180154" y="856752"/>
                    <a:pt x="180616" y="861080"/>
                    <a:pt x="178419" y="864219"/>
                  </a:cubicBezTo>
                  <a:cubicBezTo>
                    <a:pt x="173897" y="870679"/>
                    <a:pt x="167268" y="875370"/>
                    <a:pt x="161693" y="880946"/>
                  </a:cubicBezTo>
                  <a:cubicBezTo>
                    <a:pt x="150391" y="892248"/>
                    <a:pt x="156855" y="887547"/>
                    <a:pt x="142178" y="894885"/>
                  </a:cubicBezTo>
                  <a:cubicBezTo>
                    <a:pt x="139390" y="897673"/>
                    <a:pt x="137095" y="901062"/>
                    <a:pt x="133814" y="903249"/>
                  </a:cubicBezTo>
                  <a:cubicBezTo>
                    <a:pt x="131369" y="904879"/>
                    <a:pt x="128079" y="904722"/>
                    <a:pt x="125451" y="906036"/>
                  </a:cubicBezTo>
                  <a:cubicBezTo>
                    <a:pt x="122454" y="907534"/>
                    <a:pt x="120085" y="910114"/>
                    <a:pt x="117088" y="911612"/>
                  </a:cubicBezTo>
                  <a:cubicBezTo>
                    <a:pt x="110226" y="915043"/>
                    <a:pt x="98420" y="916117"/>
                    <a:pt x="91997" y="917188"/>
                  </a:cubicBezTo>
                  <a:cubicBezTo>
                    <a:pt x="79917" y="916259"/>
                    <a:pt x="67798" y="915738"/>
                    <a:pt x="55756" y="914400"/>
                  </a:cubicBezTo>
                  <a:cubicBezTo>
                    <a:pt x="45887" y="913303"/>
                    <a:pt x="38911" y="911533"/>
                    <a:pt x="30666" y="906036"/>
                  </a:cubicBezTo>
                  <a:cubicBezTo>
                    <a:pt x="20457" y="899230"/>
                    <a:pt x="16423" y="894581"/>
                    <a:pt x="8363" y="886522"/>
                  </a:cubicBezTo>
                  <a:cubicBezTo>
                    <a:pt x="6505" y="871654"/>
                    <a:pt x="5011" y="856735"/>
                    <a:pt x="2788" y="841917"/>
                  </a:cubicBezTo>
                  <a:cubicBezTo>
                    <a:pt x="2220" y="838128"/>
                    <a:pt x="0" y="834597"/>
                    <a:pt x="0" y="830766"/>
                  </a:cubicBezTo>
                  <a:cubicBezTo>
                    <a:pt x="0" y="829835"/>
                    <a:pt x="592" y="700579"/>
                    <a:pt x="5575" y="660710"/>
                  </a:cubicBezTo>
                  <a:cubicBezTo>
                    <a:pt x="6750" y="651306"/>
                    <a:pt x="9404" y="642146"/>
                    <a:pt x="11151" y="632832"/>
                  </a:cubicBezTo>
                  <a:cubicBezTo>
                    <a:pt x="12193" y="627276"/>
                    <a:pt x="13266" y="621717"/>
                    <a:pt x="13939" y="616105"/>
                  </a:cubicBezTo>
                  <a:cubicBezTo>
                    <a:pt x="16054" y="598478"/>
                    <a:pt x="14636" y="580207"/>
                    <a:pt x="19514" y="563136"/>
                  </a:cubicBezTo>
                  <a:cubicBezTo>
                    <a:pt x="26143" y="539938"/>
                    <a:pt x="23449" y="550185"/>
                    <a:pt x="27878" y="532471"/>
                  </a:cubicBezTo>
                  <a:cubicBezTo>
                    <a:pt x="28423" y="526478"/>
                    <a:pt x="31031" y="491981"/>
                    <a:pt x="33454" y="482290"/>
                  </a:cubicBezTo>
                  <a:cubicBezTo>
                    <a:pt x="35592" y="473738"/>
                    <a:pt x="39029" y="465563"/>
                    <a:pt x="41817" y="457200"/>
                  </a:cubicBezTo>
                  <a:cubicBezTo>
                    <a:pt x="42746" y="434897"/>
                    <a:pt x="43212" y="412571"/>
                    <a:pt x="44605" y="390292"/>
                  </a:cubicBezTo>
                  <a:cubicBezTo>
                    <a:pt x="45770" y="371660"/>
                    <a:pt x="49464" y="358799"/>
                    <a:pt x="52968" y="340112"/>
                  </a:cubicBezTo>
                  <a:cubicBezTo>
                    <a:pt x="56674" y="320344"/>
                    <a:pt x="56213" y="318814"/>
                    <a:pt x="58544" y="295507"/>
                  </a:cubicBezTo>
                  <a:cubicBezTo>
                    <a:pt x="57615" y="267629"/>
                    <a:pt x="56942" y="239741"/>
                    <a:pt x="55756" y="211873"/>
                  </a:cubicBezTo>
                  <a:cubicBezTo>
                    <a:pt x="55083" y="196062"/>
                    <a:pt x="52968" y="180305"/>
                    <a:pt x="52968" y="164480"/>
                  </a:cubicBezTo>
                  <a:cubicBezTo>
                    <a:pt x="52968" y="796"/>
                    <a:pt x="4772" y="19785"/>
                    <a:pt x="64119" y="0"/>
                  </a:cubicBezTo>
                  <a:cubicBezTo>
                    <a:pt x="70624" y="929"/>
                    <a:pt x="77340" y="900"/>
                    <a:pt x="83634" y="2788"/>
                  </a:cubicBezTo>
                  <a:cubicBezTo>
                    <a:pt x="86843" y="3751"/>
                    <a:pt x="89423" y="6218"/>
                    <a:pt x="91997" y="8363"/>
                  </a:cubicBezTo>
                  <a:lnTo>
                    <a:pt x="119875" y="3902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D8CD9509-1942-4E63-A6F9-7B6240BCD7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36880" y="1807259"/>
            <a:ext cx="617909" cy="10865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081DD23-D505-49C1-99CE-057FF34D0A3D}"/>
                  </a:ext>
                </a:extLst>
              </p:cNvPr>
              <p:cNvSpPr txBox="1"/>
              <p:nvPr/>
            </p:nvSpPr>
            <p:spPr>
              <a:xfrm>
                <a:off x="4634247" y="1973741"/>
                <a:ext cx="5160270" cy="7995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3200" dirty="0"/>
                  <a:t>is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en-GB" sz="32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GB" sz="3200" b="0" i="0" smtClean="0"/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GB" sz="3200" b="0" i="0" smtClean="0"/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en-GB" sz="3200" dirty="0"/>
                  <a:t> of the cost of a potato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081DD23-D505-49C1-99CE-057FF34D0A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4247" y="1973741"/>
                <a:ext cx="5160270" cy="799578"/>
              </a:xfrm>
              <a:prstGeom prst="rect">
                <a:avLst/>
              </a:prstGeom>
              <a:blipFill>
                <a:blip r:embed="rId9"/>
                <a:stretch>
                  <a:fillRect l="-2952" b="-1221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BF584DC3-F156-4235-8305-A309E25B893A}"/>
              </a:ext>
            </a:extLst>
          </p:cNvPr>
          <p:cNvSpPr txBox="1"/>
          <p:nvPr/>
        </p:nvSpPr>
        <p:spPr>
          <a:xfrm>
            <a:off x="660200" y="3607308"/>
            <a:ext cx="4292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What is the cost of        ?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3D48C1D-474C-4A9E-AC96-5CCC0E560707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641874" y="3555926"/>
            <a:ext cx="1118027" cy="81653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741CA2C-D80A-4DE1-9652-5AC6C3D280D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55488" y="4523974"/>
            <a:ext cx="747045" cy="74704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287235E-893A-4B82-9EFE-8B7D58409DBF}"/>
              </a:ext>
            </a:extLst>
          </p:cNvPr>
          <p:cNvSpPr txBox="1"/>
          <p:nvPr/>
        </p:nvSpPr>
        <p:spPr>
          <a:xfrm>
            <a:off x="6733874" y="466666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477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9" grpId="0"/>
      <p:bldP spid="20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8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1.7|3.4|6.6|8.8|1.8|2.9|5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2.7|2.3|6.4|3.4|1.6|0.5|0.3|0.5|0.6|0.5|0.7|13.2|4.6|3.8|1.2|1.3|1.6|2.4|2.7|3|7.7|5.3|3.1|2.1|9.2|1.1|2.8|2.6|1.3|2|6.3|4.4|4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10.7|4.7|7.4|3.7|8.8|12.7|2.8|1.7|2.7|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1.2|5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|12.9|3.8|7.4|8.4|4|7.1|2.7|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|5.6|7|5.2|7.6|8|4.5|3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9.9|3.5|4.8|5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6.9|4.4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7394C9E-D65B-41D5-BBD9-D40B80610D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69A3D9A-8ACF-4AF9-8D61-3A50ED0BC1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3625E2B-C0A4-422C-8715-F969D409437E}">
  <ds:schemaRefs>
    <ds:schemaRef ds:uri="cee99ee9-287b-4f9a-957c-ba5ae7375c9a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522d4c35-b548-4432-90ae-af4376e1c4b4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392</TotalTime>
  <Words>423</Words>
  <Application>Microsoft Office PowerPoint</Application>
  <PresentationFormat>A4 Paper (210x297 mm)</PresentationFormat>
  <Paragraphs>143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Bariol Bold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50</cp:revision>
  <dcterms:created xsi:type="dcterms:W3CDTF">2019-10-15T10:24:11Z</dcterms:created>
  <dcterms:modified xsi:type="dcterms:W3CDTF">2021-03-22T09:41:54Z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