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71" r:id="rId5"/>
    <p:sldId id="287" r:id="rId6"/>
    <p:sldId id="298" r:id="rId7"/>
    <p:sldId id="291" r:id="rId8"/>
    <p:sldId id="292" r:id="rId9"/>
    <p:sldId id="293" r:id="rId10"/>
    <p:sldId id="288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21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21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B4F00D8-CE1C-4FF8-BC06-AA46A0BEC454}"/>
    <pc:docChg chg="custSel delSld modSld">
      <pc:chgData name="James Clegg" userId="c6df1435-7a36-4b38-be4d-16e68e91152f" providerId="ADAL" clId="{1B4F00D8-CE1C-4FF8-BC06-AA46A0BEC454}" dt="2020-12-03T15:36:30.805" v="7"/>
      <pc:docMkLst>
        <pc:docMk/>
      </pc:docMkLst>
      <pc:sldChg chg="modTransition">
        <pc:chgData name="James Clegg" userId="c6df1435-7a36-4b38-be4d-16e68e91152f" providerId="ADAL" clId="{1B4F00D8-CE1C-4FF8-BC06-AA46A0BEC454}" dt="2020-12-03T15:36:30.805" v="7"/>
        <pc:sldMkLst>
          <pc:docMk/>
          <pc:sldMk cId="185584305" sldId="271"/>
        </pc:sldMkLst>
      </pc:sldChg>
      <pc:sldChg chg="delSp modTransition delAnim">
        <pc:chgData name="James Clegg" userId="c6df1435-7a36-4b38-be4d-16e68e91152f" providerId="ADAL" clId="{1B4F00D8-CE1C-4FF8-BC06-AA46A0BEC454}" dt="2020-12-03T15:36:30.805" v="7"/>
        <pc:sldMkLst>
          <pc:docMk/>
          <pc:sldMk cId="718388993" sldId="287"/>
        </pc:sldMkLst>
        <pc:picChg chg="del">
          <ac:chgData name="James Clegg" userId="c6df1435-7a36-4b38-be4d-16e68e91152f" providerId="ADAL" clId="{1B4F00D8-CE1C-4FF8-BC06-AA46A0BEC454}" dt="2020-12-03T15:36:11.163" v="1" actId="478"/>
          <ac:picMkLst>
            <pc:docMk/>
            <pc:sldMk cId="718388993" sldId="287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B4F00D8-CE1C-4FF8-BC06-AA46A0BEC454}" dt="2020-12-03T15:36:30.805" v="7"/>
        <pc:sldMkLst>
          <pc:docMk/>
          <pc:sldMk cId="3206078877" sldId="288"/>
        </pc:sldMkLst>
        <pc:picChg chg="del">
          <ac:chgData name="James Clegg" userId="c6df1435-7a36-4b38-be4d-16e68e91152f" providerId="ADAL" clId="{1B4F00D8-CE1C-4FF8-BC06-AA46A0BEC454}" dt="2020-12-03T15:36:26.012" v="6" actId="478"/>
          <ac:picMkLst>
            <pc:docMk/>
            <pc:sldMk cId="3206078877" sldId="28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B4F00D8-CE1C-4FF8-BC06-AA46A0BEC454}" dt="2020-12-03T15:36:30.805" v="7"/>
        <pc:sldMkLst>
          <pc:docMk/>
          <pc:sldMk cId="957177341" sldId="291"/>
        </pc:sldMkLst>
        <pc:picChg chg="del">
          <ac:chgData name="James Clegg" userId="c6df1435-7a36-4b38-be4d-16e68e91152f" providerId="ADAL" clId="{1B4F00D8-CE1C-4FF8-BC06-AA46A0BEC454}" dt="2020-12-03T15:36:16.750" v="3" actId="478"/>
          <ac:picMkLst>
            <pc:docMk/>
            <pc:sldMk cId="957177341" sldId="29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B4F00D8-CE1C-4FF8-BC06-AA46A0BEC454}" dt="2020-12-03T15:36:30.805" v="7"/>
        <pc:sldMkLst>
          <pc:docMk/>
          <pc:sldMk cId="2381822180" sldId="292"/>
        </pc:sldMkLst>
        <pc:picChg chg="del">
          <ac:chgData name="James Clegg" userId="c6df1435-7a36-4b38-be4d-16e68e91152f" providerId="ADAL" clId="{1B4F00D8-CE1C-4FF8-BC06-AA46A0BEC454}" dt="2020-12-03T15:36:19.474" v="4" actId="478"/>
          <ac:picMkLst>
            <pc:docMk/>
            <pc:sldMk cId="2381822180" sldId="292"/>
            <ac:picMk id="2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B4F00D8-CE1C-4FF8-BC06-AA46A0BEC454}" dt="2020-12-03T15:36:30.805" v="7"/>
        <pc:sldMkLst>
          <pc:docMk/>
          <pc:sldMk cId="2495524548" sldId="293"/>
        </pc:sldMkLst>
        <pc:picChg chg="del">
          <ac:chgData name="James Clegg" userId="c6df1435-7a36-4b38-be4d-16e68e91152f" providerId="ADAL" clId="{1B4F00D8-CE1C-4FF8-BC06-AA46A0BEC454}" dt="2020-12-03T15:36:23.280" v="5" actId="478"/>
          <ac:picMkLst>
            <pc:docMk/>
            <pc:sldMk cId="2495524548" sldId="293"/>
            <ac:picMk id="4" creationId="{00000000-0000-0000-0000-000000000000}"/>
          </ac:picMkLst>
        </pc:picChg>
      </pc:sldChg>
      <pc:sldChg chg="del">
        <pc:chgData name="James Clegg" userId="c6df1435-7a36-4b38-be4d-16e68e91152f" providerId="ADAL" clId="{1B4F00D8-CE1C-4FF8-BC06-AA46A0BEC454}" dt="2020-12-03T15:36:08.480" v="0" actId="2696"/>
        <pc:sldMkLst>
          <pc:docMk/>
          <pc:sldMk cId="2065218494" sldId="297"/>
        </pc:sldMkLst>
      </pc:sldChg>
      <pc:sldChg chg="delSp modTransition delAnim">
        <pc:chgData name="James Clegg" userId="c6df1435-7a36-4b38-be4d-16e68e91152f" providerId="ADAL" clId="{1B4F00D8-CE1C-4FF8-BC06-AA46A0BEC454}" dt="2020-12-03T15:36:30.805" v="7"/>
        <pc:sldMkLst>
          <pc:docMk/>
          <pc:sldMk cId="4018356383" sldId="298"/>
        </pc:sldMkLst>
        <pc:picChg chg="del">
          <ac:chgData name="James Clegg" userId="c6df1435-7a36-4b38-be4d-16e68e91152f" providerId="ADAL" clId="{1B4F00D8-CE1C-4FF8-BC06-AA46A0BEC454}" dt="2020-12-03T15:36:14.259" v="2" actId="478"/>
          <ac:picMkLst>
            <pc:docMk/>
            <pc:sldMk cId="4018356383" sldId="298"/>
            <ac:picMk id="3" creationId="{00000000-0000-0000-0000-000000000000}"/>
          </ac:picMkLst>
        </pc:picChg>
      </pc:sldChg>
    </pc:docChg>
  </pc:docChgLst>
  <pc:docChgLst>
    <pc:chgData name="James Clegg" userId="c6df1435-7a36-4b38-be4d-16e68e91152f" providerId="ADAL" clId="{5B128228-0721-437D-83FE-59E55D6614FC}"/>
    <pc:docChg chg="custSel addSld modSld">
      <pc:chgData name="James Clegg" userId="c6df1435-7a36-4b38-be4d-16e68e91152f" providerId="ADAL" clId="{5B128228-0721-437D-83FE-59E55D6614FC}" dt="2020-12-03T15:11:47.910" v="147" actId="1037"/>
      <pc:docMkLst>
        <pc:docMk/>
      </pc:docMkLst>
      <pc:sldChg chg="add">
        <pc:chgData name="James Clegg" userId="c6df1435-7a36-4b38-be4d-16e68e91152f" providerId="ADAL" clId="{5B128228-0721-437D-83FE-59E55D6614FC}" dt="2020-12-03T11:28:27.261" v="0"/>
        <pc:sldMkLst>
          <pc:docMk/>
          <pc:sldMk cId="185584305" sldId="271"/>
        </pc:sldMkLst>
      </pc:sldChg>
      <pc:sldChg chg="modSp">
        <pc:chgData name="James Clegg" userId="c6df1435-7a36-4b38-be4d-16e68e91152f" providerId="ADAL" clId="{5B128228-0721-437D-83FE-59E55D6614FC}" dt="2020-12-03T11:54:19.365" v="122" actId="1037"/>
        <pc:sldMkLst>
          <pc:docMk/>
          <pc:sldMk cId="718388993" sldId="287"/>
        </pc:sldMkLst>
        <pc:spChg chg="mod">
          <ac:chgData name="James Clegg" userId="c6df1435-7a36-4b38-be4d-16e68e91152f" providerId="ADAL" clId="{5B128228-0721-437D-83FE-59E55D6614FC}" dt="2020-12-03T11:54:19.365" v="122" actId="1037"/>
          <ac:spMkLst>
            <pc:docMk/>
            <pc:sldMk cId="718388993" sldId="287"/>
            <ac:spMk id="18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57.350" v="106" actId="20577"/>
          <ac:spMkLst>
            <pc:docMk/>
            <pc:sldMk cId="718388993" sldId="287"/>
            <ac:spMk id="21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20.378" v="53" actId="465"/>
          <ac:spMkLst>
            <pc:docMk/>
            <pc:sldMk cId="718388993" sldId="287"/>
            <ac:spMk id="22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43.201" v="98" actId="1035"/>
          <ac:spMkLst>
            <pc:docMk/>
            <pc:sldMk cId="718388993" sldId="287"/>
            <ac:spMk id="30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20.378" v="53" actId="465"/>
          <ac:spMkLst>
            <pc:docMk/>
            <pc:sldMk cId="718388993" sldId="287"/>
            <ac:spMk id="31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45.536" v="103" actId="1035"/>
          <ac:spMkLst>
            <pc:docMk/>
            <pc:sldMk cId="718388993" sldId="287"/>
            <ac:spMk id="32" creationId="{00000000-0000-0000-0000-000000000000}"/>
          </ac:spMkLst>
        </pc:spChg>
        <pc:picChg chg="mod">
          <ac:chgData name="James Clegg" userId="c6df1435-7a36-4b38-be4d-16e68e91152f" providerId="ADAL" clId="{5B128228-0721-437D-83FE-59E55D6614FC}" dt="2020-12-03T11:51:48.913" v="16" actId="1037"/>
          <ac:picMkLst>
            <pc:docMk/>
            <pc:sldMk cId="718388993" sldId="287"/>
            <ac:picMk id="23" creationId="{00000000-0000-0000-0000-000000000000}"/>
          </ac:picMkLst>
        </pc:picChg>
      </pc:sldChg>
      <pc:sldChg chg="addSp delSp modSp modAnim">
        <pc:chgData name="James Clegg" userId="c6df1435-7a36-4b38-be4d-16e68e91152f" providerId="ADAL" clId="{5B128228-0721-437D-83FE-59E55D6614FC}" dt="2020-12-03T15:11:47.910" v="147" actId="1037"/>
        <pc:sldMkLst>
          <pc:docMk/>
          <pc:sldMk cId="3206078877" sldId="288"/>
        </pc:sldMkLst>
        <pc:spChg chg="del">
          <ac:chgData name="James Clegg" userId="c6df1435-7a36-4b38-be4d-16e68e91152f" providerId="ADAL" clId="{5B128228-0721-437D-83FE-59E55D6614FC}" dt="2020-12-03T11:55:03.386" v="124" actId="478"/>
          <ac:spMkLst>
            <pc:docMk/>
            <pc:sldMk cId="3206078877" sldId="288"/>
            <ac:spMk id="3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5:11:43.275" v="141" actId="554"/>
          <ac:spMkLst>
            <pc:docMk/>
            <pc:sldMk cId="3206078877" sldId="288"/>
            <ac:spMk id="14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5:11:43.275" v="141" actId="554"/>
          <ac:spMkLst>
            <pc:docMk/>
            <pc:sldMk cId="3206078877" sldId="288"/>
            <ac:spMk id="18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5:11:47.910" v="147" actId="1037"/>
          <ac:spMkLst>
            <pc:docMk/>
            <pc:sldMk cId="3206078877" sldId="288"/>
            <ac:spMk id="22" creationId="{00000000-0000-0000-0000-000000000000}"/>
          </ac:spMkLst>
        </pc:spChg>
        <pc:picChg chg="mod">
          <ac:chgData name="James Clegg" userId="c6df1435-7a36-4b38-be4d-16e68e91152f" providerId="ADAL" clId="{5B128228-0721-437D-83FE-59E55D6614FC}" dt="2020-12-03T11:55:13.212" v="125" actId="1076"/>
          <ac:picMkLst>
            <pc:docMk/>
            <pc:sldMk cId="3206078877" sldId="288"/>
            <ac:picMk id="9" creationId="{00000000-0000-0000-0000-000000000000}"/>
          </ac:picMkLst>
        </pc:picChg>
        <pc:picChg chg="add mod">
          <ac:chgData name="James Clegg" userId="c6df1435-7a36-4b38-be4d-16e68e91152f" providerId="ADAL" clId="{5B128228-0721-437D-83FE-59E55D6614FC}" dt="2020-12-03T11:55:30.054" v="128" actId="1076"/>
          <ac:picMkLst>
            <pc:docMk/>
            <pc:sldMk cId="3206078877" sldId="288"/>
            <ac:picMk id="10" creationId="{FAF39093-8848-4A2D-AB2C-52830C18FE92}"/>
          </ac:picMkLst>
        </pc:picChg>
        <pc:picChg chg="mod">
          <ac:chgData name="James Clegg" userId="c6df1435-7a36-4b38-be4d-16e68e91152f" providerId="ADAL" clId="{5B128228-0721-437D-83FE-59E55D6614FC}" dt="2020-12-03T15:10:03.881" v="131" actId="1076"/>
          <ac:picMkLst>
            <pc:docMk/>
            <pc:sldMk cId="3206078877" sldId="288"/>
            <ac:picMk id="15" creationId="{00000000-0000-0000-0000-000000000000}"/>
          </ac:picMkLst>
        </pc:picChg>
        <pc:picChg chg="mod">
          <ac:chgData name="James Clegg" userId="c6df1435-7a36-4b38-be4d-16e68e91152f" providerId="ADAL" clId="{5B128228-0721-437D-83FE-59E55D6614FC}" dt="2020-12-03T15:10:06.039" v="132" actId="1076"/>
          <ac:picMkLst>
            <pc:docMk/>
            <pc:sldMk cId="3206078877" sldId="288"/>
            <ac:picMk id="19" creationId="{00000000-0000-0000-0000-000000000000}"/>
          </ac:picMkLst>
        </pc:picChg>
      </pc:sldChg>
      <pc:sldChg chg="delSp">
        <pc:chgData name="James Clegg" userId="c6df1435-7a36-4b38-be4d-16e68e91152f" providerId="ADAL" clId="{5B128228-0721-437D-83FE-59E55D6614FC}" dt="2020-12-03T15:06:45.430" v="129" actId="478"/>
        <pc:sldMkLst>
          <pc:docMk/>
          <pc:sldMk cId="957177341" sldId="291"/>
        </pc:sldMkLst>
        <pc:picChg chg="del">
          <ac:chgData name="James Clegg" userId="c6df1435-7a36-4b38-be4d-16e68e91152f" providerId="ADAL" clId="{5B128228-0721-437D-83FE-59E55D6614FC}" dt="2020-12-03T15:06:45.430" v="129" actId="478"/>
          <ac:picMkLst>
            <pc:docMk/>
            <pc:sldMk cId="957177341" sldId="291"/>
            <ac:picMk id="7" creationId="{00000000-0000-0000-0000-000000000000}"/>
          </ac:picMkLst>
        </pc:picChg>
      </pc:sldChg>
      <pc:sldChg chg="delSp">
        <pc:chgData name="James Clegg" userId="c6df1435-7a36-4b38-be4d-16e68e91152f" providerId="ADAL" clId="{5B128228-0721-437D-83FE-59E55D6614FC}" dt="2020-12-03T11:51:27.813" v="1" actId="478"/>
        <pc:sldMkLst>
          <pc:docMk/>
          <pc:sldMk cId="2065218494" sldId="297"/>
        </pc:sldMkLst>
        <pc:spChg chg="del">
          <ac:chgData name="James Clegg" userId="c6df1435-7a36-4b38-be4d-16e68e91152f" providerId="ADAL" clId="{5B128228-0721-437D-83FE-59E55D6614FC}" dt="2020-12-03T11:51:27.813" v="1" actId="478"/>
          <ac:spMkLst>
            <pc:docMk/>
            <pc:sldMk cId="2065218494" sldId="297"/>
            <ac:spMk id="18" creationId="{00000000-0000-0000-0000-000000000000}"/>
          </ac:spMkLst>
        </pc:spChg>
      </pc:sldChg>
      <pc:sldChg chg="modSp">
        <pc:chgData name="James Clegg" userId="c6df1435-7a36-4b38-be4d-16e68e91152f" providerId="ADAL" clId="{5B128228-0721-437D-83FE-59E55D6614FC}" dt="2020-12-03T11:54:25.941" v="123" actId="1038"/>
        <pc:sldMkLst>
          <pc:docMk/>
          <pc:sldMk cId="4018356383" sldId="298"/>
        </pc:sldMkLst>
        <pc:spChg chg="mod">
          <ac:chgData name="James Clegg" userId="c6df1435-7a36-4b38-be4d-16e68e91152f" providerId="ADAL" clId="{5B128228-0721-437D-83FE-59E55D6614FC}" dt="2020-12-03T11:54:25.941" v="123" actId="1038"/>
          <ac:spMkLst>
            <pc:docMk/>
            <pc:sldMk cId="4018356383" sldId="298"/>
            <ac:spMk id="18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53.676" v="105" actId="20577"/>
          <ac:spMkLst>
            <pc:docMk/>
            <pc:sldMk cId="4018356383" sldId="298"/>
            <ac:spMk id="21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09.697" v="52" actId="465"/>
          <ac:spMkLst>
            <pc:docMk/>
            <pc:sldMk cId="4018356383" sldId="298"/>
            <ac:spMk id="22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34.113" v="74" actId="1035"/>
          <ac:spMkLst>
            <pc:docMk/>
            <pc:sldMk cId="4018356383" sldId="298"/>
            <ac:spMk id="30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09.697" v="52" actId="465"/>
          <ac:spMkLst>
            <pc:docMk/>
            <pc:sldMk cId="4018356383" sldId="298"/>
            <ac:spMk id="31" creationId="{00000000-0000-0000-0000-000000000000}"/>
          </ac:spMkLst>
        </pc:spChg>
        <pc:spChg chg="mod">
          <ac:chgData name="James Clegg" userId="c6df1435-7a36-4b38-be4d-16e68e91152f" providerId="ADAL" clId="{5B128228-0721-437D-83FE-59E55D6614FC}" dt="2020-12-03T11:53:36.100" v="77" actId="1035"/>
          <ac:spMkLst>
            <pc:docMk/>
            <pc:sldMk cId="4018356383" sldId="298"/>
            <ac:spMk id="32" creationId="{00000000-0000-0000-0000-000000000000}"/>
          </ac:spMkLst>
        </pc:spChg>
        <pc:picChg chg="mod">
          <ac:chgData name="James Clegg" userId="c6df1435-7a36-4b38-be4d-16e68e91152f" providerId="ADAL" clId="{5B128228-0721-437D-83FE-59E55D6614FC}" dt="2020-12-03T11:52:07.123" v="35" actId="1037"/>
          <ac:picMkLst>
            <pc:docMk/>
            <pc:sldMk cId="4018356383" sldId="298"/>
            <ac:picMk id="23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0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64A328-8AD7-4345-B09B-C12BA4C94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245" y="839711"/>
            <a:ext cx="5547841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9F9922-4F46-4B0B-98AE-4C68DA9272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160" y="2201688"/>
            <a:ext cx="1731514" cy="21690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104F71-3976-4F8C-BD3C-9C4495F8D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653" y="2223755"/>
            <a:ext cx="1578442" cy="21690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A152FD-526E-4ADD-AECF-3E948293D0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82" y="3277019"/>
            <a:ext cx="2028669" cy="21690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03FF29-03BA-41EA-A102-EE44667C49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1197" y="4126766"/>
            <a:ext cx="1737687" cy="1652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87AA01-3C50-49D8-B801-4F53FC2FA6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3926" y="3115330"/>
            <a:ext cx="3732513" cy="227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0536" y="618757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3055" y="761446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76" y="819250"/>
            <a:ext cx="4135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Snowballs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7940" y="1728060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snowballs?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03710" y="3277231"/>
            <a:ext cx="4335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There are 13 snowballs.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378529" y="3871420"/>
            <a:ext cx="597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13 is ___ ten and ___ ones.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78529" y="4401325"/>
            <a:ext cx="597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13 is one more than _____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50" y="1928606"/>
            <a:ext cx="1652085" cy="15711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84073">
            <a:off x="2412468" y="1956120"/>
            <a:ext cx="1652085" cy="15711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8" t="25526" r="51457" b="19089"/>
          <a:stretch/>
        </p:blipFill>
        <p:spPr>
          <a:xfrm rot="5400000">
            <a:off x="2199165" y="1826052"/>
            <a:ext cx="737419" cy="870155"/>
          </a:xfrm>
          <a:prstGeom prst="ellipse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978" y="2595765"/>
            <a:ext cx="1652085" cy="157112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6730" y="1953307"/>
            <a:ext cx="1652085" cy="157112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440184" y="3858200"/>
            <a:ext cx="66104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B0F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46972" y="3860949"/>
            <a:ext cx="66104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B0F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62780" y="4390707"/>
            <a:ext cx="66104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B0F0"/>
                </a:solidFill>
                <a:latin typeface="Comic Sans MS" panose="030F0702030302020204" pitchFamily="66" charset="0"/>
              </a:rPr>
              <a:t>12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78529" y="4931231"/>
            <a:ext cx="597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13 is one less than _____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790588" y="4919198"/>
            <a:ext cx="66104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B0F0"/>
                </a:solidFill>
                <a:latin typeface="Comic Sans MS" panose="030F0702030302020204" pitchFamily="66" charset="0"/>
              </a:rPr>
              <a:t>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838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2" grpId="0"/>
      <p:bldP spid="28" grpId="0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0536" y="618757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3055" y="761446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76" y="819250"/>
            <a:ext cx="4135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Snowballs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7940" y="1728060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snowballs?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03712" y="3277231"/>
            <a:ext cx="4335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There are 16 snowballs.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378529" y="3871420"/>
            <a:ext cx="5953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16 is ___ ten and ___ ones.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78529" y="4394228"/>
            <a:ext cx="5953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16 is one more than _____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950" y="1928606"/>
            <a:ext cx="1652085" cy="15711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84073">
            <a:off x="2412468" y="1956120"/>
            <a:ext cx="1652085" cy="15711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8" t="25526" r="51457" b="19089"/>
          <a:stretch/>
        </p:blipFill>
        <p:spPr>
          <a:xfrm rot="5400000">
            <a:off x="2199165" y="1826052"/>
            <a:ext cx="737419" cy="870155"/>
          </a:xfrm>
          <a:prstGeom prst="ellipse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978" y="2595765"/>
            <a:ext cx="1652085" cy="157112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6730" y="1953307"/>
            <a:ext cx="1652085" cy="157112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440184" y="3858200"/>
            <a:ext cx="66104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B0F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46972" y="3860949"/>
            <a:ext cx="66104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B0F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68718" y="4390707"/>
            <a:ext cx="66104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B0F0"/>
                </a:solidFill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78529" y="4917036"/>
            <a:ext cx="5953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16 is one less than _____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772774" y="4913260"/>
            <a:ext cx="66104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B0F0"/>
                </a:solidFill>
                <a:latin typeface="Comic Sans MS" panose="030F0702030302020204" pitchFamily="66" charset="0"/>
              </a:rPr>
              <a:t>17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1998">
            <a:off x="6886785" y="1599563"/>
            <a:ext cx="1652085" cy="15711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835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2" grpId="0"/>
      <p:bldP spid="28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4536" y="731496"/>
            <a:ext cx="3772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Skating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9426" y="1626055"/>
            <a:ext cx="5560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are 10 people skating.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22928" y="4311686"/>
            <a:ext cx="8084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If 6 are adults, how many are children?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1147">
            <a:off x="3325798" y="2585595"/>
            <a:ext cx="1351940" cy="16935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91344" y="2210830"/>
            <a:ext cx="1351940" cy="169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177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95425" y="1317838"/>
            <a:ext cx="3313612" cy="144430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" name="Straight Connector 2"/>
          <p:cNvCxnSpPr>
            <a:stCxn id="2" idx="1"/>
            <a:endCxn id="2" idx="3"/>
          </p:cNvCxnSpPr>
          <p:nvPr/>
        </p:nvCxnSpPr>
        <p:spPr>
          <a:xfrm>
            <a:off x="3995425" y="2039993"/>
            <a:ext cx="33136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75" y="2483379"/>
            <a:ext cx="2838488" cy="28415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40981" y="4367841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7392" y="4366621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722244" y="4306286"/>
                <a:ext cx="77634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2244" y="4306286"/>
                <a:ext cx="776347" cy="7694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5121457" y="4367841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34516" y="4367841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039122" y="4306286"/>
                <a:ext cx="65053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122" y="4306286"/>
                <a:ext cx="650537" cy="76944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7519166" y="4367841"/>
            <a:ext cx="767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528995" y="4341947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>
            <a:off x="6305914" y="4341947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>
            <a:off x="5088092" y="4341947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1825240" y="2746184"/>
            <a:ext cx="807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155543" y="2039993"/>
            <a:ext cx="0" cy="7221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45659" y="2029668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71750" y="2042614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21709" y="1332870"/>
            <a:ext cx="714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240" y="558270"/>
            <a:ext cx="1647670" cy="148434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551" y="1032736"/>
            <a:ext cx="1416965" cy="1775003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831041" y="2791474"/>
            <a:ext cx="258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adults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829389" y="2807739"/>
            <a:ext cx="2117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children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458291" y="756990"/>
            <a:ext cx="258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skaters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74125" y="2052464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88856" y="4341947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370784" y="4322271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182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/>
      <p:bldP spid="17" grpId="0"/>
      <p:bldP spid="18" grpId="0"/>
      <p:bldP spid="19" grpId="0"/>
      <p:bldP spid="30" grpId="0"/>
      <p:bldP spid="31" grpId="0"/>
      <p:bldP spid="32" grpId="0"/>
      <p:bldP spid="33" grpId="0"/>
      <p:bldP spid="33" grpId="1"/>
      <p:bldP spid="34" grpId="0"/>
      <p:bldP spid="34" grpId="1"/>
      <p:bldP spid="35" grpId="0"/>
      <p:bldP spid="3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64694" y="2382138"/>
            <a:ext cx="3313612" cy="144430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" name="Straight Connector 2"/>
          <p:cNvCxnSpPr>
            <a:stCxn id="2" idx="1"/>
            <a:endCxn id="2" idx="3"/>
          </p:cNvCxnSpPr>
          <p:nvPr/>
        </p:nvCxnSpPr>
        <p:spPr>
          <a:xfrm>
            <a:off x="5164694" y="3104293"/>
            <a:ext cx="33136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43418" y="3855774"/>
                <a:ext cx="77634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GB" sz="3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3418" y="3855774"/>
                <a:ext cx="776347" cy="76944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242631" y="3917329"/>
            <a:ext cx="661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160296" y="3855774"/>
                <a:ext cx="65053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sz="4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16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0296" y="3855774"/>
                <a:ext cx="650537" cy="7694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3640340" y="3917329"/>
            <a:ext cx="767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650169" y="3891435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>
            <a:off x="2427088" y="3891435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ounded Rectangle 13"/>
          <p:cNvSpPr/>
          <p:nvPr/>
        </p:nvSpPr>
        <p:spPr>
          <a:xfrm>
            <a:off x="1209266" y="3891435"/>
            <a:ext cx="727772" cy="698118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>
            <a:off x="7324812" y="3104293"/>
            <a:ext cx="0" cy="7221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41019" y="3106914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90978" y="2397170"/>
            <a:ext cx="714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318" y="480237"/>
            <a:ext cx="1647670" cy="148434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00310" y="3855774"/>
            <a:ext cx="258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adults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998658" y="3872039"/>
            <a:ext cx="2117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children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27560" y="1821290"/>
            <a:ext cx="258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skaters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43394" y="3078819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508669" y="3899498"/>
            <a:ext cx="6610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02654" y="1010124"/>
            <a:ext cx="481637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What are all of the different groups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 of adults and children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you can make with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10 skaters? </a:t>
            </a:r>
          </a:p>
        </p:txBody>
      </p:sp>
    </p:spTree>
    <p:extLst>
      <p:ext uri="{BB962C8B-B14F-4D97-AF65-F5344CB8AC3E}">
        <p14:creationId xmlns:p14="http://schemas.microsoft.com/office/powerpoint/2010/main" val="2495524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520" y="627950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6039" y="770639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48512" y="1496685"/>
            <a:ext cx="831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Amir, Whitney and Eva had a race down the hill.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7205" y="3227961"/>
            <a:ext cx="321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Who came 1st?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1704" y="3227961"/>
            <a:ext cx="2978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Who came 3rd?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677" y="1964320"/>
            <a:ext cx="819372" cy="1125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32" y="2019905"/>
            <a:ext cx="869768" cy="10663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82" y="325598"/>
            <a:ext cx="1514533" cy="136440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2157">
            <a:off x="-1345714" y="3607702"/>
            <a:ext cx="1486729" cy="158959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0740">
            <a:off x="-1190509" y="4093219"/>
            <a:ext cx="1156776" cy="15895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5179">
            <a:off x="-1416497" y="4652202"/>
            <a:ext cx="1156776" cy="141826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512" y="2088119"/>
            <a:ext cx="869768" cy="92994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468827" y="3227961"/>
            <a:ext cx="321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Who came 2nd?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F39093-8848-4A2D-AB2C-52830C18FE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0142" y="622612"/>
            <a:ext cx="1432691" cy="8740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607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0.00069 C 0.00674 0.05116 0.04151 0.06065 0.09584 0.06389 C 0.1492 0.06736 0.25529 0.02014 0.32148 0.01945 C 0.3875 0.01852 0.43029 0.04375 0.49167 0.0588 C 0.55305 0.07408 0.63686 0.10857 0.69039 0.11088 C 0.74424 0.1132 0.78254 0.08334 0.81443 0.07223 C 0.84584 0.06088 0.80321 0.04375 0.88029 0.04375 C 0.92516 0.04375 0.93991 -0.00995 0.94408 0.00718 " pathEditMode="relative" rAng="0" ptsTypes="AAAAAA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96" y="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2 -0.09352 C 0.00721 -0.03611 0.03862 -0.02592 0.08718 -0.02199 C 0.13606 -0.01829 0.23221 -0.07106 0.29151 -0.07153 C 0.35176 -0.07245 0.39327 -0.03611 0.44616 -0.02824 C 0.4992 -0.0206 0.56362 -0.03009 0.60898 -0.02569 C 0.65417 -0.02153 0.68141 -0.00926 0.71731 -0.00231 C 0.75273 0.00463 0.75176 0.01597 0.8218 0.01597 C 0.86234 0.01597 0.99295 -0.02963 0.99648 -0.00995 " pathEditMode="relative" rAng="0" ptsTypes="AAAAAAAA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60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1.85185E-6 C 0.00705 0.00301 0.06955 -0.04792 0.1226 -0.04584 C 0.175 -0.04398 0.25385 0.01296 0.31747 0.0118 C 0.38077 0.01088 0.43895 -0.04908 0.50369 -0.05255 C 0.56859 -0.05579 0.66202 -0.02153 0.70641 -0.0081 C 0.75096 0.00532 0.74503 0.02616 0.77132 0.02778 C 0.79728 0.02963 0.78846 0.00254 0.86427 0.00254 C 0.9085 0.00254 0.92324 -0.0007 0.92741 0.00046 " pathEditMode="relative" rAng="0" ptsTypes="AAAAAA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62" y="-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4" grpId="0"/>
      <p:bldP spid="14" grpId="1"/>
      <p:bldP spid="22" grpId="0"/>
      <p:bldP spid="22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6.6|8.4|0.8|0.9|13.6|2|5.8|7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7.8|6.1|0.7|0.8|9|1.8|5.5|6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2.1|1.1|4.8|0.9|5.1|1.9|9.5|4.7|2.6|3|11.4|0.7|7.1|2.3|5.1|14.4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2.3|2.4|10.1|2.1|2.1|11.3|1.3|2.8|2.8|3.8|2.3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0504AA-4A03-46DD-BC11-0497661035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elements/1.1/"/>
    <ds:schemaRef ds:uri="522d4c35-b548-4432-90ae-af4376e1c4b4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12004</TotalTime>
  <Words>170</Words>
  <Application>Microsoft Office PowerPoint</Application>
  <PresentationFormat>A4 Paper (210x297 mm)</PresentationFormat>
  <Paragraphs>63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149</cp:revision>
  <dcterms:created xsi:type="dcterms:W3CDTF">2019-10-15T10:24:11Z</dcterms:created>
  <dcterms:modified xsi:type="dcterms:W3CDTF">2020-12-03T15:36:34Z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