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</p:sldMasterIdLst>
  <p:notesMasterIdLst>
    <p:notesMasterId r:id="rId18"/>
  </p:notesMasterIdLst>
  <p:handoutMasterIdLst>
    <p:handoutMasterId r:id="rId19"/>
  </p:handoutMasterIdLst>
  <p:sldIdLst>
    <p:sldId id="274" r:id="rId5"/>
    <p:sldId id="276" r:id="rId6"/>
    <p:sldId id="277" r:id="rId7"/>
    <p:sldId id="287" r:id="rId8"/>
    <p:sldId id="285" r:id="rId9"/>
    <p:sldId id="286" r:id="rId10"/>
    <p:sldId id="278" r:id="rId11"/>
    <p:sldId id="279" r:id="rId12"/>
    <p:sldId id="280" r:id="rId13"/>
    <p:sldId id="281" r:id="rId14"/>
    <p:sldId id="282" r:id="rId15"/>
    <p:sldId id="283" r:id="rId16"/>
    <p:sldId id="284" r:id="rId1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46" userDrawn="1">
          <p15:clr>
            <a:srgbClr val="A4A3A4"/>
          </p15:clr>
        </p15:guide>
        <p15:guide id="2" pos="49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7" autoAdjust="0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824" y="64"/>
      </p:cViewPr>
      <p:guideLst>
        <p:guide orient="horz" pos="2546"/>
        <p:guide pos="49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B1793B1F-9D57-4081-80DE-8C497EA82120}"/>
    <pc:docChg chg="custSel modSld">
      <pc:chgData name="James Clegg" userId="c6df1435-7a36-4b38-be4d-16e68e91152f" providerId="ADAL" clId="{B1793B1F-9D57-4081-80DE-8C497EA82120}" dt="2021-03-19T15:15:40.750" v="40"/>
      <pc:docMkLst>
        <pc:docMk/>
      </pc:docMkLst>
      <pc:sldChg chg="addSp delSp">
        <pc:chgData name="James Clegg" userId="c6df1435-7a36-4b38-be4d-16e68e91152f" providerId="ADAL" clId="{B1793B1F-9D57-4081-80DE-8C497EA82120}" dt="2021-03-19T15:12:29.496" v="1"/>
        <pc:sldMkLst>
          <pc:docMk/>
          <pc:sldMk cId="593140160" sldId="274"/>
        </pc:sldMkLst>
        <pc:spChg chg="del">
          <ac:chgData name="James Clegg" userId="c6df1435-7a36-4b38-be4d-16e68e91152f" providerId="ADAL" clId="{B1793B1F-9D57-4081-80DE-8C497EA82120}" dt="2021-03-19T15:12:28.788" v="0" actId="478"/>
          <ac:spMkLst>
            <pc:docMk/>
            <pc:sldMk cId="593140160" sldId="274"/>
            <ac:spMk id="2" creationId="{FEAC461B-D4AF-40F3-968F-7565A7B985BC}"/>
          </ac:spMkLst>
        </pc:spChg>
        <pc:picChg chg="del">
          <ac:chgData name="James Clegg" userId="c6df1435-7a36-4b38-be4d-16e68e91152f" providerId="ADAL" clId="{B1793B1F-9D57-4081-80DE-8C497EA82120}" dt="2021-03-19T15:12:28.788" v="0" actId="478"/>
          <ac:picMkLst>
            <pc:docMk/>
            <pc:sldMk cId="593140160" sldId="274"/>
            <ac:picMk id="3" creationId="{2BC2A613-2F13-4378-A77D-67F351B778F6}"/>
          </ac:picMkLst>
        </pc:picChg>
        <pc:picChg chg="del">
          <ac:chgData name="James Clegg" userId="c6df1435-7a36-4b38-be4d-16e68e91152f" providerId="ADAL" clId="{B1793B1F-9D57-4081-80DE-8C497EA82120}" dt="2021-03-19T15:12:28.788" v="0" actId="478"/>
          <ac:picMkLst>
            <pc:docMk/>
            <pc:sldMk cId="593140160" sldId="274"/>
            <ac:picMk id="4" creationId="{5DEA8AD6-2B6E-4A73-AC4B-D60098F910C8}"/>
          </ac:picMkLst>
        </pc:picChg>
        <pc:picChg chg="del">
          <ac:chgData name="James Clegg" userId="c6df1435-7a36-4b38-be4d-16e68e91152f" providerId="ADAL" clId="{B1793B1F-9D57-4081-80DE-8C497EA82120}" dt="2021-03-19T15:12:28.788" v="0" actId="478"/>
          <ac:picMkLst>
            <pc:docMk/>
            <pc:sldMk cId="593140160" sldId="274"/>
            <ac:picMk id="5" creationId="{2A9F84DC-7AB1-42CB-8041-B2B0F9CA8700}"/>
          </ac:picMkLst>
        </pc:picChg>
        <pc:picChg chg="add">
          <ac:chgData name="James Clegg" userId="c6df1435-7a36-4b38-be4d-16e68e91152f" providerId="ADAL" clId="{B1793B1F-9D57-4081-80DE-8C497EA82120}" dt="2021-03-19T15:12:29.496" v="1"/>
          <ac:picMkLst>
            <pc:docMk/>
            <pc:sldMk cId="593140160" sldId="274"/>
            <ac:picMk id="8" creationId="{9033A68B-F48A-49A4-835B-F62996DFFB00}"/>
          </ac:picMkLst>
        </pc:picChg>
        <pc:picChg chg="add">
          <ac:chgData name="James Clegg" userId="c6df1435-7a36-4b38-be4d-16e68e91152f" providerId="ADAL" clId="{B1793B1F-9D57-4081-80DE-8C497EA82120}" dt="2021-03-19T15:12:29.496" v="1"/>
          <ac:picMkLst>
            <pc:docMk/>
            <pc:sldMk cId="593140160" sldId="274"/>
            <ac:picMk id="9" creationId="{EE9E2961-E7FB-460C-8452-1BB252A200EA}"/>
          </ac:picMkLst>
        </pc:picChg>
        <pc:picChg chg="add">
          <ac:chgData name="James Clegg" userId="c6df1435-7a36-4b38-be4d-16e68e91152f" providerId="ADAL" clId="{B1793B1F-9D57-4081-80DE-8C497EA82120}" dt="2021-03-19T15:12:29.496" v="1"/>
          <ac:picMkLst>
            <pc:docMk/>
            <pc:sldMk cId="593140160" sldId="274"/>
            <ac:picMk id="10" creationId="{C6F26D33-5CB7-4FD7-B446-39C9646A1759}"/>
          </ac:picMkLst>
        </pc:picChg>
        <pc:picChg chg="add">
          <ac:chgData name="James Clegg" userId="c6df1435-7a36-4b38-be4d-16e68e91152f" providerId="ADAL" clId="{B1793B1F-9D57-4081-80DE-8C497EA82120}" dt="2021-03-19T15:12:29.496" v="1"/>
          <ac:picMkLst>
            <pc:docMk/>
            <pc:sldMk cId="593140160" sldId="274"/>
            <ac:picMk id="11" creationId="{2AA1B1BF-5D84-4AB2-8DCC-E5623267C18C}"/>
          </ac:picMkLst>
        </pc:picChg>
        <pc:picChg chg="add">
          <ac:chgData name="James Clegg" userId="c6df1435-7a36-4b38-be4d-16e68e91152f" providerId="ADAL" clId="{B1793B1F-9D57-4081-80DE-8C497EA82120}" dt="2021-03-19T15:12:29.496" v="1"/>
          <ac:picMkLst>
            <pc:docMk/>
            <pc:sldMk cId="593140160" sldId="274"/>
            <ac:picMk id="12" creationId="{DECF9F31-06AA-4B24-834C-E7D264CD5B19}"/>
          </ac:picMkLst>
        </pc:picChg>
        <pc:picChg chg="add">
          <ac:chgData name="James Clegg" userId="c6df1435-7a36-4b38-be4d-16e68e91152f" providerId="ADAL" clId="{B1793B1F-9D57-4081-80DE-8C497EA82120}" dt="2021-03-19T15:12:29.496" v="1"/>
          <ac:picMkLst>
            <pc:docMk/>
            <pc:sldMk cId="593140160" sldId="274"/>
            <ac:picMk id="13" creationId="{26313144-3247-4C9D-8CFB-52188148BBC4}"/>
          </ac:picMkLst>
        </pc:picChg>
        <pc:picChg chg="add">
          <ac:chgData name="James Clegg" userId="c6df1435-7a36-4b38-be4d-16e68e91152f" providerId="ADAL" clId="{B1793B1F-9D57-4081-80DE-8C497EA82120}" dt="2021-03-19T15:12:29.496" v="1"/>
          <ac:picMkLst>
            <pc:docMk/>
            <pc:sldMk cId="593140160" sldId="274"/>
            <ac:picMk id="14" creationId="{DD283200-7CA1-45E0-80CA-1D4A5B347936}"/>
          </ac:picMkLst>
        </pc:picChg>
        <pc:picChg chg="add">
          <ac:chgData name="James Clegg" userId="c6df1435-7a36-4b38-be4d-16e68e91152f" providerId="ADAL" clId="{B1793B1F-9D57-4081-80DE-8C497EA82120}" dt="2021-03-19T15:12:29.496" v="1"/>
          <ac:picMkLst>
            <pc:docMk/>
            <pc:sldMk cId="593140160" sldId="274"/>
            <ac:picMk id="15" creationId="{F16DB73E-6961-4CF2-B14F-77C98166246D}"/>
          </ac:picMkLst>
        </pc:picChg>
        <pc:picChg chg="add">
          <ac:chgData name="James Clegg" userId="c6df1435-7a36-4b38-be4d-16e68e91152f" providerId="ADAL" clId="{B1793B1F-9D57-4081-80DE-8C497EA82120}" dt="2021-03-19T15:12:29.496" v="1"/>
          <ac:picMkLst>
            <pc:docMk/>
            <pc:sldMk cId="593140160" sldId="274"/>
            <ac:picMk id="16" creationId="{BEB901F1-E025-47EE-9E3D-E225A0D5E8CD}"/>
          </ac:picMkLst>
        </pc:picChg>
        <pc:picChg chg="add">
          <ac:chgData name="James Clegg" userId="c6df1435-7a36-4b38-be4d-16e68e91152f" providerId="ADAL" clId="{B1793B1F-9D57-4081-80DE-8C497EA82120}" dt="2021-03-19T15:12:29.496" v="1"/>
          <ac:picMkLst>
            <pc:docMk/>
            <pc:sldMk cId="593140160" sldId="274"/>
            <ac:picMk id="17" creationId="{196093A4-6161-4ECD-B4E6-69F3717B3794}"/>
          </ac:picMkLst>
        </pc:picChg>
      </pc:sldChg>
      <pc:sldChg chg="addSp modSp">
        <pc:chgData name="James Clegg" userId="c6df1435-7a36-4b38-be4d-16e68e91152f" providerId="ADAL" clId="{B1793B1F-9D57-4081-80DE-8C497EA82120}" dt="2021-03-19T15:12:59.302" v="5" actId="1076"/>
        <pc:sldMkLst>
          <pc:docMk/>
          <pc:sldMk cId="3645445838" sldId="276"/>
        </pc:sldMkLst>
        <pc:picChg chg="add mod">
          <ac:chgData name="James Clegg" userId="c6df1435-7a36-4b38-be4d-16e68e91152f" providerId="ADAL" clId="{B1793B1F-9D57-4081-80DE-8C497EA82120}" dt="2021-03-19T15:12:57.006" v="4" actId="1076"/>
          <ac:picMkLst>
            <pc:docMk/>
            <pc:sldMk cId="3645445838" sldId="276"/>
            <ac:picMk id="10" creationId="{89862519-E7C0-45E4-8A23-4A05A50A4D36}"/>
          </ac:picMkLst>
        </pc:picChg>
        <pc:picChg chg="add mod">
          <ac:chgData name="James Clegg" userId="c6df1435-7a36-4b38-be4d-16e68e91152f" providerId="ADAL" clId="{B1793B1F-9D57-4081-80DE-8C497EA82120}" dt="2021-03-19T15:12:59.302" v="5" actId="1076"/>
          <ac:picMkLst>
            <pc:docMk/>
            <pc:sldMk cId="3645445838" sldId="276"/>
            <ac:picMk id="12" creationId="{8E79E0B1-D8DA-4D0F-A2C7-13F0712BD7A4}"/>
          </ac:picMkLst>
        </pc:picChg>
      </pc:sldChg>
      <pc:sldChg chg="addSp modSp">
        <pc:chgData name="James Clegg" userId="c6df1435-7a36-4b38-be4d-16e68e91152f" providerId="ADAL" clId="{B1793B1F-9D57-4081-80DE-8C497EA82120}" dt="2021-03-19T15:15:22.415" v="37" actId="166"/>
        <pc:sldMkLst>
          <pc:docMk/>
          <pc:sldMk cId="3159177815" sldId="278"/>
        </pc:sldMkLst>
        <pc:picChg chg="ord">
          <ac:chgData name="James Clegg" userId="c6df1435-7a36-4b38-be4d-16e68e91152f" providerId="ADAL" clId="{B1793B1F-9D57-4081-80DE-8C497EA82120}" dt="2021-03-19T15:15:22.415" v="37" actId="166"/>
          <ac:picMkLst>
            <pc:docMk/>
            <pc:sldMk cId="3159177815" sldId="278"/>
            <ac:picMk id="5" creationId="{4CEC5D51-F0F5-4578-9642-2A90D957B2FC}"/>
          </ac:picMkLst>
        </pc:picChg>
        <pc:picChg chg="add mod">
          <ac:chgData name="James Clegg" userId="c6df1435-7a36-4b38-be4d-16e68e91152f" providerId="ADAL" clId="{B1793B1F-9D57-4081-80DE-8C497EA82120}" dt="2021-03-19T15:15:20.305" v="36" actId="1076"/>
          <ac:picMkLst>
            <pc:docMk/>
            <pc:sldMk cId="3159177815" sldId="278"/>
            <ac:picMk id="7" creationId="{33C12B0C-883C-4A90-8A84-59EE20E24220}"/>
          </ac:picMkLst>
        </pc:picChg>
      </pc:sldChg>
      <pc:sldChg chg="addSp modSp">
        <pc:chgData name="James Clegg" userId="c6df1435-7a36-4b38-be4d-16e68e91152f" providerId="ADAL" clId="{B1793B1F-9D57-4081-80DE-8C497EA82120}" dt="2021-03-19T15:15:38.610" v="39" actId="1076"/>
        <pc:sldMkLst>
          <pc:docMk/>
          <pc:sldMk cId="1193679755" sldId="283"/>
        </pc:sldMkLst>
        <pc:picChg chg="add mod">
          <ac:chgData name="James Clegg" userId="c6df1435-7a36-4b38-be4d-16e68e91152f" providerId="ADAL" clId="{B1793B1F-9D57-4081-80DE-8C497EA82120}" dt="2021-03-19T15:15:38.610" v="39" actId="1076"/>
          <ac:picMkLst>
            <pc:docMk/>
            <pc:sldMk cId="1193679755" sldId="283"/>
            <ac:picMk id="12" creationId="{C44CA439-EABD-41DB-98E7-7FE91B7E6F46}"/>
          </ac:picMkLst>
        </pc:picChg>
      </pc:sldChg>
      <pc:sldChg chg="addSp">
        <pc:chgData name="James Clegg" userId="c6df1435-7a36-4b38-be4d-16e68e91152f" providerId="ADAL" clId="{B1793B1F-9D57-4081-80DE-8C497EA82120}" dt="2021-03-19T15:15:40.750" v="40"/>
        <pc:sldMkLst>
          <pc:docMk/>
          <pc:sldMk cId="3808833255" sldId="284"/>
        </pc:sldMkLst>
        <pc:picChg chg="add">
          <ac:chgData name="James Clegg" userId="c6df1435-7a36-4b38-be4d-16e68e91152f" providerId="ADAL" clId="{B1793B1F-9D57-4081-80DE-8C497EA82120}" dt="2021-03-19T15:15:40.750" v="40"/>
          <ac:picMkLst>
            <pc:docMk/>
            <pc:sldMk cId="3808833255" sldId="284"/>
            <ac:picMk id="48" creationId="{6B8E06BC-C47A-4A22-ABE8-BDE1998F5F76}"/>
          </ac:picMkLst>
        </pc:picChg>
      </pc:sldChg>
      <pc:sldChg chg="addSp delSp modSp">
        <pc:chgData name="James Clegg" userId="c6df1435-7a36-4b38-be4d-16e68e91152f" providerId="ADAL" clId="{B1793B1F-9D57-4081-80DE-8C497EA82120}" dt="2021-03-19T15:14:43.835" v="28" actId="166"/>
        <pc:sldMkLst>
          <pc:docMk/>
          <pc:sldMk cId="3247832506" sldId="285"/>
        </pc:sldMkLst>
        <pc:picChg chg="del">
          <ac:chgData name="James Clegg" userId="c6df1435-7a36-4b38-be4d-16e68e91152f" providerId="ADAL" clId="{B1793B1F-9D57-4081-80DE-8C497EA82120}" dt="2021-03-19T15:14:29.787" v="25" actId="478"/>
          <ac:picMkLst>
            <pc:docMk/>
            <pc:sldMk cId="3247832506" sldId="285"/>
            <ac:picMk id="6" creationId="{00000000-0000-0000-0000-000000000000}"/>
          </ac:picMkLst>
        </pc:picChg>
        <pc:picChg chg="add del mod">
          <ac:chgData name="James Clegg" userId="c6df1435-7a36-4b38-be4d-16e68e91152f" providerId="ADAL" clId="{B1793B1F-9D57-4081-80DE-8C497EA82120}" dt="2021-03-19T15:14:29.787" v="25" actId="478"/>
          <ac:picMkLst>
            <pc:docMk/>
            <pc:sldMk cId="3247832506" sldId="285"/>
            <ac:picMk id="9" creationId="{053A350B-9172-4219-9789-95C5B4BF60B8}"/>
          </ac:picMkLst>
        </pc:picChg>
        <pc:picChg chg="del mod">
          <ac:chgData name="James Clegg" userId="c6df1435-7a36-4b38-be4d-16e68e91152f" providerId="ADAL" clId="{B1793B1F-9D57-4081-80DE-8C497EA82120}" dt="2021-03-19T15:14:29.787" v="25" actId="478"/>
          <ac:picMkLst>
            <pc:docMk/>
            <pc:sldMk cId="3247832506" sldId="285"/>
            <ac:picMk id="10" creationId="{00000000-0000-0000-0000-000000000000}"/>
          </ac:picMkLst>
        </pc:picChg>
        <pc:picChg chg="del mod">
          <ac:chgData name="James Clegg" userId="c6df1435-7a36-4b38-be4d-16e68e91152f" providerId="ADAL" clId="{B1793B1F-9D57-4081-80DE-8C497EA82120}" dt="2021-03-19T15:14:29.787" v="25" actId="478"/>
          <ac:picMkLst>
            <pc:docMk/>
            <pc:sldMk cId="3247832506" sldId="285"/>
            <ac:picMk id="11" creationId="{00000000-0000-0000-0000-000000000000}"/>
          </ac:picMkLst>
        </pc:picChg>
        <pc:picChg chg="add del mod">
          <ac:chgData name="James Clegg" userId="c6df1435-7a36-4b38-be4d-16e68e91152f" providerId="ADAL" clId="{B1793B1F-9D57-4081-80DE-8C497EA82120}" dt="2021-03-19T15:14:29.787" v="25" actId="478"/>
          <ac:picMkLst>
            <pc:docMk/>
            <pc:sldMk cId="3247832506" sldId="285"/>
            <ac:picMk id="12" creationId="{84A18E59-99D2-421A-A693-C8603CB8AAB9}"/>
          </ac:picMkLst>
        </pc:picChg>
        <pc:picChg chg="add del mod">
          <ac:chgData name="James Clegg" userId="c6df1435-7a36-4b38-be4d-16e68e91152f" providerId="ADAL" clId="{B1793B1F-9D57-4081-80DE-8C497EA82120}" dt="2021-03-19T15:14:29.787" v="25" actId="478"/>
          <ac:picMkLst>
            <pc:docMk/>
            <pc:sldMk cId="3247832506" sldId="285"/>
            <ac:picMk id="13" creationId="{9E08EAAD-823E-4299-8FFA-5723CFBC2057}"/>
          </ac:picMkLst>
        </pc:picChg>
        <pc:picChg chg="add ord">
          <ac:chgData name="James Clegg" userId="c6df1435-7a36-4b38-be4d-16e68e91152f" providerId="ADAL" clId="{B1793B1F-9D57-4081-80DE-8C497EA82120}" dt="2021-03-19T15:14:43.835" v="28" actId="166"/>
          <ac:picMkLst>
            <pc:docMk/>
            <pc:sldMk cId="3247832506" sldId="285"/>
            <ac:picMk id="14" creationId="{73D943E0-6631-4E4F-9FFF-774D16E4AD59}"/>
          </ac:picMkLst>
        </pc:picChg>
        <pc:picChg chg="add">
          <ac:chgData name="James Clegg" userId="c6df1435-7a36-4b38-be4d-16e68e91152f" providerId="ADAL" clId="{B1793B1F-9D57-4081-80DE-8C497EA82120}" dt="2021-03-19T15:14:30.061" v="26"/>
          <ac:picMkLst>
            <pc:docMk/>
            <pc:sldMk cId="3247832506" sldId="285"/>
            <ac:picMk id="15" creationId="{8CEEC46A-4991-4802-9D5A-C4029DC503F3}"/>
          </ac:picMkLst>
        </pc:picChg>
        <pc:picChg chg="add">
          <ac:chgData name="James Clegg" userId="c6df1435-7a36-4b38-be4d-16e68e91152f" providerId="ADAL" clId="{B1793B1F-9D57-4081-80DE-8C497EA82120}" dt="2021-03-19T15:14:30.061" v="26"/>
          <ac:picMkLst>
            <pc:docMk/>
            <pc:sldMk cId="3247832506" sldId="285"/>
            <ac:picMk id="16" creationId="{876CE9F0-7D76-4498-9813-564AF8FD2EB4}"/>
          </ac:picMkLst>
        </pc:picChg>
        <pc:picChg chg="add ord">
          <ac:chgData name="James Clegg" userId="c6df1435-7a36-4b38-be4d-16e68e91152f" providerId="ADAL" clId="{B1793B1F-9D57-4081-80DE-8C497EA82120}" dt="2021-03-19T15:14:43.835" v="28" actId="166"/>
          <ac:picMkLst>
            <pc:docMk/>
            <pc:sldMk cId="3247832506" sldId="285"/>
            <ac:picMk id="17" creationId="{1CF4A71C-9BEC-4D6C-81C4-923B2F3349FA}"/>
          </ac:picMkLst>
        </pc:picChg>
        <pc:picChg chg="add">
          <ac:chgData name="James Clegg" userId="c6df1435-7a36-4b38-be4d-16e68e91152f" providerId="ADAL" clId="{B1793B1F-9D57-4081-80DE-8C497EA82120}" dt="2021-03-19T15:14:35.504" v="27"/>
          <ac:picMkLst>
            <pc:docMk/>
            <pc:sldMk cId="3247832506" sldId="285"/>
            <ac:picMk id="18" creationId="{57CEFD0E-1AC8-4263-BF86-D71427261D1B}"/>
          </ac:picMkLst>
        </pc:picChg>
      </pc:sldChg>
      <pc:sldChg chg="addSp delSp modSp">
        <pc:chgData name="James Clegg" userId="c6df1435-7a36-4b38-be4d-16e68e91152f" providerId="ADAL" clId="{B1793B1F-9D57-4081-80DE-8C497EA82120}" dt="2021-03-19T15:14:22.613" v="24" actId="1076"/>
        <pc:sldMkLst>
          <pc:docMk/>
          <pc:sldMk cId="719700083" sldId="286"/>
        </pc:sldMkLst>
        <pc:picChg chg="del">
          <ac:chgData name="James Clegg" userId="c6df1435-7a36-4b38-be4d-16e68e91152f" providerId="ADAL" clId="{B1793B1F-9D57-4081-80DE-8C497EA82120}" dt="2021-03-19T15:14:20.110" v="23" actId="478"/>
          <ac:picMkLst>
            <pc:docMk/>
            <pc:sldMk cId="719700083" sldId="286"/>
            <ac:picMk id="11" creationId="{00000000-0000-0000-0000-000000000000}"/>
          </ac:picMkLst>
        </pc:picChg>
        <pc:picChg chg="add mod">
          <ac:chgData name="James Clegg" userId="c6df1435-7a36-4b38-be4d-16e68e91152f" providerId="ADAL" clId="{B1793B1F-9D57-4081-80DE-8C497EA82120}" dt="2021-03-19T15:14:12.841" v="19" actId="1076"/>
          <ac:picMkLst>
            <pc:docMk/>
            <pc:sldMk cId="719700083" sldId="286"/>
            <ac:picMk id="34" creationId="{D0AA47E4-9B03-4B15-9659-96A66C646A39}"/>
          </ac:picMkLst>
        </pc:picChg>
        <pc:picChg chg="add mod">
          <ac:chgData name="James Clegg" userId="c6df1435-7a36-4b38-be4d-16e68e91152f" providerId="ADAL" clId="{B1793B1F-9D57-4081-80DE-8C497EA82120}" dt="2021-03-19T15:14:11.155" v="18" actId="1076"/>
          <ac:picMkLst>
            <pc:docMk/>
            <pc:sldMk cId="719700083" sldId="286"/>
            <ac:picMk id="35" creationId="{74E5AAAB-B26F-4F4A-B53C-A0D9FE6BD35D}"/>
          </ac:picMkLst>
        </pc:picChg>
        <pc:picChg chg="add mod">
          <ac:chgData name="James Clegg" userId="c6df1435-7a36-4b38-be4d-16e68e91152f" providerId="ADAL" clId="{B1793B1F-9D57-4081-80DE-8C497EA82120}" dt="2021-03-19T15:14:22.613" v="24" actId="1076"/>
          <ac:picMkLst>
            <pc:docMk/>
            <pc:sldMk cId="719700083" sldId="286"/>
            <ac:picMk id="38" creationId="{D19066DB-EC58-4E44-B6CA-3E53A00F5F8E}"/>
          </ac:picMkLst>
        </pc:picChg>
      </pc:sldChg>
    </pc:docChg>
  </pc:docChgLst>
  <pc:docChgLst>
    <pc:chgData name="James Clegg" userId="c6df1435-7a36-4b38-be4d-16e68e91152f" providerId="ADAL" clId="{058896B4-D390-487D-8CF1-93BABEF3854A}"/>
    <pc:docChg chg="custSel modSld">
      <pc:chgData name="James Clegg" userId="c6df1435-7a36-4b38-be4d-16e68e91152f" providerId="ADAL" clId="{058896B4-D390-487D-8CF1-93BABEF3854A}" dt="2021-03-19T15:16:56.209" v="13"/>
      <pc:docMkLst>
        <pc:docMk/>
      </pc:docMkLst>
      <pc:sldChg chg="delSp modTransition delAnim">
        <pc:chgData name="James Clegg" userId="c6df1435-7a36-4b38-be4d-16e68e91152f" providerId="ADAL" clId="{058896B4-D390-487D-8CF1-93BABEF3854A}" dt="2021-03-19T15:16:56.209" v="13"/>
        <pc:sldMkLst>
          <pc:docMk/>
          <pc:sldMk cId="593140160" sldId="274"/>
        </pc:sldMkLst>
        <pc:picChg chg="del">
          <ac:chgData name="James Clegg" userId="c6df1435-7a36-4b38-be4d-16e68e91152f" providerId="ADAL" clId="{058896B4-D390-487D-8CF1-93BABEF3854A}" dt="2021-03-19T15:16:16.435" v="0" actId="478"/>
          <ac:picMkLst>
            <pc:docMk/>
            <pc:sldMk cId="593140160" sldId="274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58896B4-D390-487D-8CF1-93BABEF3854A}" dt="2021-03-19T15:16:56.209" v="13"/>
        <pc:sldMkLst>
          <pc:docMk/>
          <pc:sldMk cId="3645445838" sldId="276"/>
        </pc:sldMkLst>
        <pc:picChg chg="del">
          <ac:chgData name="James Clegg" userId="c6df1435-7a36-4b38-be4d-16e68e91152f" providerId="ADAL" clId="{058896B4-D390-487D-8CF1-93BABEF3854A}" dt="2021-03-19T15:16:18.640" v="1" actId="478"/>
          <ac:picMkLst>
            <pc:docMk/>
            <pc:sldMk cId="3645445838" sldId="276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58896B4-D390-487D-8CF1-93BABEF3854A}" dt="2021-03-19T15:16:56.209" v="13"/>
        <pc:sldMkLst>
          <pc:docMk/>
          <pc:sldMk cId="3459150129" sldId="277"/>
        </pc:sldMkLst>
        <pc:picChg chg="del">
          <ac:chgData name="James Clegg" userId="c6df1435-7a36-4b38-be4d-16e68e91152f" providerId="ADAL" clId="{058896B4-D390-487D-8CF1-93BABEF3854A}" dt="2021-03-19T15:16:20.745" v="2" actId="478"/>
          <ac:picMkLst>
            <pc:docMk/>
            <pc:sldMk cId="3459150129" sldId="277"/>
            <ac:picMk id="1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58896B4-D390-487D-8CF1-93BABEF3854A}" dt="2021-03-19T15:16:56.209" v="13"/>
        <pc:sldMkLst>
          <pc:docMk/>
          <pc:sldMk cId="3159177815" sldId="278"/>
        </pc:sldMkLst>
        <pc:picChg chg="del">
          <ac:chgData name="James Clegg" userId="c6df1435-7a36-4b38-be4d-16e68e91152f" providerId="ADAL" clId="{058896B4-D390-487D-8CF1-93BABEF3854A}" dt="2021-03-19T15:16:33.929" v="6" actId="478"/>
          <ac:picMkLst>
            <pc:docMk/>
            <pc:sldMk cId="3159177815" sldId="278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58896B4-D390-487D-8CF1-93BABEF3854A}" dt="2021-03-19T15:16:56.209" v="13"/>
        <pc:sldMkLst>
          <pc:docMk/>
          <pc:sldMk cId="617629176" sldId="279"/>
        </pc:sldMkLst>
        <pc:picChg chg="del">
          <ac:chgData name="James Clegg" userId="c6df1435-7a36-4b38-be4d-16e68e91152f" providerId="ADAL" clId="{058896B4-D390-487D-8CF1-93BABEF3854A}" dt="2021-03-19T15:16:36.630" v="7" actId="478"/>
          <ac:picMkLst>
            <pc:docMk/>
            <pc:sldMk cId="617629176" sldId="279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58896B4-D390-487D-8CF1-93BABEF3854A}" dt="2021-03-19T15:16:56.209" v="13"/>
        <pc:sldMkLst>
          <pc:docMk/>
          <pc:sldMk cId="1121727044" sldId="280"/>
        </pc:sldMkLst>
        <pc:picChg chg="del">
          <ac:chgData name="James Clegg" userId="c6df1435-7a36-4b38-be4d-16e68e91152f" providerId="ADAL" clId="{058896B4-D390-487D-8CF1-93BABEF3854A}" dt="2021-03-19T15:16:38.722" v="8" actId="478"/>
          <ac:picMkLst>
            <pc:docMk/>
            <pc:sldMk cId="1121727044" sldId="28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58896B4-D390-487D-8CF1-93BABEF3854A}" dt="2021-03-19T15:16:56.209" v="13"/>
        <pc:sldMkLst>
          <pc:docMk/>
          <pc:sldMk cId="355344352" sldId="281"/>
        </pc:sldMkLst>
        <pc:picChg chg="del">
          <ac:chgData name="James Clegg" userId="c6df1435-7a36-4b38-be4d-16e68e91152f" providerId="ADAL" clId="{058896B4-D390-487D-8CF1-93BABEF3854A}" dt="2021-03-19T15:16:41.776" v="9" actId="478"/>
          <ac:picMkLst>
            <pc:docMk/>
            <pc:sldMk cId="355344352" sldId="28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58896B4-D390-487D-8CF1-93BABEF3854A}" dt="2021-03-19T15:16:56.209" v="13"/>
        <pc:sldMkLst>
          <pc:docMk/>
          <pc:sldMk cId="508451099" sldId="282"/>
        </pc:sldMkLst>
        <pc:picChg chg="del">
          <ac:chgData name="James Clegg" userId="c6df1435-7a36-4b38-be4d-16e68e91152f" providerId="ADAL" clId="{058896B4-D390-487D-8CF1-93BABEF3854A}" dt="2021-03-19T15:16:44.044" v="10" actId="478"/>
          <ac:picMkLst>
            <pc:docMk/>
            <pc:sldMk cId="508451099" sldId="282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58896B4-D390-487D-8CF1-93BABEF3854A}" dt="2021-03-19T15:16:56.209" v="13"/>
        <pc:sldMkLst>
          <pc:docMk/>
          <pc:sldMk cId="1193679755" sldId="283"/>
        </pc:sldMkLst>
        <pc:picChg chg="del">
          <ac:chgData name="James Clegg" userId="c6df1435-7a36-4b38-be4d-16e68e91152f" providerId="ADAL" clId="{058896B4-D390-487D-8CF1-93BABEF3854A}" dt="2021-03-19T15:16:46.817" v="11" actId="478"/>
          <ac:picMkLst>
            <pc:docMk/>
            <pc:sldMk cId="1193679755" sldId="283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58896B4-D390-487D-8CF1-93BABEF3854A}" dt="2021-03-19T15:16:56.209" v="13"/>
        <pc:sldMkLst>
          <pc:docMk/>
          <pc:sldMk cId="3808833255" sldId="284"/>
        </pc:sldMkLst>
        <pc:picChg chg="del">
          <ac:chgData name="James Clegg" userId="c6df1435-7a36-4b38-be4d-16e68e91152f" providerId="ADAL" clId="{058896B4-D390-487D-8CF1-93BABEF3854A}" dt="2021-03-19T15:16:50.135" v="12" actId="478"/>
          <ac:picMkLst>
            <pc:docMk/>
            <pc:sldMk cId="3808833255" sldId="284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58896B4-D390-487D-8CF1-93BABEF3854A}" dt="2021-03-19T15:16:56.209" v="13"/>
        <pc:sldMkLst>
          <pc:docMk/>
          <pc:sldMk cId="3247832506" sldId="285"/>
        </pc:sldMkLst>
        <pc:picChg chg="del">
          <ac:chgData name="James Clegg" userId="c6df1435-7a36-4b38-be4d-16e68e91152f" providerId="ADAL" clId="{058896B4-D390-487D-8CF1-93BABEF3854A}" dt="2021-03-19T15:16:27.816" v="4" actId="478"/>
          <ac:picMkLst>
            <pc:docMk/>
            <pc:sldMk cId="3247832506" sldId="285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58896B4-D390-487D-8CF1-93BABEF3854A}" dt="2021-03-19T15:16:56.209" v="13"/>
        <pc:sldMkLst>
          <pc:docMk/>
          <pc:sldMk cId="719700083" sldId="286"/>
        </pc:sldMkLst>
        <pc:picChg chg="del">
          <ac:chgData name="James Clegg" userId="c6df1435-7a36-4b38-be4d-16e68e91152f" providerId="ADAL" clId="{058896B4-D390-487D-8CF1-93BABEF3854A}" dt="2021-03-19T15:16:30.728" v="5" actId="478"/>
          <ac:picMkLst>
            <pc:docMk/>
            <pc:sldMk cId="719700083" sldId="28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58896B4-D390-487D-8CF1-93BABEF3854A}" dt="2021-03-19T15:16:56.209" v="13"/>
        <pc:sldMkLst>
          <pc:docMk/>
          <pc:sldMk cId="3660862469" sldId="287"/>
        </pc:sldMkLst>
        <pc:picChg chg="del">
          <ac:chgData name="James Clegg" userId="c6df1435-7a36-4b38-be4d-16e68e91152f" providerId="ADAL" clId="{058896B4-D390-487D-8CF1-93BABEF3854A}" dt="2021-03-19T15:16:24.405" v="3" actId="478"/>
          <ac:picMkLst>
            <pc:docMk/>
            <pc:sldMk cId="3660862469" sldId="287"/>
            <ac:picMk id="5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3/19/2021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3/19/2021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483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78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png"/><Relationship Id="rId18" Type="http://schemas.openxmlformats.org/officeDocument/2006/relationships/image" Target="../media/image27.png"/><Relationship Id="rId12" Type="http://schemas.openxmlformats.org/officeDocument/2006/relationships/image" Target="../media/image31.png"/><Relationship Id="rId17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30.png"/><Relationship Id="rId20" Type="http://schemas.openxmlformats.org/officeDocument/2006/relationships/image" Target="../media/image29.png"/><Relationship Id="rId1" Type="http://schemas.openxmlformats.org/officeDocument/2006/relationships/tags" Target="../tags/tag9.xml"/><Relationship Id="rId11" Type="http://schemas.openxmlformats.org/officeDocument/2006/relationships/image" Target="../media/image30.png"/><Relationship Id="rId15" Type="http://schemas.openxmlformats.org/officeDocument/2006/relationships/image" Target="../media/image220.png"/><Relationship Id="rId10" Type="http://schemas.openxmlformats.org/officeDocument/2006/relationships/image" Target="../media/image33.png"/><Relationship Id="rId19" Type="http://schemas.openxmlformats.org/officeDocument/2006/relationships/image" Target="../media/image28.png"/><Relationship Id="rId9" Type="http://schemas.openxmlformats.org/officeDocument/2006/relationships/image" Target="../media/image32.png"/><Relationship Id="rId1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18" Type="http://schemas.openxmlformats.org/officeDocument/2006/relationships/image" Target="../media/image37.png"/><Relationship Id="rId26" Type="http://schemas.openxmlformats.org/officeDocument/2006/relationships/image" Target="../media/image29.png"/><Relationship Id="rId21" Type="http://schemas.openxmlformats.org/officeDocument/2006/relationships/image" Target="../media/image220.png"/><Relationship Id="rId17" Type="http://schemas.openxmlformats.org/officeDocument/2006/relationships/image" Target="../media/image36.png"/><Relationship Id="rId25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9.png"/><Relationship Id="rId20" Type="http://schemas.openxmlformats.org/officeDocument/2006/relationships/image" Target="../media/image41.png"/><Relationship Id="rId29" Type="http://schemas.openxmlformats.org/officeDocument/2006/relationships/image" Target="../media/image30.png"/><Relationship Id="rId1" Type="http://schemas.openxmlformats.org/officeDocument/2006/relationships/tags" Target="../tags/tag10.xml"/><Relationship Id="rId24" Type="http://schemas.openxmlformats.org/officeDocument/2006/relationships/image" Target="../media/image27.png"/><Relationship Id="rId32" Type="http://schemas.openxmlformats.org/officeDocument/2006/relationships/image" Target="../media/image35.png"/><Relationship Id="rId15" Type="http://schemas.openxmlformats.org/officeDocument/2006/relationships/image" Target="../media/image38.png"/><Relationship Id="rId23" Type="http://schemas.openxmlformats.org/officeDocument/2006/relationships/image" Target="../media/image26.png"/><Relationship Id="rId28" Type="http://schemas.openxmlformats.org/officeDocument/2006/relationships/image" Target="../media/image43.png"/><Relationship Id="rId19" Type="http://schemas.openxmlformats.org/officeDocument/2006/relationships/image" Target="../media/image40.png"/><Relationship Id="rId31" Type="http://schemas.openxmlformats.org/officeDocument/2006/relationships/image" Target="../media/image34.png"/><Relationship Id="rId22" Type="http://schemas.openxmlformats.org/officeDocument/2006/relationships/image" Target="../media/image230.png"/><Relationship Id="rId27" Type="http://schemas.openxmlformats.org/officeDocument/2006/relationships/image" Target="../media/image42.png"/><Relationship Id="rId30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11.png"/><Relationship Id="rId5" Type="http://schemas.openxmlformats.org/officeDocument/2006/relationships/image" Target="../media/image44.png"/><Relationship Id="rId10" Type="http://schemas.microsoft.com/office/2007/relationships/hdphoto" Target="../media/hdphoto1.wdp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450.png"/><Relationship Id="rId11" Type="http://schemas.microsoft.com/office/2007/relationships/hdphoto" Target="../media/hdphoto1.wdp"/><Relationship Id="rId5" Type="http://schemas.openxmlformats.org/officeDocument/2006/relationships/image" Target="../media/image44.png"/><Relationship Id="rId10" Type="http://schemas.openxmlformats.org/officeDocument/2006/relationships/image" Target="../media/image3.png"/><Relationship Id="rId9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1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120.png"/><Relationship Id="rId7" Type="http://schemas.openxmlformats.org/officeDocument/2006/relationships/image" Target="../media/image60.png"/><Relationship Id="rId12" Type="http://schemas.openxmlformats.org/officeDocument/2006/relationships/image" Target="../media/image110.png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.png"/><Relationship Id="rId1" Type="http://schemas.openxmlformats.org/officeDocument/2006/relationships/tags" Target="../tags/tag2.xml"/><Relationship Id="rId6" Type="http://schemas.openxmlformats.org/officeDocument/2006/relationships/image" Target="../media/image50.png"/><Relationship Id="rId11" Type="http://schemas.openxmlformats.org/officeDocument/2006/relationships/image" Target="../media/image100.png"/><Relationship Id="rId15" Type="http://schemas.openxmlformats.org/officeDocument/2006/relationships/image" Target="../media/image14.png"/><Relationship Id="rId10" Type="http://schemas.openxmlformats.org/officeDocument/2006/relationships/image" Target="../media/image90.png"/><Relationship Id="rId19" Type="http://schemas.openxmlformats.org/officeDocument/2006/relationships/image" Target="../media/image81.png"/><Relationship Id="rId9" Type="http://schemas.openxmlformats.org/officeDocument/2006/relationships/image" Target="../media/image80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120.png"/><Relationship Id="rId18" Type="http://schemas.openxmlformats.org/officeDocument/2006/relationships/image" Target="../media/image17.png"/><Relationship Id="rId21" Type="http://schemas.openxmlformats.org/officeDocument/2006/relationships/image" Target="../media/image20.png"/><Relationship Id="rId7" Type="http://schemas.openxmlformats.org/officeDocument/2006/relationships/image" Target="../media/image60.png"/><Relationship Id="rId12" Type="http://schemas.openxmlformats.org/officeDocument/2006/relationships/image" Target="../media/image110.png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tags" Target="../tags/tag3.xml"/><Relationship Id="rId6" Type="http://schemas.openxmlformats.org/officeDocument/2006/relationships/image" Target="../media/image50.png"/><Relationship Id="rId11" Type="http://schemas.openxmlformats.org/officeDocument/2006/relationships/image" Target="../media/image100.png"/><Relationship Id="rId15" Type="http://schemas.openxmlformats.org/officeDocument/2006/relationships/image" Target="../media/image14.png"/><Relationship Id="rId23" Type="http://schemas.openxmlformats.org/officeDocument/2006/relationships/image" Target="../media/image81.png"/><Relationship Id="rId10" Type="http://schemas.openxmlformats.org/officeDocument/2006/relationships/image" Target="../media/image90.png"/><Relationship Id="rId19" Type="http://schemas.openxmlformats.org/officeDocument/2006/relationships/image" Target="../media/image18.png"/><Relationship Id="rId9" Type="http://schemas.openxmlformats.org/officeDocument/2006/relationships/image" Target="../media/image80.pn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1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61.png"/><Relationship Id="rId10" Type="http://schemas.microsoft.com/office/2007/relationships/hdphoto" Target="../media/hdphoto1.wdp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230.png"/><Relationship Id="rId5" Type="http://schemas.openxmlformats.org/officeDocument/2006/relationships/image" Target="../media/image220.png"/><Relationship Id="rId10" Type="http://schemas.openxmlformats.org/officeDocument/2006/relationships/image" Target="../media/image29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033A68B-F48A-49A4-835B-F62996DFF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81781" y="3521683"/>
            <a:ext cx="2042371" cy="19276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9E2961-E7FB-460C-8452-1BB252A200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990" y="1374804"/>
            <a:ext cx="1422362" cy="10171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F26D33-5CB7-4FD7-B446-39C9646A17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653425" y="4263219"/>
            <a:ext cx="1256711" cy="11861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A1B1BF-5D84-4AB2-8DCC-E5623267C1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221486" y="-109198"/>
            <a:ext cx="2566741" cy="25604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ECF9F31-06AA-4B24-834C-E7D264CD5B1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1337392" y="1790153"/>
            <a:ext cx="1422362" cy="10171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6313144-3247-4C9D-8CFB-52188148BB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2855" y="496840"/>
            <a:ext cx="1526812" cy="11150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D283200-7CA1-45E0-80CA-1D4A5B3479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7788" y="1352483"/>
            <a:ext cx="1526812" cy="111508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16DB73E-6961-4CF2-B14F-77C9816624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5387" y="833594"/>
            <a:ext cx="1420957" cy="103777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EB901F1-E025-47EE-9E3D-E225A0D5E8C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14711" y="3222676"/>
            <a:ext cx="1909769" cy="213330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96093A4-6161-4ECD-B4E6-69F3717B379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43848" y="1826625"/>
            <a:ext cx="4615072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40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-Shape 7">
            <a:extLst>
              <a:ext uri="{FF2B5EF4-FFF2-40B4-BE49-F238E27FC236}">
                <a16:creationId xmlns:a16="http://schemas.microsoft.com/office/drawing/2014/main" id="{7A9A806C-0B97-4A9D-8B83-4EF6D873A1AC}"/>
              </a:ext>
            </a:extLst>
          </p:cNvPr>
          <p:cNvSpPr/>
          <p:nvPr/>
        </p:nvSpPr>
        <p:spPr>
          <a:xfrm rot="16200000">
            <a:off x="3877347" y="2435553"/>
            <a:ext cx="1863399" cy="2476817"/>
          </a:xfrm>
          <a:prstGeom prst="corner">
            <a:avLst>
              <a:gd name="adj1" fmla="val 39645"/>
              <a:gd name="adj2" fmla="val 61430"/>
            </a:avLst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471CFC3-A733-47DB-9E47-DC099B95BF37}"/>
              </a:ext>
            </a:extLst>
          </p:cNvPr>
          <p:cNvCxnSpPr/>
          <p:nvPr/>
        </p:nvCxnSpPr>
        <p:spPr>
          <a:xfrm flipV="1">
            <a:off x="6157519" y="2742261"/>
            <a:ext cx="0" cy="186340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746CBA8-BECC-4C20-AE38-A9A02954A9C3}"/>
              </a:ext>
            </a:extLst>
          </p:cNvPr>
          <p:cNvCxnSpPr>
            <a:cxnSpLocks/>
          </p:cNvCxnSpPr>
          <p:nvPr/>
        </p:nvCxnSpPr>
        <p:spPr>
          <a:xfrm flipV="1">
            <a:off x="5227739" y="2742261"/>
            <a:ext cx="0" cy="686739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D59C50-73C1-46DD-8C3D-DA5DA40F0FA1}"/>
              </a:ext>
            </a:extLst>
          </p:cNvPr>
          <p:cNvCxnSpPr>
            <a:cxnSpLocks/>
          </p:cNvCxnSpPr>
          <p:nvPr/>
        </p:nvCxnSpPr>
        <p:spPr>
          <a:xfrm>
            <a:off x="5348288" y="2651850"/>
            <a:ext cx="699167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13612B4-2497-4EA0-BC29-A1A567F55538}"/>
              </a:ext>
            </a:extLst>
          </p:cNvPr>
          <p:cNvCxnSpPr>
            <a:cxnSpLocks/>
          </p:cNvCxnSpPr>
          <p:nvPr/>
        </p:nvCxnSpPr>
        <p:spPr>
          <a:xfrm>
            <a:off x="3570638" y="3366312"/>
            <a:ext cx="1657101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5496D51-9D2E-487D-B8C8-E14705C37B3D}"/>
              </a:ext>
            </a:extLst>
          </p:cNvPr>
          <p:cNvSpPr txBox="1"/>
          <p:nvPr/>
        </p:nvSpPr>
        <p:spPr>
          <a:xfrm>
            <a:off x="5375095" y="225807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5F2F1D-7BC5-41BE-9BB6-457A5BBD1E46}"/>
              </a:ext>
            </a:extLst>
          </p:cNvPr>
          <p:cNvSpPr txBox="1"/>
          <p:nvPr/>
        </p:nvSpPr>
        <p:spPr>
          <a:xfrm>
            <a:off x="4649122" y="280985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A5BDE0-D2F0-4B8A-8774-BBB86E25D9E8}"/>
              </a:ext>
            </a:extLst>
          </p:cNvPr>
          <p:cNvSpPr txBox="1"/>
          <p:nvPr/>
        </p:nvSpPr>
        <p:spPr>
          <a:xfrm>
            <a:off x="3989756" y="2970444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30 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7C4D99-A182-45DF-8118-44FCD9E20199}"/>
              </a:ext>
            </a:extLst>
          </p:cNvPr>
          <p:cNvSpPr txBox="1"/>
          <p:nvPr/>
        </p:nvSpPr>
        <p:spPr>
          <a:xfrm>
            <a:off x="6095682" y="3455449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24 m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FA5C5E7-5CA9-4783-9A2A-61B46F56FA0B}"/>
              </a:ext>
            </a:extLst>
          </p:cNvPr>
          <p:cNvCxnSpPr>
            <a:cxnSpLocks/>
          </p:cNvCxnSpPr>
          <p:nvPr/>
        </p:nvCxnSpPr>
        <p:spPr>
          <a:xfrm>
            <a:off x="3568633" y="4735116"/>
            <a:ext cx="2478822" cy="0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9003426-DF1A-4838-B894-DDFF83675404}"/>
              </a:ext>
            </a:extLst>
          </p:cNvPr>
          <p:cNvSpPr txBox="1"/>
          <p:nvPr/>
        </p:nvSpPr>
        <p:spPr>
          <a:xfrm>
            <a:off x="4590140" y="4770696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36 m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5641167-FBCF-4531-BBA9-168F1A3EF1FA}"/>
              </a:ext>
            </a:extLst>
          </p:cNvPr>
          <p:cNvCxnSpPr>
            <a:cxnSpLocks/>
          </p:cNvCxnSpPr>
          <p:nvPr/>
        </p:nvCxnSpPr>
        <p:spPr>
          <a:xfrm>
            <a:off x="3475592" y="3455449"/>
            <a:ext cx="0" cy="1150212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8F40644-8965-475A-8C63-DBC95FE18A90}"/>
              </a:ext>
            </a:extLst>
          </p:cNvPr>
          <p:cNvSpPr txBox="1"/>
          <p:nvPr/>
        </p:nvSpPr>
        <p:spPr>
          <a:xfrm>
            <a:off x="2698477" y="3810942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 m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A9B306C-49D5-451F-A993-E0EBA586E24A}"/>
              </a:ext>
            </a:extLst>
          </p:cNvPr>
          <p:cNvCxnSpPr>
            <a:cxnSpLocks/>
          </p:cNvCxnSpPr>
          <p:nvPr/>
        </p:nvCxnSpPr>
        <p:spPr>
          <a:xfrm>
            <a:off x="5314597" y="3452954"/>
            <a:ext cx="732858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4098F23-958F-47EA-9794-B1D1CED925CC}"/>
              </a:ext>
            </a:extLst>
          </p:cNvPr>
          <p:cNvSpPr txBox="1"/>
          <p:nvPr/>
        </p:nvSpPr>
        <p:spPr>
          <a:xfrm>
            <a:off x="4459034" y="3866261"/>
            <a:ext cx="118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648 m</a:t>
            </a:r>
            <a:r>
              <a:rPr lang="en-GB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E6E798-34F8-486B-89C4-E14EF0432AFD}"/>
              </a:ext>
            </a:extLst>
          </p:cNvPr>
          <p:cNvSpPr txBox="1"/>
          <p:nvPr/>
        </p:nvSpPr>
        <p:spPr>
          <a:xfrm>
            <a:off x="5323532" y="2937771"/>
            <a:ext cx="118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36 m</a:t>
            </a:r>
            <a:r>
              <a:rPr lang="en-GB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DFDE108-319E-4958-ADC5-9804F22E9AD5}"/>
              </a:ext>
            </a:extLst>
          </p:cNvPr>
          <p:cNvSpPr txBox="1"/>
          <p:nvPr/>
        </p:nvSpPr>
        <p:spPr>
          <a:xfrm>
            <a:off x="3755199" y="68446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Method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C2D454C-54AF-4DE1-A8EC-A379B54A6E3A}"/>
                  </a:ext>
                </a:extLst>
              </p:cNvPr>
              <p:cNvSpPr txBox="1"/>
              <p:nvPr/>
            </p:nvSpPr>
            <p:spPr>
              <a:xfrm>
                <a:off x="3755199" y="1152058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18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36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C2D454C-54AF-4DE1-A8EC-A379B54A6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5199" y="1152058"/>
                <a:ext cx="1183264" cy="461665"/>
              </a:xfrm>
              <a:prstGeom prst="rect">
                <a:avLst/>
              </a:prstGeom>
              <a:blipFill>
                <a:blip r:embed="rId9"/>
                <a:stretch>
                  <a:fillRect l="-7732" t="-10526" r="-5670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A6EAA2DD-583E-4DB2-8B80-5D0FDAE79005}"/>
                  </a:ext>
                </a:extLst>
              </p:cNvPr>
              <p:cNvSpPr txBox="1"/>
              <p:nvPr/>
            </p:nvSpPr>
            <p:spPr>
              <a:xfrm>
                <a:off x="4802767" y="1146133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648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A6EAA2DD-583E-4DB2-8B80-5D0FDAE790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2767" y="1146133"/>
                <a:ext cx="1183264" cy="461665"/>
              </a:xfrm>
              <a:prstGeom prst="rect">
                <a:avLst/>
              </a:prstGeom>
              <a:blipFill>
                <a:blip r:embed="rId1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12351EAC-0CF1-40A3-B377-890242042DFD}"/>
                  </a:ext>
                </a:extLst>
              </p:cNvPr>
              <p:cNvSpPr txBox="1"/>
              <p:nvPr/>
            </p:nvSpPr>
            <p:spPr>
              <a:xfrm>
                <a:off x="4046146" y="1535290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6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12351EAC-0CF1-40A3-B377-890242042D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6146" y="1535290"/>
                <a:ext cx="1183264" cy="461665"/>
              </a:xfrm>
              <a:prstGeom prst="rect">
                <a:avLst/>
              </a:prstGeom>
              <a:blipFill>
                <a:blip r:embed="rId11"/>
                <a:stretch>
                  <a:fillRect l="-8247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2A982AF1-459A-4282-8E0F-03F73D963876}"/>
                  </a:ext>
                </a:extLst>
              </p:cNvPr>
              <p:cNvSpPr txBox="1"/>
              <p:nvPr/>
            </p:nvSpPr>
            <p:spPr>
              <a:xfrm>
                <a:off x="4808033" y="1529365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36</a:t>
                </a: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2A982AF1-459A-4282-8E0F-03F73D963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8033" y="1529365"/>
                <a:ext cx="1183264" cy="461665"/>
              </a:xfrm>
              <a:prstGeom prst="rect">
                <a:avLst/>
              </a:prstGeom>
              <a:blipFill>
                <a:blip r:embed="rId12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4ACD5C16-9B1B-45B3-86AC-7E085D819147}"/>
                  </a:ext>
                </a:extLst>
              </p:cNvPr>
              <p:cNvSpPr txBox="1"/>
              <p:nvPr/>
            </p:nvSpPr>
            <p:spPr>
              <a:xfrm>
                <a:off x="3555386" y="1899819"/>
                <a:ext cx="16324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648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36</a:t>
                </a: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4ACD5C16-9B1B-45B3-86AC-7E085D8191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5386" y="1899819"/>
                <a:ext cx="1632456" cy="461665"/>
              </a:xfrm>
              <a:prstGeom prst="rect">
                <a:avLst/>
              </a:prstGeom>
              <a:blipFill>
                <a:blip r:embed="rId13"/>
                <a:stretch>
                  <a:fillRect l="-5597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BDAD7325-4665-45F3-ACF9-206CD07A368F}"/>
                  </a:ext>
                </a:extLst>
              </p:cNvPr>
              <p:cNvSpPr txBox="1"/>
              <p:nvPr/>
            </p:nvSpPr>
            <p:spPr>
              <a:xfrm>
                <a:off x="4811814" y="1893894"/>
                <a:ext cx="15179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684 m</a:t>
                </a:r>
                <a:r>
                  <a:rPr lang="en-GB" sz="2400" baseline="300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BDAD7325-4665-45F3-ACF9-206CD07A36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1814" y="1893894"/>
                <a:ext cx="1517917" cy="461665"/>
              </a:xfrm>
              <a:prstGeom prst="rect">
                <a:avLst/>
              </a:prstGeom>
              <a:blipFill>
                <a:blip r:embed="rId14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F62211A-174C-423B-AF8F-D29ABF78FD6B}"/>
                  </a:ext>
                </a:extLst>
              </p:cNvPr>
              <p:cNvSpPr txBox="1"/>
              <p:nvPr/>
            </p:nvSpPr>
            <p:spPr>
              <a:xfrm>
                <a:off x="810801" y="1154850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18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30</a:t>
                </a: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F62211A-174C-423B-AF8F-D29ABF78FD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801" y="1154850"/>
                <a:ext cx="1183264" cy="461665"/>
              </a:xfrm>
              <a:prstGeom prst="rect">
                <a:avLst/>
              </a:prstGeom>
              <a:blipFill>
                <a:blip r:embed="rId15"/>
                <a:stretch>
                  <a:fillRect l="-7732" t="-10526" r="-5670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5FFCF70-117A-4757-9730-41A49D7B5A47}"/>
                  </a:ext>
                </a:extLst>
              </p:cNvPr>
              <p:cNvSpPr txBox="1"/>
              <p:nvPr/>
            </p:nvSpPr>
            <p:spPr>
              <a:xfrm>
                <a:off x="1858369" y="1148925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540</a:t>
                </a: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5FFCF70-117A-4757-9730-41A49D7B5A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8369" y="1148925"/>
                <a:ext cx="1183264" cy="461665"/>
              </a:xfrm>
              <a:prstGeom prst="rect">
                <a:avLst/>
              </a:prstGeom>
              <a:blipFill>
                <a:blip r:embed="rId1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C15EA64-DCC3-4830-8598-4ED551ED8D4B}"/>
                  </a:ext>
                </a:extLst>
              </p:cNvPr>
              <p:cNvSpPr txBox="1"/>
              <p:nvPr/>
            </p:nvSpPr>
            <p:spPr>
              <a:xfrm>
                <a:off x="947368" y="1538082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24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C15EA64-DCC3-4830-8598-4ED551ED8D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368" y="1538082"/>
                <a:ext cx="1183264" cy="461665"/>
              </a:xfrm>
              <a:prstGeom prst="rect">
                <a:avLst/>
              </a:prstGeom>
              <a:blipFill>
                <a:blip r:embed="rId17"/>
                <a:stretch>
                  <a:fillRect l="-769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5BA91203-667F-4858-B9A5-C5E7CE1AD839}"/>
                  </a:ext>
                </a:extLst>
              </p:cNvPr>
              <p:cNvSpPr txBox="1"/>
              <p:nvPr/>
            </p:nvSpPr>
            <p:spPr>
              <a:xfrm>
                <a:off x="1859240" y="1532157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144</a:t>
                </a: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5BA91203-667F-4858-B9A5-C5E7CE1AD8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9240" y="1532157"/>
                <a:ext cx="1183264" cy="461665"/>
              </a:xfrm>
              <a:prstGeom prst="rect">
                <a:avLst/>
              </a:prstGeom>
              <a:blipFill>
                <a:blip r:embed="rId1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F668BC5-5FC2-4559-95BE-25B875721068}"/>
                  </a:ext>
                </a:extLst>
              </p:cNvPr>
              <p:cNvSpPr txBox="1"/>
              <p:nvPr/>
            </p:nvSpPr>
            <p:spPr>
              <a:xfrm>
                <a:off x="468488" y="1902611"/>
                <a:ext cx="16324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540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144</a:t>
                </a: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F668BC5-5FC2-4559-95BE-25B8757210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488" y="1902611"/>
                <a:ext cx="1632456" cy="461665"/>
              </a:xfrm>
              <a:prstGeom prst="rect">
                <a:avLst/>
              </a:prstGeom>
              <a:blipFill>
                <a:blip r:embed="rId19"/>
                <a:stretch>
                  <a:fillRect l="-5970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657DC638-7892-4D7C-BDD9-EB7A723E373B}"/>
                  </a:ext>
                </a:extLst>
              </p:cNvPr>
              <p:cNvSpPr txBox="1"/>
              <p:nvPr/>
            </p:nvSpPr>
            <p:spPr>
              <a:xfrm>
                <a:off x="1861487" y="1896686"/>
                <a:ext cx="15179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684 m</a:t>
                </a:r>
                <a:r>
                  <a:rPr lang="en-GB" sz="2400" baseline="300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657DC638-7892-4D7C-BDD9-EB7A723E37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1487" y="1896686"/>
                <a:ext cx="1517917" cy="461665"/>
              </a:xfrm>
              <a:prstGeom prst="rect">
                <a:avLst/>
              </a:prstGeom>
              <a:blipFill>
                <a:blip r:embed="rId2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TextBox 45">
            <a:extLst>
              <a:ext uri="{FF2B5EF4-FFF2-40B4-BE49-F238E27FC236}">
                <a16:creationId xmlns:a16="http://schemas.microsoft.com/office/drawing/2014/main" id="{DCE67274-D722-4728-A5F0-B55B049BC748}"/>
              </a:ext>
            </a:extLst>
          </p:cNvPr>
          <p:cNvSpPr txBox="1"/>
          <p:nvPr/>
        </p:nvSpPr>
        <p:spPr>
          <a:xfrm>
            <a:off x="721736" y="68726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Method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34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-Shape 7">
            <a:extLst>
              <a:ext uri="{FF2B5EF4-FFF2-40B4-BE49-F238E27FC236}">
                <a16:creationId xmlns:a16="http://schemas.microsoft.com/office/drawing/2014/main" id="{7A9A806C-0B97-4A9D-8B83-4EF6D873A1AC}"/>
              </a:ext>
            </a:extLst>
          </p:cNvPr>
          <p:cNvSpPr/>
          <p:nvPr/>
        </p:nvSpPr>
        <p:spPr>
          <a:xfrm rot="16200000">
            <a:off x="3877347" y="2435553"/>
            <a:ext cx="1863399" cy="2476817"/>
          </a:xfrm>
          <a:prstGeom prst="corner">
            <a:avLst>
              <a:gd name="adj1" fmla="val 39645"/>
              <a:gd name="adj2" fmla="val 61430"/>
            </a:avLst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471CFC3-A733-47DB-9E47-DC099B95BF37}"/>
              </a:ext>
            </a:extLst>
          </p:cNvPr>
          <p:cNvCxnSpPr/>
          <p:nvPr/>
        </p:nvCxnSpPr>
        <p:spPr>
          <a:xfrm flipV="1">
            <a:off x="6157519" y="2742261"/>
            <a:ext cx="0" cy="186340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746CBA8-BECC-4C20-AE38-A9A02954A9C3}"/>
              </a:ext>
            </a:extLst>
          </p:cNvPr>
          <p:cNvCxnSpPr>
            <a:cxnSpLocks/>
          </p:cNvCxnSpPr>
          <p:nvPr/>
        </p:nvCxnSpPr>
        <p:spPr>
          <a:xfrm flipV="1">
            <a:off x="5227739" y="2742261"/>
            <a:ext cx="0" cy="686739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D59C50-73C1-46DD-8C3D-DA5DA40F0FA1}"/>
              </a:ext>
            </a:extLst>
          </p:cNvPr>
          <p:cNvCxnSpPr>
            <a:cxnSpLocks/>
          </p:cNvCxnSpPr>
          <p:nvPr/>
        </p:nvCxnSpPr>
        <p:spPr>
          <a:xfrm>
            <a:off x="5348288" y="2651850"/>
            <a:ext cx="699167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13612B4-2497-4EA0-BC29-A1A567F55538}"/>
              </a:ext>
            </a:extLst>
          </p:cNvPr>
          <p:cNvCxnSpPr>
            <a:cxnSpLocks/>
          </p:cNvCxnSpPr>
          <p:nvPr/>
        </p:nvCxnSpPr>
        <p:spPr>
          <a:xfrm>
            <a:off x="3570638" y="3366312"/>
            <a:ext cx="1657101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5496D51-9D2E-487D-B8C8-E14705C37B3D}"/>
              </a:ext>
            </a:extLst>
          </p:cNvPr>
          <p:cNvSpPr txBox="1"/>
          <p:nvPr/>
        </p:nvSpPr>
        <p:spPr>
          <a:xfrm>
            <a:off x="5375095" y="225807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5F2F1D-7BC5-41BE-9BB6-457A5BBD1E46}"/>
              </a:ext>
            </a:extLst>
          </p:cNvPr>
          <p:cNvSpPr txBox="1"/>
          <p:nvPr/>
        </p:nvSpPr>
        <p:spPr>
          <a:xfrm>
            <a:off x="4649122" y="280985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A5BDE0-D2F0-4B8A-8774-BBB86E25D9E8}"/>
              </a:ext>
            </a:extLst>
          </p:cNvPr>
          <p:cNvSpPr txBox="1"/>
          <p:nvPr/>
        </p:nvSpPr>
        <p:spPr>
          <a:xfrm>
            <a:off x="3989756" y="2970444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30 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7C4D99-A182-45DF-8118-44FCD9E20199}"/>
              </a:ext>
            </a:extLst>
          </p:cNvPr>
          <p:cNvSpPr txBox="1"/>
          <p:nvPr/>
        </p:nvSpPr>
        <p:spPr>
          <a:xfrm>
            <a:off x="6095682" y="3455449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24 m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FA5C5E7-5CA9-4783-9A2A-61B46F56FA0B}"/>
              </a:ext>
            </a:extLst>
          </p:cNvPr>
          <p:cNvCxnSpPr>
            <a:cxnSpLocks/>
          </p:cNvCxnSpPr>
          <p:nvPr/>
        </p:nvCxnSpPr>
        <p:spPr>
          <a:xfrm>
            <a:off x="3568633" y="4735116"/>
            <a:ext cx="2478822" cy="0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9003426-DF1A-4838-B894-DDFF83675404}"/>
              </a:ext>
            </a:extLst>
          </p:cNvPr>
          <p:cNvSpPr txBox="1"/>
          <p:nvPr/>
        </p:nvSpPr>
        <p:spPr>
          <a:xfrm>
            <a:off x="4590140" y="4770696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36 m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5641167-FBCF-4531-BBA9-168F1A3EF1FA}"/>
              </a:ext>
            </a:extLst>
          </p:cNvPr>
          <p:cNvCxnSpPr>
            <a:cxnSpLocks/>
          </p:cNvCxnSpPr>
          <p:nvPr/>
        </p:nvCxnSpPr>
        <p:spPr>
          <a:xfrm>
            <a:off x="3475592" y="3455449"/>
            <a:ext cx="0" cy="1150212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8F40644-8965-475A-8C63-DBC95FE18A90}"/>
              </a:ext>
            </a:extLst>
          </p:cNvPr>
          <p:cNvSpPr txBox="1"/>
          <p:nvPr/>
        </p:nvSpPr>
        <p:spPr>
          <a:xfrm>
            <a:off x="2698477" y="3810942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 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DFDE108-319E-4958-ADC5-9804F22E9AD5}"/>
              </a:ext>
            </a:extLst>
          </p:cNvPr>
          <p:cNvSpPr txBox="1"/>
          <p:nvPr/>
        </p:nvSpPr>
        <p:spPr>
          <a:xfrm>
            <a:off x="3755199" y="68446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Method 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1D21413-C987-4099-9FA7-F8F4206FAAE1}"/>
              </a:ext>
            </a:extLst>
          </p:cNvPr>
          <p:cNvSpPr txBox="1"/>
          <p:nvPr/>
        </p:nvSpPr>
        <p:spPr>
          <a:xfrm>
            <a:off x="6703264" y="68437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Method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579C26D0-4E40-479E-AD42-5728463F92BF}"/>
                  </a:ext>
                </a:extLst>
              </p:cNvPr>
              <p:cNvSpPr txBox="1"/>
              <p:nvPr/>
            </p:nvSpPr>
            <p:spPr>
              <a:xfrm>
                <a:off x="6703264" y="1151960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24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36</a:t>
                </a: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579C26D0-4E40-479E-AD42-5728463F92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3264" y="1151960"/>
                <a:ext cx="1183264" cy="461665"/>
              </a:xfrm>
              <a:prstGeom prst="rect">
                <a:avLst/>
              </a:prstGeom>
              <a:blipFill>
                <a:blip r:embed="rId15"/>
                <a:stretch>
                  <a:fillRect l="-8247" t="-10526" r="-5155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7D12775-36A1-4F47-B96B-1D7B89F6FEEF}"/>
                  </a:ext>
                </a:extLst>
              </p:cNvPr>
              <p:cNvSpPr txBox="1"/>
              <p:nvPr/>
            </p:nvSpPr>
            <p:spPr>
              <a:xfrm>
                <a:off x="7750832" y="1146035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864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7D12775-36A1-4F47-B96B-1D7B89F6FE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0832" y="1146035"/>
                <a:ext cx="1183264" cy="461665"/>
              </a:xfrm>
              <a:prstGeom prst="rect">
                <a:avLst/>
              </a:prstGeom>
              <a:blipFill>
                <a:blip r:embed="rId1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8ABCBA21-E7CC-4889-A93F-F9AE3AE3DCA8}"/>
                  </a:ext>
                </a:extLst>
              </p:cNvPr>
              <p:cNvSpPr txBox="1"/>
              <p:nvPr/>
            </p:nvSpPr>
            <p:spPr>
              <a:xfrm>
                <a:off x="6851708" y="1535192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30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6</a:t>
                </a: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8ABCBA21-E7CC-4889-A93F-F9AE3AE3DC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1708" y="1535192"/>
                <a:ext cx="1183264" cy="461665"/>
              </a:xfrm>
              <a:prstGeom prst="rect">
                <a:avLst/>
              </a:prstGeom>
              <a:blipFill>
                <a:blip r:embed="rId17"/>
                <a:stretch>
                  <a:fillRect l="-8247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7011C728-6B0F-4353-B50B-803CF329EA4B}"/>
                  </a:ext>
                </a:extLst>
              </p:cNvPr>
              <p:cNvSpPr txBox="1"/>
              <p:nvPr/>
            </p:nvSpPr>
            <p:spPr>
              <a:xfrm>
                <a:off x="7756102" y="1529267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180</a:t>
                </a: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7011C728-6B0F-4353-B50B-803CF329EA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6102" y="1529267"/>
                <a:ext cx="1183264" cy="461665"/>
              </a:xfrm>
              <a:prstGeom prst="rect">
                <a:avLst/>
              </a:prstGeom>
              <a:blipFill>
                <a:blip r:embed="rId1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39B346E-BC07-4EA7-8978-FB8C1602E364}"/>
                  </a:ext>
                </a:extLst>
              </p:cNvPr>
              <p:cNvSpPr txBox="1"/>
              <p:nvPr/>
            </p:nvSpPr>
            <p:spPr>
              <a:xfrm>
                <a:off x="6366887" y="1899721"/>
                <a:ext cx="16324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864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180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39B346E-BC07-4EA7-8978-FB8C1602E3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6887" y="1899721"/>
                <a:ext cx="1632456" cy="461665"/>
              </a:xfrm>
              <a:prstGeom prst="rect">
                <a:avLst/>
              </a:prstGeom>
              <a:blipFill>
                <a:blip r:embed="rId19"/>
                <a:stretch>
                  <a:fillRect l="-5597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C6C4BD5F-34F5-4C00-9107-C3A264DAD3EA}"/>
                  </a:ext>
                </a:extLst>
              </p:cNvPr>
              <p:cNvSpPr txBox="1"/>
              <p:nvPr/>
            </p:nvSpPr>
            <p:spPr>
              <a:xfrm>
                <a:off x="7759886" y="1893796"/>
                <a:ext cx="15179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684 m</a:t>
                </a:r>
                <a:r>
                  <a:rPr lang="en-GB" sz="2400" baseline="300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C6C4BD5F-34F5-4C00-9107-C3A264DAD3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9886" y="1893796"/>
                <a:ext cx="1517917" cy="461665"/>
              </a:xfrm>
              <a:prstGeom prst="rect">
                <a:avLst/>
              </a:prstGeom>
              <a:blipFill>
                <a:blip r:embed="rId20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>
            <a:extLst>
              <a:ext uri="{FF2B5EF4-FFF2-40B4-BE49-F238E27FC236}">
                <a16:creationId xmlns:a16="http://schemas.microsoft.com/office/drawing/2014/main" id="{F73D4BAD-F3DE-4879-A239-7CBA240B4650}"/>
              </a:ext>
            </a:extLst>
          </p:cNvPr>
          <p:cNvSpPr/>
          <p:nvPr/>
        </p:nvSpPr>
        <p:spPr>
          <a:xfrm>
            <a:off x="3565390" y="2739579"/>
            <a:ext cx="1754899" cy="719113"/>
          </a:xfrm>
          <a:prstGeom prst="rect">
            <a:avLst/>
          </a:prstGeom>
          <a:solidFill>
            <a:srgbClr val="FF0000">
              <a:alpha val="20000"/>
            </a:srgbClr>
          </a:solidFill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F80AA12-B6A2-4292-BF77-8F6B0F0B4632}"/>
                  </a:ext>
                </a:extLst>
              </p:cNvPr>
              <p:cNvSpPr txBox="1"/>
              <p:nvPr/>
            </p:nvSpPr>
            <p:spPr>
              <a:xfrm>
                <a:off x="810801" y="1154850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18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30</a:t>
                </a: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F80AA12-B6A2-4292-BF77-8F6B0F0B4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801" y="1154850"/>
                <a:ext cx="1183264" cy="461665"/>
              </a:xfrm>
              <a:prstGeom prst="rect">
                <a:avLst/>
              </a:prstGeom>
              <a:blipFill>
                <a:blip r:embed="rId21"/>
                <a:stretch>
                  <a:fillRect l="-7732" t="-10526" r="-5670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058BC7B4-65AF-4C9A-871C-22A8515E23F6}"/>
                  </a:ext>
                </a:extLst>
              </p:cNvPr>
              <p:cNvSpPr txBox="1"/>
              <p:nvPr/>
            </p:nvSpPr>
            <p:spPr>
              <a:xfrm>
                <a:off x="1858369" y="1148925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540</a:t>
                </a:r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058BC7B4-65AF-4C9A-871C-22A8515E23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8369" y="1148925"/>
                <a:ext cx="1183264" cy="461665"/>
              </a:xfrm>
              <a:prstGeom prst="rect">
                <a:avLst/>
              </a:prstGeom>
              <a:blipFill>
                <a:blip r:embed="rId22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6C8FC33-32A0-46D0-86A8-B29C2367D662}"/>
                  </a:ext>
                </a:extLst>
              </p:cNvPr>
              <p:cNvSpPr txBox="1"/>
              <p:nvPr/>
            </p:nvSpPr>
            <p:spPr>
              <a:xfrm>
                <a:off x="947368" y="1538082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24</a:t>
                </a: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6C8FC33-32A0-46D0-86A8-B29C2367D6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368" y="1538082"/>
                <a:ext cx="1183264" cy="461665"/>
              </a:xfrm>
              <a:prstGeom prst="rect">
                <a:avLst/>
              </a:prstGeom>
              <a:blipFill>
                <a:blip r:embed="rId23"/>
                <a:stretch>
                  <a:fillRect l="-769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99E0CED9-6EF2-494B-8F40-F0BE9CD6C90F}"/>
                  </a:ext>
                </a:extLst>
              </p:cNvPr>
              <p:cNvSpPr txBox="1"/>
              <p:nvPr/>
            </p:nvSpPr>
            <p:spPr>
              <a:xfrm>
                <a:off x="1859240" y="1532157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144</a:t>
                </a: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99E0CED9-6EF2-494B-8F40-F0BE9CD6C9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9240" y="1532157"/>
                <a:ext cx="1183264" cy="461665"/>
              </a:xfrm>
              <a:prstGeom prst="rect">
                <a:avLst/>
              </a:prstGeom>
              <a:blipFill>
                <a:blip r:embed="rId24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47AA6E86-99A2-4D5B-803C-BF2FEA9C4C0E}"/>
                  </a:ext>
                </a:extLst>
              </p:cNvPr>
              <p:cNvSpPr txBox="1"/>
              <p:nvPr/>
            </p:nvSpPr>
            <p:spPr>
              <a:xfrm>
                <a:off x="468488" y="1902611"/>
                <a:ext cx="16324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540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144</a:t>
                </a:r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47AA6E86-99A2-4D5B-803C-BF2FEA9C4C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488" y="1902611"/>
                <a:ext cx="1632456" cy="461665"/>
              </a:xfrm>
              <a:prstGeom prst="rect">
                <a:avLst/>
              </a:prstGeom>
              <a:blipFill>
                <a:blip r:embed="rId25"/>
                <a:stretch>
                  <a:fillRect l="-5970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B6AFFFB4-F506-44BB-837F-A30AB76F19D4}"/>
                  </a:ext>
                </a:extLst>
              </p:cNvPr>
              <p:cNvSpPr txBox="1"/>
              <p:nvPr/>
            </p:nvSpPr>
            <p:spPr>
              <a:xfrm>
                <a:off x="1861487" y="1896686"/>
                <a:ext cx="15179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684 m</a:t>
                </a:r>
                <a:r>
                  <a:rPr lang="en-GB" sz="2400" baseline="300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B6AFFFB4-F506-44BB-837F-A30AB76F19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1487" y="1896686"/>
                <a:ext cx="1517917" cy="461665"/>
              </a:xfrm>
              <a:prstGeom prst="rect">
                <a:avLst/>
              </a:prstGeom>
              <a:blipFill>
                <a:blip r:embed="rId2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TextBox 52">
            <a:extLst>
              <a:ext uri="{FF2B5EF4-FFF2-40B4-BE49-F238E27FC236}">
                <a16:creationId xmlns:a16="http://schemas.microsoft.com/office/drawing/2014/main" id="{4134D68F-3924-464D-B0B6-573AB31A8F12}"/>
              </a:ext>
            </a:extLst>
          </p:cNvPr>
          <p:cNvSpPr txBox="1"/>
          <p:nvPr/>
        </p:nvSpPr>
        <p:spPr>
          <a:xfrm>
            <a:off x="721736" y="68726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Method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C41D1A14-324E-4591-BC1B-6EBC60F5A001}"/>
                  </a:ext>
                </a:extLst>
              </p:cNvPr>
              <p:cNvSpPr txBox="1"/>
              <p:nvPr/>
            </p:nvSpPr>
            <p:spPr>
              <a:xfrm>
                <a:off x="3755199" y="1152058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18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36</a:t>
                </a:r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C41D1A14-324E-4591-BC1B-6EBC60F5A0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5199" y="1152058"/>
                <a:ext cx="1183264" cy="461665"/>
              </a:xfrm>
              <a:prstGeom prst="rect">
                <a:avLst/>
              </a:prstGeom>
              <a:blipFill>
                <a:blip r:embed="rId27"/>
                <a:stretch>
                  <a:fillRect l="-7732" t="-10526" r="-5670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8C605F92-9EC1-44B2-AD2C-42CA77663EE6}"/>
                  </a:ext>
                </a:extLst>
              </p:cNvPr>
              <p:cNvSpPr txBox="1"/>
              <p:nvPr/>
            </p:nvSpPr>
            <p:spPr>
              <a:xfrm>
                <a:off x="4802767" y="1146133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648</a:t>
                </a:r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8C605F92-9EC1-44B2-AD2C-42CA77663E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2767" y="1146133"/>
                <a:ext cx="1183264" cy="461665"/>
              </a:xfrm>
              <a:prstGeom prst="rect">
                <a:avLst/>
              </a:prstGeom>
              <a:blipFill>
                <a:blip r:embed="rId2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86BD762B-5605-4439-9601-E0D8DCE0BB60}"/>
                  </a:ext>
                </a:extLst>
              </p:cNvPr>
              <p:cNvSpPr txBox="1"/>
              <p:nvPr/>
            </p:nvSpPr>
            <p:spPr>
              <a:xfrm>
                <a:off x="4046146" y="1535290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6</a:t>
                </a:r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86BD762B-5605-4439-9601-E0D8DCE0BB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6146" y="1535290"/>
                <a:ext cx="1183264" cy="461665"/>
              </a:xfrm>
              <a:prstGeom prst="rect">
                <a:avLst/>
              </a:prstGeom>
              <a:blipFill>
                <a:blip r:embed="rId29"/>
                <a:stretch>
                  <a:fillRect l="-8247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41C0E9CD-33D7-400D-A335-9F0F8B202F83}"/>
                  </a:ext>
                </a:extLst>
              </p:cNvPr>
              <p:cNvSpPr txBox="1"/>
              <p:nvPr/>
            </p:nvSpPr>
            <p:spPr>
              <a:xfrm>
                <a:off x="4808033" y="1529365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36</a:t>
                </a:r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41C0E9CD-33D7-400D-A335-9F0F8B202F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8033" y="1529365"/>
                <a:ext cx="1183264" cy="461665"/>
              </a:xfrm>
              <a:prstGeom prst="rect">
                <a:avLst/>
              </a:prstGeom>
              <a:blipFill>
                <a:blip r:embed="rId3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43F2295-0093-48E2-8E1E-0D23B277EA3A}"/>
                  </a:ext>
                </a:extLst>
              </p:cNvPr>
              <p:cNvSpPr txBox="1"/>
              <p:nvPr/>
            </p:nvSpPr>
            <p:spPr>
              <a:xfrm>
                <a:off x="3555386" y="1899819"/>
                <a:ext cx="16324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648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36</a:t>
                </a:r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43F2295-0093-48E2-8E1E-0D23B277EA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5386" y="1899819"/>
                <a:ext cx="1632456" cy="461665"/>
              </a:xfrm>
              <a:prstGeom prst="rect">
                <a:avLst/>
              </a:prstGeom>
              <a:blipFill>
                <a:blip r:embed="rId31"/>
                <a:stretch>
                  <a:fillRect l="-5597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FD38D71C-B786-497A-8152-AE6A8B0C2ADD}"/>
                  </a:ext>
                </a:extLst>
              </p:cNvPr>
              <p:cNvSpPr txBox="1"/>
              <p:nvPr/>
            </p:nvSpPr>
            <p:spPr>
              <a:xfrm>
                <a:off x="4811814" y="1893894"/>
                <a:ext cx="15179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684 m</a:t>
                </a:r>
                <a:r>
                  <a:rPr lang="en-GB" sz="2400" baseline="300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FD38D71C-B786-497A-8152-AE6A8B0C2A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1814" y="1893894"/>
                <a:ext cx="1517917" cy="461665"/>
              </a:xfrm>
              <a:prstGeom prst="rect">
                <a:avLst/>
              </a:prstGeom>
              <a:blipFill>
                <a:blip r:embed="rId32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0845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/>
              <p:nvPr/>
            </p:nvSpPr>
            <p:spPr>
              <a:xfrm>
                <a:off x="1241663" y="558633"/>
                <a:ext cx="7497065" cy="736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box>
                      <m:box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en-GB" sz="28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GB" sz="2800" b="0" i="0" smtClean="0"/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GB" sz="2800" b="0" i="0" smtClean="0"/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en-GB" sz="2800" dirty="0"/>
                  <a:t> of the animals in Farmer Rose’s field are horses.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1663" y="558633"/>
                <a:ext cx="7497065" cy="736099"/>
              </a:xfrm>
              <a:prstGeom prst="rect">
                <a:avLst/>
              </a:prstGeom>
              <a:blipFill>
                <a:blip r:embed="rId5"/>
                <a:stretch>
                  <a:fillRect r="-407" b="-8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93189" y="4411896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96033" y="455458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7AFF2B-B603-48E6-9A3B-D9AEF6C57404}"/>
              </a:ext>
            </a:extLst>
          </p:cNvPr>
          <p:cNvSpPr txBox="1"/>
          <p:nvPr/>
        </p:nvSpPr>
        <p:spPr>
          <a:xfrm>
            <a:off x="959553" y="1098191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40% of the rest of the animals are rabbits.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2AA642-2823-405F-AFCC-B1FEBF6DDC0E}"/>
              </a:ext>
            </a:extLst>
          </p:cNvPr>
          <p:cNvSpPr txBox="1"/>
          <p:nvPr/>
        </p:nvSpPr>
        <p:spPr>
          <a:xfrm>
            <a:off x="959553" y="1506510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rest of the animals are sheep.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0AF683-2D84-4CA5-9306-FBD8736184B4}"/>
              </a:ext>
            </a:extLst>
          </p:cNvPr>
          <p:cNvSpPr txBox="1"/>
          <p:nvPr/>
        </p:nvSpPr>
        <p:spPr>
          <a:xfrm>
            <a:off x="959553" y="2289274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can you find out?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37F272-400F-4813-8DD3-DDBD5D12F3D7}"/>
              </a:ext>
            </a:extLst>
          </p:cNvPr>
          <p:cNvSpPr txBox="1"/>
          <p:nvPr/>
        </p:nvSpPr>
        <p:spPr>
          <a:xfrm>
            <a:off x="1030310" y="1910809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There are 42 sheep.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1CFFEA-A66E-402F-8582-B38DE60C04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2751" y="1359801"/>
            <a:ext cx="1483444" cy="133578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94FF2C5-5865-4D04-B8AF-80AA7C315E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8069190" y="1080668"/>
            <a:ext cx="1339076" cy="13357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44CA439-EABD-41DB-98E7-7FE91B7E6F4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6298" y="1855398"/>
            <a:ext cx="1027678" cy="9699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367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9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/>
              <p:nvPr/>
            </p:nvSpPr>
            <p:spPr>
              <a:xfrm>
                <a:off x="1241663" y="558633"/>
                <a:ext cx="7497065" cy="736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box>
                      <m:box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en-GB" sz="28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GB" sz="2800" b="0" i="0" smtClean="0"/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GB" sz="2800" b="0" i="0" smtClean="0"/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en-GB" sz="2800" dirty="0"/>
                  <a:t> of the animals in Farmer Rose’s field are horses.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1663" y="558633"/>
                <a:ext cx="7497065" cy="736099"/>
              </a:xfrm>
              <a:prstGeom prst="rect">
                <a:avLst/>
              </a:prstGeom>
              <a:blipFill>
                <a:blip r:embed="rId5"/>
                <a:stretch>
                  <a:fillRect r="-407" b="-8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DB7AFF2B-B603-48E6-9A3B-D9AEF6C57404}"/>
              </a:ext>
            </a:extLst>
          </p:cNvPr>
          <p:cNvSpPr txBox="1"/>
          <p:nvPr/>
        </p:nvSpPr>
        <p:spPr>
          <a:xfrm>
            <a:off x="959553" y="1098191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40% of the rest of the animals are rabbits.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2AA642-2823-405F-AFCC-B1FEBF6DDC0E}"/>
              </a:ext>
            </a:extLst>
          </p:cNvPr>
          <p:cNvSpPr txBox="1"/>
          <p:nvPr/>
        </p:nvSpPr>
        <p:spPr>
          <a:xfrm>
            <a:off x="959553" y="1506510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rest of the animals are sheep.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0AF683-2D84-4CA5-9306-FBD8736184B4}"/>
              </a:ext>
            </a:extLst>
          </p:cNvPr>
          <p:cNvSpPr txBox="1"/>
          <p:nvPr/>
        </p:nvSpPr>
        <p:spPr>
          <a:xfrm>
            <a:off x="959553" y="2289274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can you find out?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37F272-400F-4813-8DD3-DDBD5D12F3D7}"/>
              </a:ext>
            </a:extLst>
          </p:cNvPr>
          <p:cNvSpPr txBox="1"/>
          <p:nvPr/>
        </p:nvSpPr>
        <p:spPr>
          <a:xfrm>
            <a:off x="1030310" y="1910809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There are 42 sheep.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8118B96-1B0D-43C5-A184-F66A22FC1C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52736"/>
              </p:ext>
            </p:extLst>
          </p:nvPr>
        </p:nvGraphicFramePr>
        <p:xfrm>
          <a:off x="1790769" y="3513687"/>
          <a:ext cx="6540366" cy="894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0122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2180122">
                  <a:extLst>
                    <a:ext uri="{9D8B030D-6E8A-4147-A177-3AD203B41FA5}">
                      <a16:colId xmlns:a16="http://schemas.microsoft.com/office/drawing/2014/main" val="2902421269"/>
                    </a:ext>
                  </a:extLst>
                </a:gridCol>
                <a:gridCol w="2180122">
                  <a:extLst>
                    <a:ext uri="{9D8B030D-6E8A-4147-A177-3AD203B41FA5}">
                      <a16:colId xmlns:a16="http://schemas.microsoft.com/office/drawing/2014/main" val="3414102280"/>
                    </a:ext>
                  </a:extLst>
                </a:gridCol>
              </a:tblGrid>
              <a:tr h="89484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sp>
        <p:nvSpPr>
          <p:cNvPr id="11" name="Right Brace 10">
            <a:extLst>
              <a:ext uri="{FF2B5EF4-FFF2-40B4-BE49-F238E27FC236}">
                <a16:creationId xmlns:a16="http://schemas.microsoft.com/office/drawing/2014/main" id="{CEC15B5D-2181-420F-9F72-5439711B195C}"/>
              </a:ext>
            </a:extLst>
          </p:cNvPr>
          <p:cNvSpPr/>
          <p:nvPr/>
        </p:nvSpPr>
        <p:spPr>
          <a:xfrm rot="5400000">
            <a:off x="2747798" y="3509754"/>
            <a:ext cx="268004" cy="2172087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83573B-1C32-43CB-8FB1-5D52032EE709}"/>
              </a:ext>
            </a:extLst>
          </p:cNvPr>
          <p:cNvSpPr txBox="1"/>
          <p:nvPr/>
        </p:nvSpPr>
        <p:spPr>
          <a:xfrm>
            <a:off x="2114853" y="4729800"/>
            <a:ext cx="153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Horses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A055824-B2AB-4E5F-B4FA-3809741F55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637561"/>
              </p:ext>
            </p:extLst>
          </p:nvPr>
        </p:nvGraphicFramePr>
        <p:xfrm>
          <a:off x="1790769" y="3513687"/>
          <a:ext cx="6540366" cy="894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0122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2902421269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3327487549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038516553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40008188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2403457402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414102280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4167307799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654925612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2210699675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9180529"/>
                    </a:ext>
                  </a:extLst>
                </a:gridCol>
              </a:tblGrid>
              <a:tr h="89484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B7A65D19-97A3-4237-8075-3C2669283F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126448"/>
              </p:ext>
            </p:extLst>
          </p:nvPr>
        </p:nvGraphicFramePr>
        <p:xfrm>
          <a:off x="1790769" y="3513687"/>
          <a:ext cx="6540366" cy="894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0122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2180122">
                  <a:extLst>
                    <a:ext uri="{9D8B030D-6E8A-4147-A177-3AD203B41FA5}">
                      <a16:colId xmlns:a16="http://schemas.microsoft.com/office/drawing/2014/main" val="2902421269"/>
                    </a:ext>
                  </a:extLst>
                </a:gridCol>
                <a:gridCol w="2180122">
                  <a:extLst>
                    <a:ext uri="{9D8B030D-6E8A-4147-A177-3AD203B41FA5}">
                      <a16:colId xmlns:a16="http://schemas.microsoft.com/office/drawing/2014/main" val="3414102280"/>
                    </a:ext>
                  </a:extLst>
                </a:gridCol>
              </a:tblGrid>
              <a:tr h="89484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9DA64C74-E03F-48BB-B26B-2A35317FAE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439482"/>
              </p:ext>
            </p:extLst>
          </p:nvPr>
        </p:nvGraphicFramePr>
        <p:xfrm>
          <a:off x="1790769" y="3513687"/>
          <a:ext cx="6540366" cy="894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0122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2902421269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3327487549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038516553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40008188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2403457402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414102280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4167307799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654925612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2210699675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9180529"/>
                    </a:ext>
                  </a:extLst>
                </a:gridCol>
              </a:tblGrid>
              <a:tr h="89484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sp>
        <p:nvSpPr>
          <p:cNvPr id="24" name="Right Brace 23">
            <a:extLst>
              <a:ext uri="{FF2B5EF4-FFF2-40B4-BE49-F238E27FC236}">
                <a16:creationId xmlns:a16="http://schemas.microsoft.com/office/drawing/2014/main" id="{84B8581D-1F2F-4796-A18C-D0947402E5C0}"/>
              </a:ext>
            </a:extLst>
          </p:cNvPr>
          <p:cNvSpPr/>
          <p:nvPr/>
        </p:nvSpPr>
        <p:spPr>
          <a:xfrm rot="5400000">
            <a:off x="4697812" y="3731828"/>
            <a:ext cx="268004" cy="1727940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17857A3-4C0E-49BC-A528-0A84520CAC39}"/>
              </a:ext>
            </a:extLst>
          </p:cNvPr>
          <p:cNvSpPr txBox="1"/>
          <p:nvPr/>
        </p:nvSpPr>
        <p:spPr>
          <a:xfrm>
            <a:off x="4126779" y="4729799"/>
            <a:ext cx="153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Rabbits</a:t>
            </a: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BFBEAF24-D288-4787-A631-47B80B0672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392747"/>
              </p:ext>
            </p:extLst>
          </p:nvPr>
        </p:nvGraphicFramePr>
        <p:xfrm>
          <a:off x="1790769" y="3513687"/>
          <a:ext cx="6540366" cy="894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0122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2902421269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3327487549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038516553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40008188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2403457402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414102280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4167307799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654925612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2210699675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9180529"/>
                    </a:ext>
                  </a:extLst>
                </a:gridCol>
              </a:tblGrid>
              <a:tr h="89484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sp>
        <p:nvSpPr>
          <p:cNvPr id="27" name="Right Brace 26">
            <a:extLst>
              <a:ext uri="{FF2B5EF4-FFF2-40B4-BE49-F238E27FC236}">
                <a16:creationId xmlns:a16="http://schemas.microsoft.com/office/drawing/2014/main" id="{68CFF3AB-0DDF-4C1A-8501-09B4303AB0EE}"/>
              </a:ext>
            </a:extLst>
          </p:cNvPr>
          <p:cNvSpPr/>
          <p:nvPr/>
        </p:nvSpPr>
        <p:spPr>
          <a:xfrm rot="5400000">
            <a:off x="6895081" y="3293746"/>
            <a:ext cx="268004" cy="2604103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3E6929E-867C-4944-9558-81147AA877BB}"/>
              </a:ext>
            </a:extLst>
          </p:cNvPr>
          <p:cNvSpPr txBox="1"/>
          <p:nvPr/>
        </p:nvSpPr>
        <p:spPr>
          <a:xfrm>
            <a:off x="6286379" y="4729799"/>
            <a:ext cx="153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Sheep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38B9347-08D3-4E3D-B443-A536C6179FBA}"/>
              </a:ext>
            </a:extLst>
          </p:cNvPr>
          <p:cNvSpPr txBox="1"/>
          <p:nvPr/>
        </p:nvSpPr>
        <p:spPr>
          <a:xfrm>
            <a:off x="6286379" y="5019069"/>
            <a:ext cx="153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77A4B45-F9CC-4BF7-89B0-07B126F1A5C8}"/>
              </a:ext>
            </a:extLst>
          </p:cNvPr>
          <p:cNvSpPr txBox="1"/>
          <p:nvPr/>
        </p:nvSpPr>
        <p:spPr>
          <a:xfrm>
            <a:off x="7905652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B57218B-D6B9-40B0-85FF-A95E716A9C72}"/>
              </a:ext>
            </a:extLst>
          </p:cNvPr>
          <p:cNvSpPr txBox="1"/>
          <p:nvPr/>
        </p:nvSpPr>
        <p:spPr>
          <a:xfrm>
            <a:off x="7480169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A5C4FFA-8DF4-4616-B898-5929246932A7}"/>
              </a:ext>
            </a:extLst>
          </p:cNvPr>
          <p:cNvSpPr txBox="1"/>
          <p:nvPr/>
        </p:nvSpPr>
        <p:spPr>
          <a:xfrm>
            <a:off x="7035231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AA798E8-0F8D-42B0-9A37-50D7317DCDD4}"/>
              </a:ext>
            </a:extLst>
          </p:cNvPr>
          <p:cNvSpPr txBox="1"/>
          <p:nvPr/>
        </p:nvSpPr>
        <p:spPr>
          <a:xfrm>
            <a:off x="6609748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5B7F5D8-4BC7-41CE-AE3D-17DB4BE0CE80}"/>
              </a:ext>
            </a:extLst>
          </p:cNvPr>
          <p:cNvSpPr txBox="1"/>
          <p:nvPr/>
        </p:nvSpPr>
        <p:spPr>
          <a:xfrm>
            <a:off x="6156098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8A4050F-4ECC-488A-AE24-C9DADBF93DD8}"/>
              </a:ext>
            </a:extLst>
          </p:cNvPr>
          <p:cNvSpPr txBox="1"/>
          <p:nvPr/>
        </p:nvSpPr>
        <p:spPr>
          <a:xfrm>
            <a:off x="5730615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E55BF05-13B5-485B-9347-92CE00D3A674}"/>
              </a:ext>
            </a:extLst>
          </p:cNvPr>
          <p:cNvSpPr txBox="1"/>
          <p:nvPr/>
        </p:nvSpPr>
        <p:spPr>
          <a:xfrm>
            <a:off x="5309488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3BF194-5DCA-41B9-BD25-927E37562EFA}"/>
              </a:ext>
            </a:extLst>
          </p:cNvPr>
          <p:cNvSpPr txBox="1"/>
          <p:nvPr/>
        </p:nvSpPr>
        <p:spPr>
          <a:xfrm>
            <a:off x="4884005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C27912C-2C12-4CB2-AE27-18FE6B76D733}"/>
              </a:ext>
            </a:extLst>
          </p:cNvPr>
          <p:cNvSpPr txBox="1"/>
          <p:nvPr/>
        </p:nvSpPr>
        <p:spPr>
          <a:xfrm>
            <a:off x="4439067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CD7FF2F-CB5A-48DC-9BE6-877545F661A8}"/>
              </a:ext>
            </a:extLst>
          </p:cNvPr>
          <p:cNvSpPr txBox="1"/>
          <p:nvPr/>
        </p:nvSpPr>
        <p:spPr>
          <a:xfrm>
            <a:off x="4013584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F526C5C-CD81-45CE-90D1-871FA50E26B7}"/>
              </a:ext>
            </a:extLst>
          </p:cNvPr>
          <p:cNvSpPr txBox="1"/>
          <p:nvPr/>
        </p:nvSpPr>
        <p:spPr>
          <a:xfrm>
            <a:off x="4100994" y="5034496"/>
            <a:ext cx="153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9FAA9A7-EEF0-4CBF-AA19-DC758D2411D0}"/>
                  </a:ext>
                </a:extLst>
              </p:cNvPr>
              <p:cNvSpPr txBox="1"/>
              <p:nvPr/>
            </p:nvSpPr>
            <p:spPr>
              <a:xfrm>
                <a:off x="7389461" y="2216285"/>
                <a:ext cx="20325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42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/>
                  <a:t> 28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70</a:t>
                </a: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9FAA9A7-EEF0-4CBF-AA19-DC758D2411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9461" y="2216285"/>
                <a:ext cx="2032503" cy="461665"/>
              </a:xfrm>
              <a:prstGeom prst="rect">
                <a:avLst/>
              </a:prstGeom>
              <a:blipFill>
                <a:blip r:embed="rId6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827676C0-363C-4732-9C62-F9895FD90784}"/>
                  </a:ext>
                </a:extLst>
              </p:cNvPr>
              <p:cNvSpPr txBox="1"/>
              <p:nvPr/>
            </p:nvSpPr>
            <p:spPr>
              <a:xfrm>
                <a:off x="7389462" y="2569192"/>
                <a:ext cx="2032503" cy="6727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/>
                          <m:t>3</m:t>
                        </m:r>
                      </m:den>
                    </m:f>
                  </m:oMath>
                </a14:m>
                <a:r>
                  <a:rPr lang="en-GB" sz="2400" dirty="0"/>
                  <a:t> of total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827676C0-363C-4732-9C62-F9895FD907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9462" y="2569192"/>
                <a:ext cx="2032503" cy="672748"/>
              </a:xfrm>
              <a:prstGeom prst="rect">
                <a:avLst/>
              </a:prstGeom>
              <a:blipFill>
                <a:blip r:embed="rId7"/>
                <a:stretch>
                  <a:fillRect b="-810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42">
            <a:extLst>
              <a:ext uri="{FF2B5EF4-FFF2-40B4-BE49-F238E27FC236}">
                <a16:creationId xmlns:a16="http://schemas.microsoft.com/office/drawing/2014/main" id="{DC771196-B8B2-4E38-97BC-B1B1E3279F31}"/>
              </a:ext>
            </a:extLst>
          </p:cNvPr>
          <p:cNvSpPr txBox="1"/>
          <p:nvPr/>
        </p:nvSpPr>
        <p:spPr>
          <a:xfrm>
            <a:off x="2598768" y="3769297"/>
            <a:ext cx="606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35</a:t>
            </a:r>
          </a:p>
        </p:txBody>
      </p:sp>
      <p:sp>
        <p:nvSpPr>
          <p:cNvPr id="44" name="Right Brace 43">
            <a:extLst>
              <a:ext uri="{FF2B5EF4-FFF2-40B4-BE49-F238E27FC236}">
                <a16:creationId xmlns:a16="http://schemas.microsoft.com/office/drawing/2014/main" id="{6203216C-0FA7-4654-8694-C0CC2ECB00E1}"/>
              </a:ext>
            </a:extLst>
          </p:cNvPr>
          <p:cNvSpPr/>
          <p:nvPr/>
        </p:nvSpPr>
        <p:spPr>
          <a:xfrm rot="16200000" flipV="1">
            <a:off x="4929444" y="22620"/>
            <a:ext cx="268004" cy="6535381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4D19AA5-4847-4B5E-B01B-02A7B5063D99}"/>
              </a:ext>
            </a:extLst>
          </p:cNvPr>
          <p:cNvSpPr txBox="1"/>
          <p:nvPr/>
        </p:nvSpPr>
        <p:spPr>
          <a:xfrm>
            <a:off x="4226325" y="2694642"/>
            <a:ext cx="1972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105 animals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1A0CAA15-FB8D-4F57-BE9B-0B9461E0B7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8069190" y="1080668"/>
            <a:ext cx="1339076" cy="133578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349728A4-E340-4C22-A817-86F527B4B2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2751" y="1359801"/>
            <a:ext cx="1483444" cy="133578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6B8E06BC-C47A-4A22-ABE8-BDE1998F5F7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6298" y="1855398"/>
            <a:ext cx="1027678" cy="9699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883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18" grpId="0"/>
      <p:bldP spid="11" grpId="0" animBg="1"/>
      <p:bldP spid="12" grpId="0"/>
      <p:bldP spid="24" grpId="0" animBg="1"/>
      <p:bldP spid="25" grpId="0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animBg="1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232139" y="661343"/>
            <a:ext cx="7497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There are 24 rabbits in a field.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3189" y="4411896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96033" y="455458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7C2D80-098A-4D74-970A-AE5DC4E443F0}"/>
              </a:ext>
            </a:extLst>
          </p:cNvPr>
          <p:cNvSpPr txBox="1"/>
          <p:nvPr/>
        </p:nvSpPr>
        <p:spPr>
          <a:xfrm>
            <a:off x="1232139" y="1158577"/>
            <a:ext cx="7497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Some bunnies are born.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5CC2EF-2328-4EF0-993A-767C457DFEDD}"/>
              </a:ext>
            </a:extLst>
          </p:cNvPr>
          <p:cNvSpPr txBox="1"/>
          <p:nvPr/>
        </p:nvSpPr>
        <p:spPr>
          <a:xfrm>
            <a:off x="1232139" y="1655811"/>
            <a:ext cx="7497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There are now 19 times as many rabbits in total.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7AFF2B-B603-48E6-9A3B-D9AEF6C57404}"/>
              </a:ext>
            </a:extLst>
          </p:cNvPr>
          <p:cNvSpPr txBox="1"/>
          <p:nvPr/>
        </p:nvSpPr>
        <p:spPr>
          <a:xfrm>
            <a:off x="950029" y="2153045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many rabbits are there now?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677DF87-702F-46B4-8915-E2E38F8DB529}"/>
                  </a:ext>
                </a:extLst>
              </p:cNvPr>
              <p:cNvSpPr txBox="1"/>
              <p:nvPr/>
            </p:nvSpPr>
            <p:spPr>
              <a:xfrm>
                <a:off x="3525486" y="2856581"/>
                <a:ext cx="29103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accent1"/>
                    </a:solidFill>
                  </a:rPr>
                  <a:t>24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19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677DF87-702F-46B4-8915-E2E38F8DB5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5486" y="2856581"/>
                <a:ext cx="2910370" cy="523220"/>
              </a:xfrm>
              <a:prstGeom prst="rect">
                <a:avLst/>
              </a:prstGeom>
              <a:blipFill>
                <a:blip r:embed="rId6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89862519-E7C0-45E4-8A23-4A05A50A4D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862" y="356259"/>
            <a:ext cx="1571236" cy="148299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E79E0B1-D8DA-4D0F-A2C7-13F0712BD7A4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99455" y="926737"/>
            <a:ext cx="966813" cy="9125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544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8" grpId="0"/>
      <p:bldP spid="1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CD0C1AD-3E51-4F25-835F-2532DCA1F329}"/>
              </a:ext>
            </a:extLst>
          </p:cNvPr>
          <p:cNvCxnSpPr/>
          <p:nvPr/>
        </p:nvCxnSpPr>
        <p:spPr>
          <a:xfrm flipH="1" flipV="1">
            <a:off x="2832265" y="1674421"/>
            <a:ext cx="1739735" cy="1211482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0E7F64A-5180-466A-9A84-EE0E40B49E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194258"/>
              </p:ext>
            </p:extLst>
          </p:nvPr>
        </p:nvGraphicFramePr>
        <p:xfrm>
          <a:off x="817561" y="621926"/>
          <a:ext cx="1611345" cy="2614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115">
                  <a:extLst>
                    <a:ext uri="{9D8B030D-6E8A-4147-A177-3AD203B41FA5}">
                      <a16:colId xmlns:a16="http://schemas.microsoft.com/office/drawing/2014/main" val="70042895"/>
                    </a:ext>
                  </a:extLst>
                </a:gridCol>
                <a:gridCol w="537115">
                  <a:extLst>
                    <a:ext uri="{9D8B030D-6E8A-4147-A177-3AD203B41FA5}">
                      <a16:colId xmlns:a16="http://schemas.microsoft.com/office/drawing/2014/main" val="3654639686"/>
                    </a:ext>
                  </a:extLst>
                </a:gridCol>
                <a:gridCol w="537115">
                  <a:extLst>
                    <a:ext uri="{9D8B030D-6E8A-4147-A177-3AD203B41FA5}">
                      <a16:colId xmlns:a16="http://schemas.microsoft.com/office/drawing/2014/main" val="699825816"/>
                    </a:ext>
                  </a:extLst>
                </a:gridCol>
              </a:tblGrid>
              <a:tr h="36383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H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565384"/>
                  </a:ext>
                </a:extLst>
              </a:tr>
              <a:tr h="427489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05399"/>
                  </a:ext>
                </a:extLst>
              </a:tr>
              <a:tr h="42748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>
                        <a:latin typeface="+mn-lt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01321"/>
                  </a:ext>
                </a:extLst>
              </a:tr>
              <a:tr h="427489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945117"/>
                  </a:ext>
                </a:extLst>
              </a:tr>
              <a:tr h="427489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809147"/>
                  </a:ext>
                </a:extLst>
              </a:tr>
              <a:tr h="427489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851082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FD407AA-8C49-483E-B8B4-58A7E2B3D384}"/>
              </a:ext>
            </a:extLst>
          </p:cNvPr>
          <p:cNvSpPr txBox="1"/>
          <p:nvPr/>
        </p:nvSpPr>
        <p:spPr>
          <a:xfrm>
            <a:off x="1984272" y="1887227"/>
            <a:ext cx="349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70580AC-7E2D-4F25-97C7-CB0A5E51D314}"/>
              </a:ext>
            </a:extLst>
          </p:cNvPr>
          <p:cNvSpPr txBox="1"/>
          <p:nvPr/>
        </p:nvSpPr>
        <p:spPr>
          <a:xfrm>
            <a:off x="1305926" y="2151240"/>
            <a:ext cx="435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11E9C9-6FF0-4D63-99F4-9FF4F342D53B}"/>
              </a:ext>
            </a:extLst>
          </p:cNvPr>
          <p:cNvSpPr txBox="1"/>
          <p:nvPr/>
        </p:nvSpPr>
        <p:spPr>
          <a:xfrm>
            <a:off x="1458910" y="2319513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5A065A-58F7-4371-8EC6-5FC00D315DB6}"/>
              </a:ext>
            </a:extLst>
          </p:cNvPr>
          <p:cNvSpPr txBox="1"/>
          <p:nvPr/>
        </p:nvSpPr>
        <p:spPr>
          <a:xfrm>
            <a:off x="1989835" y="2310855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50AF895-6540-49D5-BE04-05073571FD38}"/>
              </a:ext>
            </a:extLst>
          </p:cNvPr>
          <p:cNvSpPr txBox="1"/>
          <p:nvPr/>
        </p:nvSpPr>
        <p:spPr>
          <a:xfrm>
            <a:off x="924854" y="1887227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90E8BE1-3118-44BD-84D9-6E1AB496DC81}"/>
                  </a:ext>
                </a:extLst>
              </p:cNvPr>
              <p:cNvSpPr txBox="1"/>
              <p:nvPr/>
            </p:nvSpPr>
            <p:spPr>
              <a:xfrm>
                <a:off x="29785" y="2348892"/>
                <a:ext cx="12761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90E8BE1-3118-44BD-84D9-6E1AB496DC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85" y="2348892"/>
                <a:ext cx="1276141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F48F3EE3-3B63-4BAF-B66F-90ED3DB2709F}"/>
              </a:ext>
            </a:extLst>
          </p:cNvPr>
          <p:cNvSpPr txBox="1"/>
          <p:nvPr/>
        </p:nvSpPr>
        <p:spPr>
          <a:xfrm>
            <a:off x="1979534" y="2781178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C466D3B-831B-4B8F-AC43-00F989161BDB}"/>
              </a:ext>
            </a:extLst>
          </p:cNvPr>
          <p:cNvSpPr txBox="1"/>
          <p:nvPr/>
        </p:nvSpPr>
        <p:spPr>
          <a:xfrm>
            <a:off x="1449830" y="2785909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5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2DC62B2-9E83-4C17-BE8F-43F93532DE27}"/>
              </a:ext>
            </a:extLst>
          </p:cNvPr>
          <p:cNvSpPr/>
          <p:nvPr/>
        </p:nvSpPr>
        <p:spPr>
          <a:xfrm>
            <a:off x="563898" y="2792474"/>
            <a:ext cx="10565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</a:rPr>
              <a:t>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62122B9-FFE5-41B3-AE2E-05098EABE4D2}"/>
              </a:ext>
            </a:extLst>
          </p:cNvPr>
          <p:cNvSpPr txBox="1"/>
          <p:nvPr/>
        </p:nvSpPr>
        <p:spPr>
          <a:xfrm>
            <a:off x="933548" y="2319513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8D9B69C-DD46-4C43-AA5A-06A22B717ED6}"/>
                  </a:ext>
                </a:extLst>
              </p:cNvPr>
              <p:cNvSpPr txBox="1"/>
              <p:nvPr/>
            </p:nvSpPr>
            <p:spPr>
              <a:xfrm>
                <a:off x="29785" y="1441311"/>
                <a:ext cx="12761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8D9B69C-DD46-4C43-AA5A-06A22B717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85" y="1441311"/>
                <a:ext cx="1276141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id="{86B4D76C-6F70-4801-822C-44E7BDA8008B}"/>
              </a:ext>
            </a:extLst>
          </p:cNvPr>
          <p:cNvSpPr txBox="1"/>
          <p:nvPr/>
        </p:nvSpPr>
        <p:spPr>
          <a:xfrm>
            <a:off x="1454890" y="1887227"/>
            <a:ext cx="349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3A49E70-3855-4CF7-8A63-3AC7A7C4C52D}"/>
              </a:ext>
            </a:extLst>
          </p:cNvPr>
          <p:cNvSpPr txBox="1"/>
          <p:nvPr/>
        </p:nvSpPr>
        <p:spPr>
          <a:xfrm>
            <a:off x="830103" y="2149067"/>
            <a:ext cx="435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C82D3A2-2331-4B98-AF32-4B053C3BE93B}"/>
              </a:ext>
            </a:extLst>
          </p:cNvPr>
          <p:cNvCxnSpPr>
            <a:cxnSpLocks/>
          </p:cNvCxnSpPr>
          <p:nvPr/>
        </p:nvCxnSpPr>
        <p:spPr>
          <a:xfrm flipH="1">
            <a:off x="2885704" y="3308482"/>
            <a:ext cx="1686297" cy="877570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F31E193-4F0E-46E3-895B-53D3C8D4C67C}"/>
                  </a:ext>
                </a:extLst>
              </p:cNvPr>
              <p:cNvSpPr txBox="1"/>
              <p:nvPr/>
            </p:nvSpPr>
            <p:spPr>
              <a:xfrm>
                <a:off x="837525" y="4247932"/>
                <a:ext cx="19482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24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F31E193-4F0E-46E3-895B-53D3C8D4C6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525" y="4247932"/>
                <a:ext cx="1948270" cy="461665"/>
              </a:xfrm>
              <a:prstGeom prst="rect">
                <a:avLst/>
              </a:prstGeom>
              <a:blipFill>
                <a:blip r:embed="rId8"/>
                <a:stretch>
                  <a:fillRect l="-4688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1274853-70B2-4447-B3A7-8EE175B86160}"/>
                  </a:ext>
                </a:extLst>
              </p:cNvPr>
              <p:cNvSpPr txBox="1"/>
              <p:nvPr/>
            </p:nvSpPr>
            <p:spPr>
              <a:xfrm>
                <a:off x="950347" y="4575590"/>
                <a:ext cx="19482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24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9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1274853-70B2-4447-B3A7-8EE175B86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347" y="4575590"/>
                <a:ext cx="1948270" cy="461665"/>
              </a:xfrm>
              <a:prstGeom prst="rect">
                <a:avLst/>
              </a:prstGeom>
              <a:blipFill>
                <a:blip r:embed="rId9"/>
                <a:stretch>
                  <a:fillRect l="-5016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804BC21-B228-4E80-A825-6E7E15EEF83C}"/>
                  </a:ext>
                </a:extLst>
              </p:cNvPr>
              <p:cNvSpPr txBox="1"/>
              <p:nvPr/>
            </p:nvSpPr>
            <p:spPr>
              <a:xfrm>
                <a:off x="1871842" y="4247932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240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804BC21-B228-4E80-A825-6E7E15EEF8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1842" y="4247932"/>
                <a:ext cx="1050751" cy="461665"/>
              </a:xfrm>
              <a:prstGeom prst="rect">
                <a:avLst/>
              </a:prstGeom>
              <a:blipFill>
                <a:blip r:embed="rId1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65E60DA-F5FB-4F24-8AF1-2455EEBC6F3E}"/>
                  </a:ext>
                </a:extLst>
              </p:cNvPr>
              <p:cNvSpPr txBox="1"/>
              <p:nvPr/>
            </p:nvSpPr>
            <p:spPr>
              <a:xfrm>
                <a:off x="1876524" y="4575590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216</a:t>
                </a: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65E60DA-F5FB-4F24-8AF1-2455EEBC6F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6524" y="4575590"/>
                <a:ext cx="1050751" cy="461665"/>
              </a:xfrm>
              <a:prstGeom prst="rect">
                <a:avLst/>
              </a:prstGeom>
              <a:blipFill>
                <a:blip r:embed="rId11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C3BE4F8-8684-461D-ACB7-C65F11E65105}"/>
                  </a:ext>
                </a:extLst>
              </p:cNvPr>
              <p:cNvSpPr txBox="1"/>
              <p:nvPr/>
            </p:nvSpPr>
            <p:spPr>
              <a:xfrm>
                <a:off x="516890" y="4903249"/>
                <a:ext cx="19482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240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216</a:t>
                </a: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C3BE4F8-8684-461D-ACB7-C65F11E651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890" y="4903249"/>
                <a:ext cx="1948270" cy="461665"/>
              </a:xfrm>
              <a:prstGeom prst="rect">
                <a:avLst/>
              </a:prstGeom>
              <a:blipFill>
                <a:blip r:embed="rId12"/>
                <a:stretch>
                  <a:fillRect l="-5016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D5813F25-194F-4674-BA68-7221E446CB24}"/>
                  </a:ext>
                </a:extLst>
              </p:cNvPr>
              <p:cNvSpPr txBox="1"/>
              <p:nvPr/>
            </p:nvSpPr>
            <p:spPr>
              <a:xfrm>
                <a:off x="1870860" y="4903249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</a:rPr>
                  <a:t>456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D5813F25-194F-4674-BA68-7221E446CB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0860" y="4903249"/>
                <a:ext cx="1050751" cy="461665"/>
              </a:xfrm>
              <a:prstGeom prst="rect">
                <a:avLst/>
              </a:prstGeom>
              <a:blipFill>
                <a:blip r:embed="rId13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2F35E9C-092E-4747-86FE-99E9296E1901}"/>
              </a:ext>
            </a:extLst>
          </p:cNvPr>
          <p:cNvCxnSpPr>
            <a:cxnSpLocks/>
          </p:cNvCxnSpPr>
          <p:nvPr/>
        </p:nvCxnSpPr>
        <p:spPr>
          <a:xfrm>
            <a:off x="5680959" y="3340473"/>
            <a:ext cx="1417982" cy="790030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FB4FF007-A3AB-40C1-951D-2DCE16D61B29}"/>
                  </a:ext>
                </a:extLst>
              </p:cNvPr>
              <p:cNvSpPr txBox="1"/>
              <p:nvPr/>
            </p:nvSpPr>
            <p:spPr>
              <a:xfrm>
                <a:off x="6706659" y="4247932"/>
                <a:ext cx="19482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24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20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FB4FF007-A3AB-40C1-951D-2DCE16D61B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6659" y="4247932"/>
                <a:ext cx="1948270" cy="461665"/>
              </a:xfrm>
              <a:prstGeom prst="rect">
                <a:avLst/>
              </a:prstGeom>
              <a:blipFill>
                <a:blip r:embed="rId14"/>
                <a:stretch>
                  <a:fillRect l="-4688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4BFC987-BE6F-4AE2-830A-0C8FEDF810AF}"/>
                  </a:ext>
                </a:extLst>
              </p:cNvPr>
              <p:cNvSpPr txBox="1"/>
              <p:nvPr/>
            </p:nvSpPr>
            <p:spPr>
              <a:xfrm>
                <a:off x="7740976" y="4247932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480</a:t>
                </a: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4BFC987-BE6F-4AE2-830A-0C8FEDF810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0976" y="4247932"/>
                <a:ext cx="1050751" cy="461665"/>
              </a:xfrm>
              <a:prstGeom prst="rect">
                <a:avLst/>
              </a:prstGeom>
              <a:blipFill>
                <a:blip r:embed="rId1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B87D6B62-7C5C-4C33-AB43-E3E1897FC327}"/>
                  </a:ext>
                </a:extLst>
              </p:cNvPr>
              <p:cNvSpPr txBox="1"/>
              <p:nvPr/>
            </p:nvSpPr>
            <p:spPr>
              <a:xfrm>
                <a:off x="6528528" y="4580268"/>
                <a:ext cx="19482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480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24</a:t>
                </a: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B87D6B62-7C5C-4C33-AB43-E3E1897FC3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8528" y="4580268"/>
                <a:ext cx="1948270" cy="461665"/>
              </a:xfrm>
              <a:prstGeom prst="rect">
                <a:avLst/>
              </a:prstGeom>
              <a:blipFill>
                <a:blip r:embed="rId16"/>
                <a:stretch>
                  <a:fillRect l="-5000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4F27BAE7-288F-4176-BC28-6707200A7AD0}"/>
                  </a:ext>
                </a:extLst>
              </p:cNvPr>
              <p:cNvSpPr txBox="1"/>
              <p:nvPr/>
            </p:nvSpPr>
            <p:spPr>
              <a:xfrm>
                <a:off x="7745930" y="4580268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</a:rPr>
                  <a:t>456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4F27BAE7-288F-4176-BC28-6707200A7A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5930" y="4580268"/>
                <a:ext cx="1050751" cy="461665"/>
              </a:xfrm>
              <a:prstGeom prst="rect">
                <a:avLst/>
              </a:prstGeom>
              <a:blipFill>
                <a:blip r:embed="rId17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FDE0F07E-54BF-4D28-88A7-3D249ABBC165}"/>
                  </a:ext>
                </a:extLst>
              </p:cNvPr>
              <p:cNvSpPr txBox="1"/>
              <p:nvPr/>
            </p:nvSpPr>
            <p:spPr>
              <a:xfrm>
                <a:off x="3525486" y="2856581"/>
                <a:ext cx="29103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accent1"/>
                    </a:solidFill>
                  </a:rPr>
                  <a:t>24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19</a:t>
                </a:r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FDE0F07E-54BF-4D28-88A7-3D249ABBC1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5486" y="2856581"/>
                <a:ext cx="2910370" cy="523220"/>
              </a:xfrm>
              <a:prstGeom prst="rect">
                <a:avLst/>
              </a:prstGeom>
              <a:blipFill>
                <a:blip r:embed="rId19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45915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/>
      <p:bldP spid="37" grpId="0"/>
      <p:bldP spid="38" grpId="0"/>
      <p:bldP spid="39" grpId="0"/>
      <p:bldP spid="42" grpId="0"/>
      <p:bldP spid="43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CD0C1AD-3E51-4F25-835F-2532DCA1F329}"/>
              </a:ext>
            </a:extLst>
          </p:cNvPr>
          <p:cNvCxnSpPr/>
          <p:nvPr/>
        </p:nvCxnSpPr>
        <p:spPr>
          <a:xfrm flipH="1" flipV="1">
            <a:off x="2832265" y="1674421"/>
            <a:ext cx="1739735" cy="1211482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0E7F64A-5180-466A-9A84-EE0E40B49E4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17561" y="621926"/>
          <a:ext cx="1611345" cy="2614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115">
                  <a:extLst>
                    <a:ext uri="{9D8B030D-6E8A-4147-A177-3AD203B41FA5}">
                      <a16:colId xmlns:a16="http://schemas.microsoft.com/office/drawing/2014/main" val="70042895"/>
                    </a:ext>
                  </a:extLst>
                </a:gridCol>
                <a:gridCol w="537115">
                  <a:extLst>
                    <a:ext uri="{9D8B030D-6E8A-4147-A177-3AD203B41FA5}">
                      <a16:colId xmlns:a16="http://schemas.microsoft.com/office/drawing/2014/main" val="3654639686"/>
                    </a:ext>
                  </a:extLst>
                </a:gridCol>
                <a:gridCol w="537115">
                  <a:extLst>
                    <a:ext uri="{9D8B030D-6E8A-4147-A177-3AD203B41FA5}">
                      <a16:colId xmlns:a16="http://schemas.microsoft.com/office/drawing/2014/main" val="699825816"/>
                    </a:ext>
                  </a:extLst>
                </a:gridCol>
              </a:tblGrid>
              <a:tr h="36383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H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565384"/>
                  </a:ext>
                </a:extLst>
              </a:tr>
              <a:tr h="427489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05399"/>
                  </a:ext>
                </a:extLst>
              </a:tr>
              <a:tr h="42748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>
                        <a:latin typeface="+mn-lt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01321"/>
                  </a:ext>
                </a:extLst>
              </a:tr>
              <a:tr h="427489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945117"/>
                  </a:ext>
                </a:extLst>
              </a:tr>
              <a:tr h="427489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809147"/>
                  </a:ext>
                </a:extLst>
              </a:tr>
              <a:tr h="427489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851082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FD407AA-8C49-483E-B8B4-58A7E2B3D384}"/>
              </a:ext>
            </a:extLst>
          </p:cNvPr>
          <p:cNvSpPr txBox="1"/>
          <p:nvPr/>
        </p:nvSpPr>
        <p:spPr>
          <a:xfrm>
            <a:off x="1984272" y="1887227"/>
            <a:ext cx="349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70580AC-7E2D-4F25-97C7-CB0A5E51D314}"/>
              </a:ext>
            </a:extLst>
          </p:cNvPr>
          <p:cNvSpPr txBox="1"/>
          <p:nvPr/>
        </p:nvSpPr>
        <p:spPr>
          <a:xfrm>
            <a:off x="1305926" y="2151240"/>
            <a:ext cx="435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11E9C9-6FF0-4D63-99F4-9FF4F342D53B}"/>
              </a:ext>
            </a:extLst>
          </p:cNvPr>
          <p:cNvSpPr txBox="1"/>
          <p:nvPr/>
        </p:nvSpPr>
        <p:spPr>
          <a:xfrm>
            <a:off x="1458910" y="2319513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5A065A-58F7-4371-8EC6-5FC00D315DB6}"/>
              </a:ext>
            </a:extLst>
          </p:cNvPr>
          <p:cNvSpPr txBox="1"/>
          <p:nvPr/>
        </p:nvSpPr>
        <p:spPr>
          <a:xfrm>
            <a:off x="1989835" y="2310855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50AF895-6540-49D5-BE04-05073571FD38}"/>
              </a:ext>
            </a:extLst>
          </p:cNvPr>
          <p:cNvSpPr txBox="1"/>
          <p:nvPr/>
        </p:nvSpPr>
        <p:spPr>
          <a:xfrm>
            <a:off x="924854" y="1887227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90E8BE1-3118-44BD-84D9-6E1AB496DC81}"/>
                  </a:ext>
                </a:extLst>
              </p:cNvPr>
              <p:cNvSpPr txBox="1"/>
              <p:nvPr/>
            </p:nvSpPr>
            <p:spPr>
              <a:xfrm>
                <a:off x="29785" y="2348892"/>
                <a:ext cx="12761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90E8BE1-3118-44BD-84D9-6E1AB496DC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85" y="2348892"/>
                <a:ext cx="1276141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F48F3EE3-3B63-4BAF-B66F-90ED3DB2709F}"/>
              </a:ext>
            </a:extLst>
          </p:cNvPr>
          <p:cNvSpPr txBox="1"/>
          <p:nvPr/>
        </p:nvSpPr>
        <p:spPr>
          <a:xfrm>
            <a:off x="1979534" y="2781178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C466D3B-831B-4B8F-AC43-00F989161BDB}"/>
              </a:ext>
            </a:extLst>
          </p:cNvPr>
          <p:cNvSpPr txBox="1"/>
          <p:nvPr/>
        </p:nvSpPr>
        <p:spPr>
          <a:xfrm>
            <a:off x="1449830" y="2785909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5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2DC62B2-9E83-4C17-BE8F-43F93532DE27}"/>
              </a:ext>
            </a:extLst>
          </p:cNvPr>
          <p:cNvSpPr/>
          <p:nvPr/>
        </p:nvSpPr>
        <p:spPr>
          <a:xfrm>
            <a:off x="563898" y="2792474"/>
            <a:ext cx="10565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</a:rPr>
              <a:t>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62122B9-FFE5-41B3-AE2E-05098EABE4D2}"/>
              </a:ext>
            </a:extLst>
          </p:cNvPr>
          <p:cNvSpPr txBox="1"/>
          <p:nvPr/>
        </p:nvSpPr>
        <p:spPr>
          <a:xfrm>
            <a:off x="933548" y="2319513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8D9B69C-DD46-4C43-AA5A-06A22B717ED6}"/>
                  </a:ext>
                </a:extLst>
              </p:cNvPr>
              <p:cNvSpPr txBox="1"/>
              <p:nvPr/>
            </p:nvSpPr>
            <p:spPr>
              <a:xfrm>
                <a:off x="29785" y="1441311"/>
                <a:ext cx="12761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8D9B69C-DD46-4C43-AA5A-06A22B717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85" y="1441311"/>
                <a:ext cx="1276141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id="{86B4D76C-6F70-4801-822C-44E7BDA8008B}"/>
              </a:ext>
            </a:extLst>
          </p:cNvPr>
          <p:cNvSpPr txBox="1"/>
          <p:nvPr/>
        </p:nvSpPr>
        <p:spPr>
          <a:xfrm>
            <a:off x="1454890" y="1887227"/>
            <a:ext cx="349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3A49E70-3855-4CF7-8A63-3AC7A7C4C52D}"/>
              </a:ext>
            </a:extLst>
          </p:cNvPr>
          <p:cNvSpPr txBox="1"/>
          <p:nvPr/>
        </p:nvSpPr>
        <p:spPr>
          <a:xfrm>
            <a:off x="830103" y="2149067"/>
            <a:ext cx="435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C82D3A2-2331-4B98-AF32-4B053C3BE93B}"/>
              </a:ext>
            </a:extLst>
          </p:cNvPr>
          <p:cNvCxnSpPr>
            <a:cxnSpLocks/>
          </p:cNvCxnSpPr>
          <p:nvPr/>
        </p:nvCxnSpPr>
        <p:spPr>
          <a:xfrm flipH="1">
            <a:off x="2885704" y="3308482"/>
            <a:ext cx="1686297" cy="877570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F31E193-4F0E-46E3-895B-53D3C8D4C67C}"/>
                  </a:ext>
                </a:extLst>
              </p:cNvPr>
              <p:cNvSpPr txBox="1"/>
              <p:nvPr/>
            </p:nvSpPr>
            <p:spPr>
              <a:xfrm>
                <a:off x="837525" y="4247932"/>
                <a:ext cx="19482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24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F31E193-4F0E-46E3-895B-53D3C8D4C6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525" y="4247932"/>
                <a:ext cx="1948270" cy="461665"/>
              </a:xfrm>
              <a:prstGeom prst="rect">
                <a:avLst/>
              </a:prstGeom>
              <a:blipFill>
                <a:blip r:embed="rId8"/>
                <a:stretch>
                  <a:fillRect l="-4688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1274853-70B2-4447-B3A7-8EE175B86160}"/>
                  </a:ext>
                </a:extLst>
              </p:cNvPr>
              <p:cNvSpPr txBox="1"/>
              <p:nvPr/>
            </p:nvSpPr>
            <p:spPr>
              <a:xfrm>
                <a:off x="950347" y="4575590"/>
                <a:ext cx="19482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24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9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1274853-70B2-4447-B3A7-8EE175B86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347" y="4575590"/>
                <a:ext cx="1948270" cy="461665"/>
              </a:xfrm>
              <a:prstGeom prst="rect">
                <a:avLst/>
              </a:prstGeom>
              <a:blipFill>
                <a:blip r:embed="rId9"/>
                <a:stretch>
                  <a:fillRect l="-5016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804BC21-B228-4E80-A825-6E7E15EEF83C}"/>
                  </a:ext>
                </a:extLst>
              </p:cNvPr>
              <p:cNvSpPr txBox="1"/>
              <p:nvPr/>
            </p:nvSpPr>
            <p:spPr>
              <a:xfrm>
                <a:off x="1871842" y="4247932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240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804BC21-B228-4E80-A825-6E7E15EEF8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1842" y="4247932"/>
                <a:ext cx="1050751" cy="461665"/>
              </a:xfrm>
              <a:prstGeom prst="rect">
                <a:avLst/>
              </a:prstGeom>
              <a:blipFill>
                <a:blip r:embed="rId1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65E60DA-F5FB-4F24-8AF1-2455EEBC6F3E}"/>
                  </a:ext>
                </a:extLst>
              </p:cNvPr>
              <p:cNvSpPr txBox="1"/>
              <p:nvPr/>
            </p:nvSpPr>
            <p:spPr>
              <a:xfrm>
                <a:off x="1876524" y="4575590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216</a:t>
                </a: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65E60DA-F5FB-4F24-8AF1-2455EEBC6F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6524" y="4575590"/>
                <a:ext cx="1050751" cy="461665"/>
              </a:xfrm>
              <a:prstGeom prst="rect">
                <a:avLst/>
              </a:prstGeom>
              <a:blipFill>
                <a:blip r:embed="rId11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C3BE4F8-8684-461D-ACB7-C65F11E65105}"/>
                  </a:ext>
                </a:extLst>
              </p:cNvPr>
              <p:cNvSpPr txBox="1"/>
              <p:nvPr/>
            </p:nvSpPr>
            <p:spPr>
              <a:xfrm>
                <a:off x="516890" y="4903249"/>
                <a:ext cx="19482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240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216</a:t>
                </a: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C3BE4F8-8684-461D-ACB7-C65F11E651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890" y="4903249"/>
                <a:ext cx="1948270" cy="461665"/>
              </a:xfrm>
              <a:prstGeom prst="rect">
                <a:avLst/>
              </a:prstGeom>
              <a:blipFill>
                <a:blip r:embed="rId12"/>
                <a:stretch>
                  <a:fillRect l="-5016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D5813F25-194F-4674-BA68-7221E446CB24}"/>
                  </a:ext>
                </a:extLst>
              </p:cNvPr>
              <p:cNvSpPr txBox="1"/>
              <p:nvPr/>
            </p:nvSpPr>
            <p:spPr>
              <a:xfrm>
                <a:off x="1870860" y="4903249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</a:rPr>
                  <a:t>456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D5813F25-194F-4674-BA68-7221E446CB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0860" y="4903249"/>
                <a:ext cx="1050751" cy="461665"/>
              </a:xfrm>
              <a:prstGeom prst="rect">
                <a:avLst/>
              </a:prstGeom>
              <a:blipFill>
                <a:blip r:embed="rId13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2F35E9C-092E-4747-86FE-99E9296E1901}"/>
              </a:ext>
            </a:extLst>
          </p:cNvPr>
          <p:cNvCxnSpPr>
            <a:cxnSpLocks/>
          </p:cNvCxnSpPr>
          <p:nvPr/>
        </p:nvCxnSpPr>
        <p:spPr>
          <a:xfrm>
            <a:off x="5680959" y="3340473"/>
            <a:ext cx="1417982" cy="790030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FB4FF007-A3AB-40C1-951D-2DCE16D61B29}"/>
                  </a:ext>
                </a:extLst>
              </p:cNvPr>
              <p:cNvSpPr txBox="1"/>
              <p:nvPr/>
            </p:nvSpPr>
            <p:spPr>
              <a:xfrm>
                <a:off x="6706659" y="4247932"/>
                <a:ext cx="19482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24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20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FB4FF007-A3AB-40C1-951D-2DCE16D61B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6659" y="4247932"/>
                <a:ext cx="1948270" cy="461665"/>
              </a:xfrm>
              <a:prstGeom prst="rect">
                <a:avLst/>
              </a:prstGeom>
              <a:blipFill>
                <a:blip r:embed="rId14"/>
                <a:stretch>
                  <a:fillRect l="-4688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4BFC987-BE6F-4AE2-830A-0C8FEDF810AF}"/>
                  </a:ext>
                </a:extLst>
              </p:cNvPr>
              <p:cNvSpPr txBox="1"/>
              <p:nvPr/>
            </p:nvSpPr>
            <p:spPr>
              <a:xfrm>
                <a:off x="7740976" y="4247932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480</a:t>
                </a: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4BFC987-BE6F-4AE2-830A-0C8FEDF810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0976" y="4247932"/>
                <a:ext cx="1050751" cy="461665"/>
              </a:xfrm>
              <a:prstGeom prst="rect">
                <a:avLst/>
              </a:prstGeom>
              <a:blipFill>
                <a:blip r:embed="rId1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B87D6B62-7C5C-4C33-AB43-E3E1897FC327}"/>
                  </a:ext>
                </a:extLst>
              </p:cNvPr>
              <p:cNvSpPr txBox="1"/>
              <p:nvPr/>
            </p:nvSpPr>
            <p:spPr>
              <a:xfrm>
                <a:off x="6528528" y="4580268"/>
                <a:ext cx="19482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480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24</a:t>
                </a: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B87D6B62-7C5C-4C33-AB43-E3E1897FC3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8528" y="4580268"/>
                <a:ext cx="1948270" cy="461665"/>
              </a:xfrm>
              <a:prstGeom prst="rect">
                <a:avLst/>
              </a:prstGeom>
              <a:blipFill>
                <a:blip r:embed="rId16"/>
                <a:stretch>
                  <a:fillRect l="-5000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4F27BAE7-288F-4176-BC28-6707200A7AD0}"/>
                  </a:ext>
                </a:extLst>
              </p:cNvPr>
              <p:cNvSpPr txBox="1"/>
              <p:nvPr/>
            </p:nvSpPr>
            <p:spPr>
              <a:xfrm>
                <a:off x="7745930" y="4580268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</a:rPr>
                  <a:t>456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4F27BAE7-288F-4176-BC28-6707200A7A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5930" y="4580268"/>
                <a:ext cx="1050751" cy="461665"/>
              </a:xfrm>
              <a:prstGeom prst="rect">
                <a:avLst/>
              </a:prstGeom>
              <a:blipFill>
                <a:blip r:embed="rId17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CE78B646-51A5-43E4-A393-FE342F473643}"/>
              </a:ext>
            </a:extLst>
          </p:cNvPr>
          <p:cNvSpPr/>
          <p:nvPr/>
        </p:nvSpPr>
        <p:spPr>
          <a:xfrm>
            <a:off x="6802479" y="989284"/>
            <a:ext cx="2238498" cy="12210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312BEB0-0196-43A1-A929-362BE0817783}"/>
              </a:ext>
            </a:extLst>
          </p:cNvPr>
          <p:cNvCxnSpPr>
            <a:cxnSpLocks/>
          </p:cNvCxnSpPr>
          <p:nvPr/>
        </p:nvCxnSpPr>
        <p:spPr>
          <a:xfrm flipV="1">
            <a:off x="5905993" y="2251201"/>
            <a:ext cx="716676" cy="696110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CFAA6447-2265-41AC-8DB9-4C1081CA97C3}"/>
              </a:ext>
            </a:extLst>
          </p:cNvPr>
          <p:cNvSpPr txBox="1"/>
          <p:nvPr/>
        </p:nvSpPr>
        <p:spPr>
          <a:xfrm>
            <a:off x="7717771" y="595246"/>
            <a:ext cx="505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/>
                </a:solidFill>
              </a:rPr>
              <a:t>25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4859D64-B607-43EE-9774-9A345C86B5A6}"/>
              </a:ext>
            </a:extLst>
          </p:cNvPr>
          <p:cNvSpPr txBox="1"/>
          <p:nvPr/>
        </p:nvSpPr>
        <p:spPr>
          <a:xfrm>
            <a:off x="6313681" y="1397062"/>
            <a:ext cx="505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/>
                </a:solidFill>
              </a:rPr>
              <a:t>20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C1A1868-7149-414B-9016-CDA746104E38}"/>
              </a:ext>
            </a:extLst>
          </p:cNvPr>
          <p:cNvSpPr/>
          <p:nvPr/>
        </p:nvSpPr>
        <p:spPr>
          <a:xfrm>
            <a:off x="8781322" y="989284"/>
            <a:ext cx="259655" cy="122104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9BA3A23-C8DA-4692-BBD9-05A020298153}"/>
              </a:ext>
            </a:extLst>
          </p:cNvPr>
          <p:cNvSpPr txBox="1"/>
          <p:nvPr/>
        </p:nvSpPr>
        <p:spPr>
          <a:xfrm>
            <a:off x="7586122" y="1570736"/>
            <a:ext cx="50589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accent2"/>
                </a:solidFill>
              </a:rPr>
              <a:t>24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0D0EE11-67FE-48DA-AD24-3D0F220BB3C5}"/>
              </a:ext>
            </a:extLst>
          </p:cNvPr>
          <p:cNvSpPr/>
          <p:nvPr/>
        </p:nvSpPr>
        <p:spPr>
          <a:xfrm rot="16200000">
            <a:off x="7662074" y="1091073"/>
            <a:ext cx="259655" cy="197884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5A4DC4A-40A6-4927-B1B2-036D72499F99}"/>
              </a:ext>
            </a:extLst>
          </p:cNvPr>
          <p:cNvSpPr txBox="1"/>
          <p:nvPr/>
        </p:nvSpPr>
        <p:spPr>
          <a:xfrm>
            <a:off x="8290790" y="1293839"/>
            <a:ext cx="50589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accent2"/>
                </a:solidFill>
              </a:rPr>
              <a:t>19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DC2F363-F36E-461C-9F2A-5BA726786F69}"/>
              </a:ext>
            </a:extLst>
          </p:cNvPr>
          <p:cNvCxnSpPr>
            <a:cxnSpLocks/>
          </p:cNvCxnSpPr>
          <p:nvPr/>
        </p:nvCxnSpPr>
        <p:spPr>
          <a:xfrm rot="5400000">
            <a:off x="8911152" y="1819230"/>
            <a:ext cx="0" cy="2596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1111ED18-8394-4B5B-B9F8-EF8B2E010749}"/>
              </a:ext>
            </a:extLst>
          </p:cNvPr>
          <p:cNvCxnSpPr/>
          <p:nvPr/>
        </p:nvCxnSpPr>
        <p:spPr>
          <a:xfrm>
            <a:off x="6802479" y="1879224"/>
            <a:ext cx="1978843" cy="0"/>
          </a:xfrm>
          <a:prstGeom prst="straightConnector1">
            <a:avLst/>
          </a:prstGeom>
          <a:ln w="127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5E597905-BBFD-4EE8-9C3D-C63A1F98EF75}"/>
              </a:ext>
            </a:extLst>
          </p:cNvPr>
          <p:cNvCxnSpPr>
            <a:cxnSpLocks/>
          </p:cNvCxnSpPr>
          <p:nvPr/>
        </p:nvCxnSpPr>
        <p:spPr>
          <a:xfrm>
            <a:off x="8673861" y="989284"/>
            <a:ext cx="0" cy="961387"/>
          </a:xfrm>
          <a:prstGeom prst="straightConnector1">
            <a:avLst/>
          </a:prstGeom>
          <a:ln w="127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19A5AB44-542D-47FE-A0C6-0BAA4F9D5028}"/>
              </a:ext>
            </a:extLst>
          </p:cNvPr>
          <p:cNvSpPr txBox="1"/>
          <p:nvPr/>
        </p:nvSpPr>
        <p:spPr>
          <a:xfrm>
            <a:off x="7617793" y="1222392"/>
            <a:ext cx="686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/>
                </a:solidFill>
              </a:rPr>
              <a:t>500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EF553F0-C03C-43C1-8839-EFC7C12FB724}"/>
              </a:ext>
            </a:extLst>
          </p:cNvPr>
          <p:cNvSpPr txBox="1"/>
          <p:nvPr/>
        </p:nvSpPr>
        <p:spPr>
          <a:xfrm>
            <a:off x="7634886" y="1887227"/>
            <a:ext cx="50589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accent2"/>
                </a:solidFill>
              </a:rPr>
              <a:t>24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56A7ADB-38A6-4621-9C3B-8F42E8D3A064}"/>
              </a:ext>
            </a:extLst>
          </p:cNvPr>
          <p:cNvSpPr txBox="1"/>
          <p:nvPr/>
        </p:nvSpPr>
        <p:spPr>
          <a:xfrm>
            <a:off x="8690954" y="1299239"/>
            <a:ext cx="50589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accent2"/>
                </a:solidFill>
              </a:rPr>
              <a:t>20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06C433A8-B38D-41C9-B23E-0AE4037F47C5}"/>
                  </a:ext>
                </a:extLst>
              </p:cNvPr>
              <p:cNvSpPr txBox="1"/>
              <p:nvPr/>
            </p:nvSpPr>
            <p:spPr>
              <a:xfrm>
                <a:off x="3962806" y="921295"/>
                <a:ext cx="16157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500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24 </a:t>
                </a: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06C433A8-B38D-41C9-B23E-0AE4037F47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806" y="921295"/>
                <a:ext cx="1615729" cy="461665"/>
              </a:xfrm>
              <a:prstGeom prst="rect">
                <a:avLst/>
              </a:prstGeom>
              <a:blipFill>
                <a:blip r:embed="rId18"/>
                <a:stretch>
                  <a:fillRect l="-5660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E6D5C9EC-C754-4A2D-9F0F-BA84D4CEB9FD}"/>
                  </a:ext>
                </a:extLst>
              </p:cNvPr>
              <p:cNvSpPr txBox="1"/>
              <p:nvPr/>
            </p:nvSpPr>
            <p:spPr>
              <a:xfrm>
                <a:off x="5198964" y="915934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/>
                  <a:t>476</a:t>
                </a:r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E6D5C9EC-C754-4A2D-9F0F-BA84D4CEB9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8964" y="915934"/>
                <a:ext cx="1050751" cy="461665"/>
              </a:xfrm>
              <a:prstGeom prst="rect">
                <a:avLst/>
              </a:prstGeom>
              <a:blipFill>
                <a:blip r:embed="rId19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06C433A8-B38D-41C9-B23E-0AE4037F47C5}"/>
                  </a:ext>
                </a:extLst>
              </p:cNvPr>
              <p:cNvSpPr txBox="1"/>
              <p:nvPr/>
            </p:nvSpPr>
            <p:spPr>
              <a:xfrm>
                <a:off x="3963817" y="1392116"/>
                <a:ext cx="16157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476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20 </a:t>
                </a:r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06C433A8-B38D-41C9-B23E-0AE4037F47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3817" y="1392116"/>
                <a:ext cx="1615729" cy="461665"/>
              </a:xfrm>
              <a:prstGeom prst="rect">
                <a:avLst/>
              </a:prstGeom>
              <a:blipFill>
                <a:blip r:embed="rId20"/>
                <a:stretch>
                  <a:fillRect l="-5660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E6D5C9EC-C754-4A2D-9F0F-BA84D4CEB9FD}"/>
                  </a:ext>
                </a:extLst>
              </p:cNvPr>
              <p:cNvSpPr txBox="1"/>
              <p:nvPr/>
            </p:nvSpPr>
            <p:spPr>
              <a:xfrm>
                <a:off x="5205443" y="1389877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</a:rPr>
                  <a:t>456</a:t>
                </a:r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E6D5C9EC-C754-4A2D-9F0F-BA84D4CEB9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5443" y="1389877"/>
                <a:ext cx="1050751" cy="461665"/>
              </a:xfrm>
              <a:prstGeom prst="rect">
                <a:avLst/>
              </a:prstGeom>
              <a:blipFill>
                <a:blip r:embed="rId21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FDE0F07E-54BF-4D28-88A7-3D249ABBC165}"/>
                  </a:ext>
                </a:extLst>
              </p:cNvPr>
              <p:cNvSpPr txBox="1"/>
              <p:nvPr/>
            </p:nvSpPr>
            <p:spPr>
              <a:xfrm>
                <a:off x="3525486" y="2856581"/>
                <a:ext cx="29103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accent1"/>
                    </a:solidFill>
                  </a:rPr>
                  <a:t>24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19</a:t>
                </a:r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FDE0F07E-54BF-4D28-88A7-3D249ABBC1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5486" y="2856581"/>
                <a:ext cx="2910370" cy="523220"/>
              </a:xfrm>
              <a:prstGeom prst="rect">
                <a:avLst/>
              </a:prstGeom>
              <a:blipFill>
                <a:blip r:embed="rId23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66086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BAC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BAC"/>
                                      </p:to>
                                    </p:animClr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9" grpId="0"/>
      <p:bldP spid="50" grpId="0"/>
      <p:bldP spid="52" grpId="0" animBg="1"/>
      <p:bldP spid="53" grpId="0"/>
      <p:bldP spid="53" grpId="1"/>
      <p:bldP spid="54" grpId="0" animBg="1"/>
      <p:bldP spid="55" grpId="0"/>
      <p:bldP spid="55" grpId="1"/>
      <p:bldP spid="62" grpId="0"/>
      <p:bldP spid="63" grpId="0"/>
      <p:bldP spid="64" grpId="0"/>
      <p:bldP spid="65" grpId="0"/>
      <p:bldP spid="56" grpId="0"/>
      <p:bldP spid="61" grpId="0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2" y="608711"/>
            <a:ext cx="8286453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At Maltings Farm there are three times </a:t>
            </a:r>
          </a:p>
          <a:p>
            <a:r>
              <a:rPr lang="en-GB" sz="2800" dirty="0"/>
              <a:t>as many chicks as there are lambs.</a:t>
            </a:r>
          </a:p>
          <a:p>
            <a:r>
              <a:rPr lang="en-GB" sz="2800" dirty="0"/>
              <a:t>There are 4 fewer rabbits than chicks.</a:t>
            </a:r>
          </a:p>
          <a:p>
            <a:r>
              <a:rPr lang="en-GB" sz="2800" dirty="0"/>
              <a:t>There are 31 animals altogether.</a:t>
            </a:r>
          </a:p>
          <a:p>
            <a:r>
              <a:rPr lang="en-GB" sz="2800" dirty="0"/>
              <a:t>How many rabbits are there?</a:t>
            </a:r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3169" y="3941685"/>
            <a:ext cx="747045" cy="747045"/>
          </a:xfrm>
          <a:prstGeom prst="rect">
            <a:avLst/>
          </a:prstGeom>
        </p:spPr>
      </p:pic>
      <p:sp>
        <p:nvSpPr>
          <p:cNvPr id="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16013" y="408437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CEEC46A-4991-4802-9D5A-C4029DC503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4202" y="930340"/>
            <a:ext cx="1150346" cy="84014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76CE9F0-7D76-4498-9813-564AF8FD2E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3540" y="829656"/>
            <a:ext cx="1070592" cy="78189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7CEFD0E-1AC8-4263-BF86-D71427261D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97662" y="161207"/>
            <a:ext cx="1863193" cy="165996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3D943E0-6631-4E4F-9FFF-774D16E4AD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86035" y="745407"/>
            <a:ext cx="1074179" cy="9570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CF4A71C-9BEC-4D6C-81C4-923B2F3349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85503" y="1236305"/>
            <a:ext cx="1027678" cy="9699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783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2" y="608711"/>
            <a:ext cx="8286453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At Maltings Farm there are three times </a:t>
            </a:r>
          </a:p>
          <a:p>
            <a:r>
              <a:rPr lang="en-GB" sz="2800" dirty="0"/>
              <a:t>as many chicks as there are lambs.</a:t>
            </a:r>
          </a:p>
          <a:p>
            <a:r>
              <a:rPr lang="en-GB" sz="2800" dirty="0"/>
              <a:t>There are 4 fewer rabbits than chicks.</a:t>
            </a:r>
          </a:p>
          <a:p>
            <a:r>
              <a:rPr lang="en-GB" sz="2800" dirty="0"/>
              <a:t>There are 31 animals altogether.</a:t>
            </a:r>
          </a:p>
          <a:p>
            <a:r>
              <a:rPr lang="en-GB" sz="2800" dirty="0"/>
              <a:t>How many rabbits are there?</a:t>
            </a:r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97662" y="161207"/>
            <a:ext cx="1863193" cy="16599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86035" y="745407"/>
            <a:ext cx="1074179" cy="957014"/>
          </a:xfrm>
          <a:prstGeom prst="rect">
            <a:avLst/>
          </a:prstGeom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B3F5AAC2-5A60-48B1-9397-9D3B54C8266F}"/>
              </a:ext>
            </a:extLst>
          </p:cNvPr>
          <p:cNvSpPr txBox="1"/>
          <p:nvPr/>
        </p:nvSpPr>
        <p:spPr>
          <a:xfrm>
            <a:off x="914666" y="3091201"/>
            <a:ext cx="146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chicks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484F7232-2D96-486F-9141-52CD46A77367}"/>
              </a:ext>
            </a:extLst>
          </p:cNvPr>
          <p:cNvSpPr txBox="1"/>
          <p:nvPr/>
        </p:nvSpPr>
        <p:spPr>
          <a:xfrm>
            <a:off x="920116" y="3825359"/>
            <a:ext cx="146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lambs</a:t>
            </a:r>
          </a:p>
        </p:txBody>
      </p:sp>
      <p:sp>
        <p:nvSpPr>
          <p:cNvPr id="12" name="TextBox 3">
            <a:extLst>
              <a:ext uri="{FF2B5EF4-FFF2-40B4-BE49-F238E27FC236}">
                <a16:creationId xmlns:a16="http://schemas.microsoft.com/office/drawing/2014/main" id="{6D95D0EE-E29C-456B-AA5E-C80115713055}"/>
              </a:ext>
            </a:extLst>
          </p:cNvPr>
          <p:cNvSpPr txBox="1"/>
          <p:nvPr/>
        </p:nvSpPr>
        <p:spPr>
          <a:xfrm>
            <a:off x="920116" y="4604648"/>
            <a:ext cx="146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rabbits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FC7B3C9-44D6-4345-BE3C-24F110458EE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56857" y="3031594"/>
          <a:ext cx="3437361" cy="5639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5787">
                  <a:extLst>
                    <a:ext uri="{9D8B030D-6E8A-4147-A177-3AD203B41FA5}">
                      <a16:colId xmlns:a16="http://schemas.microsoft.com/office/drawing/2014/main" val="4240267839"/>
                    </a:ext>
                  </a:extLst>
                </a:gridCol>
                <a:gridCol w="1145787">
                  <a:extLst>
                    <a:ext uri="{9D8B030D-6E8A-4147-A177-3AD203B41FA5}">
                      <a16:colId xmlns:a16="http://schemas.microsoft.com/office/drawing/2014/main" val="1034622591"/>
                    </a:ext>
                  </a:extLst>
                </a:gridCol>
                <a:gridCol w="1145787">
                  <a:extLst>
                    <a:ext uri="{9D8B030D-6E8A-4147-A177-3AD203B41FA5}">
                      <a16:colId xmlns:a16="http://schemas.microsoft.com/office/drawing/2014/main" val="363995043"/>
                    </a:ext>
                  </a:extLst>
                </a:gridCol>
              </a:tblGrid>
              <a:tr h="56398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72578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AE90C42-0449-4179-B56F-375799A669E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56857" y="3825359"/>
          <a:ext cx="1145787" cy="5639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5787">
                  <a:extLst>
                    <a:ext uri="{9D8B030D-6E8A-4147-A177-3AD203B41FA5}">
                      <a16:colId xmlns:a16="http://schemas.microsoft.com/office/drawing/2014/main" val="4240267839"/>
                    </a:ext>
                  </a:extLst>
                </a:gridCol>
              </a:tblGrid>
              <a:tr h="56398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725788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5050231B-E324-4589-93BC-A4A6F03BCF3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56857" y="4608345"/>
          <a:ext cx="2696143" cy="5639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6143">
                  <a:extLst>
                    <a:ext uri="{9D8B030D-6E8A-4147-A177-3AD203B41FA5}">
                      <a16:colId xmlns:a16="http://schemas.microsoft.com/office/drawing/2014/main" val="4240267839"/>
                    </a:ext>
                  </a:extLst>
                </a:gridCol>
              </a:tblGrid>
              <a:tr h="56398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725788"/>
                  </a:ext>
                </a:extLst>
              </a:tr>
            </a:tbl>
          </a:graphicData>
        </a:graphic>
      </p:graphicFrame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47AB6BB-242C-4788-8A9B-845C987EDF10}"/>
              </a:ext>
            </a:extLst>
          </p:cNvPr>
          <p:cNvCxnSpPr/>
          <p:nvPr/>
        </p:nvCxnSpPr>
        <p:spPr>
          <a:xfrm>
            <a:off x="4953000" y="5020571"/>
            <a:ext cx="741218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3">
            <a:extLst>
              <a:ext uri="{FF2B5EF4-FFF2-40B4-BE49-F238E27FC236}">
                <a16:creationId xmlns:a16="http://schemas.microsoft.com/office/drawing/2014/main" id="{8160C1FC-E442-4AD9-A616-57101354F5E3}"/>
              </a:ext>
            </a:extLst>
          </p:cNvPr>
          <p:cNvSpPr txBox="1"/>
          <p:nvPr/>
        </p:nvSpPr>
        <p:spPr>
          <a:xfrm>
            <a:off x="5084703" y="4576685"/>
            <a:ext cx="4778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9" name="Right Brace 18">
            <a:extLst>
              <a:ext uri="{FF2B5EF4-FFF2-40B4-BE49-F238E27FC236}">
                <a16:creationId xmlns:a16="http://schemas.microsoft.com/office/drawing/2014/main" id="{E4F23385-34FB-4C52-AEA1-8E4CE58B1BAC}"/>
              </a:ext>
            </a:extLst>
          </p:cNvPr>
          <p:cNvSpPr/>
          <p:nvPr/>
        </p:nvSpPr>
        <p:spPr>
          <a:xfrm>
            <a:off x="6005352" y="3031594"/>
            <a:ext cx="356937" cy="2086930"/>
          </a:xfrm>
          <a:prstGeom prst="rightBrace">
            <a:avLst>
              <a:gd name="adj1" fmla="val 8333"/>
              <a:gd name="adj2" fmla="val 5056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0" name="TextBox 21">
            <a:extLst>
              <a:ext uri="{FF2B5EF4-FFF2-40B4-BE49-F238E27FC236}">
                <a16:creationId xmlns:a16="http://schemas.microsoft.com/office/drawing/2014/main" id="{1FF28E30-5B24-4D65-8D30-1CCACDAB28C4}"/>
              </a:ext>
            </a:extLst>
          </p:cNvPr>
          <p:cNvSpPr txBox="1"/>
          <p:nvPr/>
        </p:nvSpPr>
        <p:spPr>
          <a:xfrm>
            <a:off x="6469811" y="3825359"/>
            <a:ext cx="1011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31</a:t>
            </a:r>
            <a:endParaRPr lang="en-GB" dirty="0"/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C70CB825-8477-4D1A-BFD5-B9CF08325B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953001" y="4608345"/>
          <a:ext cx="741218" cy="5639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1218">
                  <a:extLst>
                    <a:ext uri="{9D8B030D-6E8A-4147-A177-3AD203B41FA5}">
                      <a16:colId xmlns:a16="http://schemas.microsoft.com/office/drawing/2014/main" val="4240267839"/>
                    </a:ext>
                  </a:extLst>
                </a:gridCol>
              </a:tblGrid>
              <a:tr h="56398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B4C7E7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725788"/>
                  </a:ext>
                </a:extLst>
              </a:tr>
            </a:tbl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137548C-E903-4C7A-AB67-DC33949BF83A}"/>
              </a:ext>
            </a:extLst>
          </p:cNvPr>
          <p:cNvCxnSpPr>
            <a:cxnSpLocks/>
          </p:cNvCxnSpPr>
          <p:nvPr/>
        </p:nvCxnSpPr>
        <p:spPr>
          <a:xfrm flipV="1">
            <a:off x="6500572" y="3859863"/>
            <a:ext cx="440426" cy="4494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1">
            <a:extLst>
              <a:ext uri="{FF2B5EF4-FFF2-40B4-BE49-F238E27FC236}">
                <a16:creationId xmlns:a16="http://schemas.microsoft.com/office/drawing/2014/main" id="{BFB1D38F-8177-41A3-887E-764A2783991E}"/>
              </a:ext>
            </a:extLst>
          </p:cNvPr>
          <p:cNvSpPr txBox="1"/>
          <p:nvPr/>
        </p:nvSpPr>
        <p:spPr>
          <a:xfrm>
            <a:off x="6469811" y="4194308"/>
            <a:ext cx="1011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35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7">
                <a:extLst>
                  <a:ext uri="{FF2B5EF4-FFF2-40B4-BE49-F238E27FC236}">
                    <a16:creationId xmlns:a16="http://schemas.microsoft.com/office/drawing/2014/main" id="{D3EECD59-C2DD-4FF5-B312-6389ABC21C0D}"/>
                  </a:ext>
                </a:extLst>
              </p:cNvPr>
              <p:cNvSpPr txBox="1"/>
              <p:nvPr/>
            </p:nvSpPr>
            <p:spPr>
              <a:xfrm>
                <a:off x="7031987" y="2087512"/>
                <a:ext cx="2895600" cy="1785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GB" sz="2800" dirty="0"/>
                  <a:t>31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GB" sz="2800" dirty="0"/>
                  <a:t>35</a:t>
                </a:r>
              </a:p>
              <a:p>
                <a:pPr algn="l"/>
                <a:endParaRPr lang="en-GB" sz="1200" dirty="0"/>
              </a:p>
              <a:p>
                <a:pPr algn="l"/>
                <a:r>
                  <a:rPr lang="en-GB" sz="2800" dirty="0"/>
                  <a:t>35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7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5</a:t>
                </a:r>
              </a:p>
              <a:p>
                <a:pPr algn="l"/>
                <a:endParaRPr lang="en-GB" sz="1200" dirty="0"/>
              </a:p>
              <a:p>
                <a:pPr algn="l"/>
                <a:r>
                  <a:rPr lang="en-GB" sz="2800" dirty="0"/>
                  <a:t>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11</a:t>
                </a:r>
              </a:p>
            </p:txBody>
          </p:sp>
        </mc:Choice>
        <mc:Fallback xmlns="">
          <p:sp>
            <p:nvSpPr>
              <p:cNvPr id="26" name="TextBox 7">
                <a:extLst>
                  <a:ext uri="{FF2B5EF4-FFF2-40B4-BE49-F238E27FC236}">
                    <a16:creationId xmlns:a16="http://schemas.microsoft.com/office/drawing/2014/main" id="{D3EECD59-C2DD-4FF5-B312-6389ABC21C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1987" y="2087512"/>
                <a:ext cx="2895600" cy="1785104"/>
              </a:xfrm>
              <a:prstGeom prst="rect">
                <a:avLst/>
              </a:prstGeom>
              <a:blipFill>
                <a:blip r:embed="rId6"/>
                <a:stretch>
                  <a:fillRect l="-4421" t="-3072" b="-71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02577D64-2007-4AB3-975C-0653665B986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56857" y="4608345"/>
          <a:ext cx="2696143" cy="5639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9005">
                  <a:extLst>
                    <a:ext uri="{9D8B030D-6E8A-4147-A177-3AD203B41FA5}">
                      <a16:colId xmlns:a16="http://schemas.microsoft.com/office/drawing/2014/main" val="4240267839"/>
                    </a:ext>
                  </a:extLst>
                </a:gridCol>
                <a:gridCol w="1147628">
                  <a:extLst>
                    <a:ext uri="{9D8B030D-6E8A-4147-A177-3AD203B41FA5}">
                      <a16:colId xmlns:a16="http://schemas.microsoft.com/office/drawing/2014/main" val="1910303165"/>
                    </a:ext>
                  </a:extLst>
                </a:gridCol>
                <a:gridCol w="399510">
                  <a:extLst>
                    <a:ext uri="{9D8B030D-6E8A-4147-A177-3AD203B41FA5}">
                      <a16:colId xmlns:a16="http://schemas.microsoft.com/office/drawing/2014/main" val="3511302106"/>
                    </a:ext>
                  </a:extLst>
                </a:gridCol>
              </a:tblGrid>
              <a:tr h="56398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725788"/>
                  </a:ext>
                </a:extLst>
              </a:tr>
            </a:tbl>
          </a:graphicData>
        </a:graphic>
      </p:graphicFrame>
      <p:sp>
        <p:nvSpPr>
          <p:cNvPr id="28" name="TextBox 21">
            <a:extLst>
              <a:ext uri="{FF2B5EF4-FFF2-40B4-BE49-F238E27FC236}">
                <a16:creationId xmlns:a16="http://schemas.microsoft.com/office/drawing/2014/main" id="{6751F6AA-3B5B-4EAF-98ED-2BB601F835B1}"/>
              </a:ext>
            </a:extLst>
          </p:cNvPr>
          <p:cNvSpPr txBox="1"/>
          <p:nvPr/>
        </p:nvSpPr>
        <p:spPr>
          <a:xfrm>
            <a:off x="2642024" y="3051978"/>
            <a:ext cx="375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5</a:t>
            </a:r>
            <a:endParaRPr lang="en-GB" dirty="0"/>
          </a:p>
        </p:txBody>
      </p:sp>
      <p:sp>
        <p:nvSpPr>
          <p:cNvPr id="29" name="TextBox 21">
            <a:extLst>
              <a:ext uri="{FF2B5EF4-FFF2-40B4-BE49-F238E27FC236}">
                <a16:creationId xmlns:a16="http://schemas.microsoft.com/office/drawing/2014/main" id="{F8B3604B-1D1B-4183-A574-EFC611ABE7A9}"/>
              </a:ext>
            </a:extLst>
          </p:cNvPr>
          <p:cNvSpPr txBox="1"/>
          <p:nvPr/>
        </p:nvSpPr>
        <p:spPr>
          <a:xfrm>
            <a:off x="3821752" y="3055421"/>
            <a:ext cx="375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5</a:t>
            </a:r>
            <a:endParaRPr lang="en-GB" dirty="0"/>
          </a:p>
        </p:txBody>
      </p:sp>
      <p:sp>
        <p:nvSpPr>
          <p:cNvPr id="30" name="TextBox 21">
            <a:extLst>
              <a:ext uri="{FF2B5EF4-FFF2-40B4-BE49-F238E27FC236}">
                <a16:creationId xmlns:a16="http://schemas.microsoft.com/office/drawing/2014/main" id="{9E995F73-5E91-469C-B7EE-B6705289D51E}"/>
              </a:ext>
            </a:extLst>
          </p:cNvPr>
          <p:cNvSpPr txBox="1"/>
          <p:nvPr/>
        </p:nvSpPr>
        <p:spPr>
          <a:xfrm>
            <a:off x="4953000" y="3051359"/>
            <a:ext cx="375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5</a:t>
            </a:r>
            <a:endParaRPr lang="en-GB" dirty="0"/>
          </a:p>
        </p:txBody>
      </p:sp>
      <p:sp>
        <p:nvSpPr>
          <p:cNvPr id="31" name="TextBox 21">
            <a:extLst>
              <a:ext uri="{FF2B5EF4-FFF2-40B4-BE49-F238E27FC236}">
                <a16:creationId xmlns:a16="http://schemas.microsoft.com/office/drawing/2014/main" id="{74AD455B-9B8C-48C4-97FE-726F562BA3D0}"/>
              </a:ext>
            </a:extLst>
          </p:cNvPr>
          <p:cNvSpPr txBox="1"/>
          <p:nvPr/>
        </p:nvSpPr>
        <p:spPr>
          <a:xfrm>
            <a:off x="2637876" y="3825359"/>
            <a:ext cx="375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5</a:t>
            </a:r>
            <a:endParaRPr lang="en-GB" dirty="0"/>
          </a:p>
        </p:txBody>
      </p:sp>
      <p:sp>
        <p:nvSpPr>
          <p:cNvPr id="32" name="TextBox 21">
            <a:extLst>
              <a:ext uri="{FF2B5EF4-FFF2-40B4-BE49-F238E27FC236}">
                <a16:creationId xmlns:a16="http://schemas.microsoft.com/office/drawing/2014/main" id="{79D86BCD-8E8B-44B9-9716-DC462ABAA191}"/>
              </a:ext>
            </a:extLst>
          </p:cNvPr>
          <p:cNvSpPr txBox="1"/>
          <p:nvPr/>
        </p:nvSpPr>
        <p:spPr>
          <a:xfrm>
            <a:off x="2647100" y="4619124"/>
            <a:ext cx="375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5</a:t>
            </a:r>
            <a:endParaRPr lang="en-GB" dirty="0"/>
          </a:p>
        </p:txBody>
      </p:sp>
      <p:sp>
        <p:nvSpPr>
          <p:cNvPr id="33" name="TextBox 21">
            <a:extLst>
              <a:ext uri="{FF2B5EF4-FFF2-40B4-BE49-F238E27FC236}">
                <a16:creationId xmlns:a16="http://schemas.microsoft.com/office/drawing/2014/main" id="{A6829952-FFDD-43BA-81CD-6EB9B8E803E0}"/>
              </a:ext>
            </a:extLst>
          </p:cNvPr>
          <p:cNvSpPr txBox="1"/>
          <p:nvPr/>
        </p:nvSpPr>
        <p:spPr>
          <a:xfrm>
            <a:off x="3823631" y="4619124"/>
            <a:ext cx="375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5</a:t>
            </a:r>
            <a:endParaRPr lang="en-GB" dirty="0"/>
          </a:p>
        </p:txBody>
      </p:sp>
      <p:sp>
        <p:nvSpPr>
          <p:cNvPr id="36" name="TextBox 21">
            <a:extLst>
              <a:ext uri="{FF2B5EF4-FFF2-40B4-BE49-F238E27FC236}">
                <a16:creationId xmlns:a16="http://schemas.microsoft.com/office/drawing/2014/main" id="{2BC12487-FAE6-4307-8524-243061DBC719}"/>
              </a:ext>
            </a:extLst>
          </p:cNvPr>
          <p:cNvSpPr txBox="1"/>
          <p:nvPr/>
        </p:nvSpPr>
        <p:spPr>
          <a:xfrm>
            <a:off x="4577550" y="4619124"/>
            <a:ext cx="375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1</a:t>
            </a:r>
            <a:endParaRPr lang="en-GB" dirty="0"/>
          </a:p>
        </p:txBody>
      </p:sp>
      <p:sp>
        <p:nvSpPr>
          <p:cNvPr id="37" name="TextBox 57">
            <a:extLst>
              <a:ext uri="{FF2B5EF4-FFF2-40B4-BE49-F238E27FC236}">
                <a16:creationId xmlns:a16="http://schemas.microsoft.com/office/drawing/2014/main" id="{FDFD81F5-1A18-41BF-A438-57D95AD8101E}"/>
              </a:ext>
            </a:extLst>
          </p:cNvPr>
          <p:cNvSpPr txBox="1"/>
          <p:nvPr/>
        </p:nvSpPr>
        <p:spPr>
          <a:xfrm>
            <a:off x="6286078" y="4875832"/>
            <a:ext cx="3211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There are 11 rabbits.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0AA47E4-9B03-4B15-9659-96A66C646A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44202" y="930340"/>
            <a:ext cx="1150346" cy="84014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4E5AAAB-B26F-4F4A-B53C-A0D9FE6BD35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73540" y="829656"/>
            <a:ext cx="1070592" cy="78189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19066DB-EC58-4E44-B6CA-3E53A00F5F8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85503" y="1236305"/>
            <a:ext cx="1027678" cy="9699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970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8" grpId="0"/>
      <p:bldP spid="18" grpId="1"/>
      <p:bldP spid="19" grpId="0" animBg="1"/>
      <p:bldP spid="20" grpId="0"/>
      <p:bldP spid="25" grpId="0"/>
      <p:bldP spid="28" grpId="0"/>
      <p:bldP spid="29" grpId="0"/>
      <p:bldP spid="30" grpId="0"/>
      <p:bldP spid="31" grpId="0"/>
      <p:bldP spid="32" grpId="0"/>
      <p:bldP spid="32" grpId="1"/>
      <p:bldP spid="33" grpId="0"/>
      <p:bldP spid="33" grpId="1"/>
      <p:bldP spid="36" grpId="0"/>
      <p:bldP spid="36" grpId="1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232139" y="661343"/>
            <a:ext cx="7497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Farmer Rose is planning how to use her field.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3189" y="4411896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96033" y="455458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7AFF2B-B603-48E6-9A3B-D9AEF6C57404}"/>
              </a:ext>
            </a:extLst>
          </p:cNvPr>
          <p:cNvSpPr txBox="1"/>
          <p:nvPr/>
        </p:nvSpPr>
        <p:spPr>
          <a:xfrm>
            <a:off x="905427" y="1184563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is the area of her field?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2AA642-2823-405F-AFCC-B1FEBF6DDC0E}"/>
              </a:ext>
            </a:extLst>
          </p:cNvPr>
          <p:cNvSpPr txBox="1"/>
          <p:nvPr/>
        </p:nvSpPr>
        <p:spPr>
          <a:xfrm>
            <a:off x="959553" y="1729120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many different ways can you calculate the area?</a:t>
            </a:r>
          </a:p>
        </p:txBody>
      </p:sp>
      <p:sp>
        <p:nvSpPr>
          <p:cNvPr id="2" name="L-Shape 1">
            <a:extLst>
              <a:ext uri="{FF2B5EF4-FFF2-40B4-BE49-F238E27FC236}">
                <a16:creationId xmlns:a16="http://schemas.microsoft.com/office/drawing/2014/main" id="{99389657-BC51-44D7-B6E7-E59D1B6B9608}"/>
              </a:ext>
            </a:extLst>
          </p:cNvPr>
          <p:cNvSpPr/>
          <p:nvPr/>
        </p:nvSpPr>
        <p:spPr>
          <a:xfrm rot="16200000">
            <a:off x="3877347" y="2435553"/>
            <a:ext cx="1863399" cy="2476817"/>
          </a:xfrm>
          <a:prstGeom prst="corner">
            <a:avLst>
              <a:gd name="adj1" fmla="val 39645"/>
              <a:gd name="adj2" fmla="val 61430"/>
            </a:avLst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F4F9838-CE69-484A-BA49-4383C79BEDF7}"/>
              </a:ext>
            </a:extLst>
          </p:cNvPr>
          <p:cNvCxnSpPr/>
          <p:nvPr/>
        </p:nvCxnSpPr>
        <p:spPr>
          <a:xfrm flipV="1">
            <a:off x="6157519" y="2742261"/>
            <a:ext cx="0" cy="186340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31E616E-3B71-4E16-A3F9-24E6932CACC3}"/>
              </a:ext>
            </a:extLst>
          </p:cNvPr>
          <p:cNvCxnSpPr>
            <a:cxnSpLocks/>
          </p:cNvCxnSpPr>
          <p:nvPr/>
        </p:nvCxnSpPr>
        <p:spPr>
          <a:xfrm flipV="1">
            <a:off x="5227739" y="2742261"/>
            <a:ext cx="0" cy="686739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E578256-A6C9-4CF4-83AB-4088A94C6CB1}"/>
              </a:ext>
            </a:extLst>
          </p:cNvPr>
          <p:cNvCxnSpPr>
            <a:cxnSpLocks/>
          </p:cNvCxnSpPr>
          <p:nvPr/>
        </p:nvCxnSpPr>
        <p:spPr>
          <a:xfrm>
            <a:off x="5348288" y="2651850"/>
            <a:ext cx="699167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D667FEE-2433-4C54-959F-B86EE4CF32C4}"/>
              </a:ext>
            </a:extLst>
          </p:cNvPr>
          <p:cNvCxnSpPr>
            <a:cxnSpLocks/>
          </p:cNvCxnSpPr>
          <p:nvPr/>
        </p:nvCxnSpPr>
        <p:spPr>
          <a:xfrm>
            <a:off x="3570638" y="3366312"/>
            <a:ext cx="1657101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99E4E44D-C535-4C1F-AC31-E15C8AF8CE9F}"/>
              </a:ext>
            </a:extLst>
          </p:cNvPr>
          <p:cNvSpPr txBox="1"/>
          <p:nvPr/>
        </p:nvSpPr>
        <p:spPr>
          <a:xfrm>
            <a:off x="5375095" y="225807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FC38F58-B334-436A-9E21-B2A21B678B66}"/>
              </a:ext>
            </a:extLst>
          </p:cNvPr>
          <p:cNvSpPr txBox="1"/>
          <p:nvPr/>
        </p:nvSpPr>
        <p:spPr>
          <a:xfrm>
            <a:off x="4649122" y="280985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1F7DB0C-3087-4E8E-B954-39DBCE93EC12}"/>
              </a:ext>
            </a:extLst>
          </p:cNvPr>
          <p:cNvSpPr txBox="1"/>
          <p:nvPr/>
        </p:nvSpPr>
        <p:spPr>
          <a:xfrm>
            <a:off x="3989756" y="2970444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30 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C309CAD-550D-4569-B6F1-2AB499476120}"/>
              </a:ext>
            </a:extLst>
          </p:cNvPr>
          <p:cNvSpPr txBox="1"/>
          <p:nvPr/>
        </p:nvSpPr>
        <p:spPr>
          <a:xfrm>
            <a:off x="6095682" y="3455449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24 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9D2246-DFC3-4316-83EE-1A1BC107AD8E}"/>
              </a:ext>
            </a:extLst>
          </p:cNvPr>
          <p:cNvSpPr txBox="1"/>
          <p:nvPr/>
        </p:nvSpPr>
        <p:spPr>
          <a:xfrm>
            <a:off x="7810864" y="2526597"/>
            <a:ext cx="2095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Not drawn accurately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C12B0C-883C-4A90-8A84-59EE20E242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461" y="432849"/>
            <a:ext cx="806342" cy="10232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176" y="564822"/>
            <a:ext cx="1315240" cy="15004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917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-Shape 7">
            <a:extLst>
              <a:ext uri="{FF2B5EF4-FFF2-40B4-BE49-F238E27FC236}">
                <a16:creationId xmlns:a16="http://schemas.microsoft.com/office/drawing/2014/main" id="{7A9A806C-0B97-4A9D-8B83-4EF6D873A1AC}"/>
              </a:ext>
            </a:extLst>
          </p:cNvPr>
          <p:cNvSpPr/>
          <p:nvPr/>
        </p:nvSpPr>
        <p:spPr>
          <a:xfrm rot="16200000">
            <a:off x="3877347" y="2435553"/>
            <a:ext cx="1863399" cy="2476817"/>
          </a:xfrm>
          <a:prstGeom prst="corner">
            <a:avLst>
              <a:gd name="adj1" fmla="val 39645"/>
              <a:gd name="adj2" fmla="val 61430"/>
            </a:avLst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471CFC3-A733-47DB-9E47-DC099B95BF37}"/>
              </a:ext>
            </a:extLst>
          </p:cNvPr>
          <p:cNvCxnSpPr/>
          <p:nvPr/>
        </p:nvCxnSpPr>
        <p:spPr>
          <a:xfrm flipV="1">
            <a:off x="6157519" y="2742261"/>
            <a:ext cx="0" cy="186340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746CBA8-BECC-4C20-AE38-A9A02954A9C3}"/>
              </a:ext>
            </a:extLst>
          </p:cNvPr>
          <p:cNvCxnSpPr>
            <a:cxnSpLocks/>
          </p:cNvCxnSpPr>
          <p:nvPr/>
        </p:nvCxnSpPr>
        <p:spPr>
          <a:xfrm flipV="1">
            <a:off x="5227739" y="2742261"/>
            <a:ext cx="0" cy="686739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D59C50-73C1-46DD-8C3D-DA5DA40F0FA1}"/>
              </a:ext>
            </a:extLst>
          </p:cNvPr>
          <p:cNvCxnSpPr>
            <a:cxnSpLocks/>
          </p:cNvCxnSpPr>
          <p:nvPr/>
        </p:nvCxnSpPr>
        <p:spPr>
          <a:xfrm>
            <a:off x="5348288" y="2651850"/>
            <a:ext cx="699167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13612B4-2497-4EA0-BC29-A1A567F55538}"/>
              </a:ext>
            </a:extLst>
          </p:cNvPr>
          <p:cNvCxnSpPr>
            <a:cxnSpLocks/>
          </p:cNvCxnSpPr>
          <p:nvPr/>
        </p:nvCxnSpPr>
        <p:spPr>
          <a:xfrm>
            <a:off x="3570638" y="3366312"/>
            <a:ext cx="1657101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5496D51-9D2E-487D-B8C8-E14705C37B3D}"/>
              </a:ext>
            </a:extLst>
          </p:cNvPr>
          <p:cNvSpPr txBox="1"/>
          <p:nvPr/>
        </p:nvSpPr>
        <p:spPr>
          <a:xfrm>
            <a:off x="5375095" y="225807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5F2F1D-7BC5-41BE-9BB6-457A5BBD1E46}"/>
              </a:ext>
            </a:extLst>
          </p:cNvPr>
          <p:cNvSpPr txBox="1"/>
          <p:nvPr/>
        </p:nvSpPr>
        <p:spPr>
          <a:xfrm>
            <a:off x="4649122" y="280985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A5BDE0-D2F0-4B8A-8774-BBB86E25D9E8}"/>
              </a:ext>
            </a:extLst>
          </p:cNvPr>
          <p:cNvSpPr txBox="1"/>
          <p:nvPr/>
        </p:nvSpPr>
        <p:spPr>
          <a:xfrm>
            <a:off x="3989756" y="2970444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30 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7C4D99-A182-45DF-8118-44FCD9E20199}"/>
              </a:ext>
            </a:extLst>
          </p:cNvPr>
          <p:cNvSpPr txBox="1"/>
          <p:nvPr/>
        </p:nvSpPr>
        <p:spPr>
          <a:xfrm>
            <a:off x="6095682" y="3455449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24 m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FA5C5E7-5CA9-4783-9A2A-61B46F56FA0B}"/>
              </a:ext>
            </a:extLst>
          </p:cNvPr>
          <p:cNvCxnSpPr>
            <a:cxnSpLocks/>
          </p:cNvCxnSpPr>
          <p:nvPr/>
        </p:nvCxnSpPr>
        <p:spPr>
          <a:xfrm>
            <a:off x="3568633" y="4735116"/>
            <a:ext cx="2478822" cy="0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9003426-DF1A-4838-B894-DDFF83675404}"/>
              </a:ext>
            </a:extLst>
          </p:cNvPr>
          <p:cNvSpPr txBox="1"/>
          <p:nvPr/>
        </p:nvSpPr>
        <p:spPr>
          <a:xfrm>
            <a:off x="4590140" y="4770696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36 m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5641167-FBCF-4531-BBA9-168F1A3EF1FA}"/>
              </a:ext>
            </a:extLst>
          </p:cNvPr>
          <p:cNvCxnSpPr>
            <a:cxnSpLocks/>
          </p:cNvCxnSpPr>
          <p:nvPr/>
        </p:nvCxnSpPr>
        <p:spPr>
          <a:xfrm>
            <a:off x="3475592" y="3455449"/>
            <a:ext cx="0" cy="1150212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8F40644-8965-475A-8C63-DBC95FE18A90}"/>
              </a:ext>
            </a:extLst>
          </p:cNvPr>
          <p:cNvSpPr txBox="1"/>
          <p:nvPr/>
        </p:nvSpPr>
        <p:spPr>
          <a:xfrm>
            <a:off x="2698477" y="3810942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 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762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  <p:bldP spid="23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721736" y="68726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Method 1</a:t>
            </a:r>
          </a:p>
        </p:txBody>
      </p:sp>
      <p:sp>
        <p:nvSpPr>
          <p:cNvPr id="8" name="L-Shape 7">
            <a:extLst>
              <a:ext uri="{FF2B5EF4-FFF2-40B4-BE49-F238E27FC236}">
                <a16:creationId xmlns:a16="http://schemas.microsoft.com/office/drawing/2014/main" id="{7A9A806C-0B97-4A9D-8B83-4EF6D873A1AC}"/>
              </a:ext>
            </a:extLst>
          </p:cNvPr>
          <p:cNvSpPr/>
          <p:nvPr/>
        </p:nvSpPr>
        <p:spPr>
          <a:xfrm rot="16200000">
            <a:off x="3877347" y="2435553"/>
            <a:ext cx="1863399" cy="2476817"/>
          </a:xfrm>
          <a:prstGeom prst="corner">
            <a:avLst>
              <a:gd name="adj1" fmla="val 39645"/>
              <a:gd name="adj2" fmla="val 61430"/>
            </a:avLst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471CFC3-A733-47DB-9E47-DC099B95BF37}"/>
              </a:ext>
            </a:extLst>
          </p:cNvPr>
          <p:cNvCxnSpPr/>
          <p:nvPr/>
        </p:nvCxnSpPr>
        <p:spPr>
          <a:xfrm flipV="1">
            <a:off x="6157519" y="2742261"/>
            <a:ext cx="0" cy="186340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746CBA8-BECC-4C20-AE38-A9A02954A9C3}"/>
              </a:ext>
            </a:extLst>
          </p:cNvPr>
          <p:cNvCxnSpPr>
            <a:cxnSpLocks/>
          </p:cNvCxnSpPr>
          <p:nvPr/>
        </p:nvCxnSpPr>
        <p:spPr>
          <a:xfrm flipV="1">
            <a:off x="5227739" y="2742261"/>
            <a:ext cx="0" cy="686739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D59C50-73C1-46DD-8C3D-DA5DA40F0FA1}"/>
              </a:ext>
            </a:extLst>
          </p:cNvPr>
          <p:cNvCxnSpPr>
            <a:cxnSpLocks/>
          </p:cNvCxnSpPr>
          <p:nvPr/>
        </p:nvCxnSpPr>
        <p:spPr>
          <a:xfrm>
            <a:off x="5348288" y="2651850"/>
            <a:ext cx="699167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13612B4-2497-4EA0-BC29-A1A567F55538}"/>
              </a:ext>
            </a:extLst>
          </p:cNvPr>
          <p:cNvCxnSpPr>
            <a:cxnSpLocks/>
          </p:cNvCxnSpPr>
          <p:nvPr/>
        </p:nvCxnSpPr>
        <p:spPr>
          <a:xfrm>
            <a:off x="3570638" y="3366312"/>
            <a:ext cx="1657101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5496D51-9D2E-487D-B8C8-E14705C37B3D}"/>
              </a:ext>
            </a:extLst>
          </p:cNvPr>
          <p:cNvSpPr txBox="1"/>
          <p:nvPr/>
        </p:nvSpPr>
        <p:spPr>
          <a:xfrm>
            <a:off x="5375095" y="225807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5F2F1D-7BC5-41BE-9BB6-457A5BBD1E46}"/>
              </a:ext>
            </a:extLst>
          </p:cNvPr>
          <p:cNvSpPr txBox="1"/>
          <p:nvPr/>
        </p:nvSpPr>
        <p:spPr>
          <a:xfrm>
            <a:off x="4649122" y="280985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A5BDE0-D2F0-4B8A-8774-BBB86E25D9E8}"/>
              </a:ext>
            </a:extLst>
          </p:cNvPr>
          <p:cNvSpPr txBox="1"/>
          <p:nvPr/>
        </p:nvSpPr>
        <p:spPr>
          <a:xfrm>
            <a:off x="3989756" y="2970444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30 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7C4D99-A182-45DF-8118-44FCD9E20199}"/>
              </a:ext>
            </a:extLst>
          </p:cNvPr>
          <p:cNvSpPr txBox="1"/>
          <p:nvPr/>
        </p:nvSpPr>
        <p:spPr>
          <a:xfrm>
            <a:off x="6095682" y="3455449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24 m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FA5C5E7-5CA9-4783-9A2A-61B46F56FA0B}"/>
              </a:ext>
            </a:extLst>
          </p:cNvPr>
          <p:cNvCxnSpPr>
            <a:cxnSpLocks/>
          </p:cNvCxnSpPr>
          <p:nvPr/>
        </p:nvCxnSpPr>
        <p:spPr>
          <a:xfrm>
            <a:off x="3568633" y="4735116"/>
            <a:ext cx="2478822" cy="0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9003426-DF1A-4838-B894-DDFF83675404}"/>
              </a:ext>
            </a:extLst>
          </p:cNvPr>
          <p:cNvSpPr txBox="1"/>
          <p:nvPr/>
        </p:nvSpPr>
        <p:spPr>
          <a:xfrm>
            <a:off x="4590140" y="4770696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36 m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5641167-FBCF-4531-BBA9-168F1A3EF1FA}"/>
              </a:ext>
            </a:extLst>
          </p:cNvPr>
          <p:cNvCxnSpPr>
            <a:cxnSpLocks/>
          </p:cNvCxnSpPr>
          <p:nvPr/>
        </p:nvCxnSpPr>
        <p:spPr>
          <a:xfrm>
            <a:off x="3475592" y="3455449"/>
            <a:ext cx="0" cy="1150212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8F40644-8965-475A-8C63-DBC95FE18A90}"/>
              </a:ext>
            </a:extLst>
          </p:cNvPr>
          <p:cNvSpPr txBox="1"/>
          <p:nvPr/>
        </p:nvSpPr>
        <p:spPr>
          <a:xfrm>
            <a:off x="2698477" y="3810942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 m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A9B306C-49D5-451F-A993-E0EBA586E24A}"/>
              </a:ext>
            </a:extLst>
          </p:cNvPr>
          <p:cNvCxnSpPr/>
          <p:nvPr/>
        </p:nvCxnSpPr>
        <p:spPr>
          <a:xfrm>
            <a:off x="5314597" y="3469888"/>
            <a:ext cx="0" cy="1150212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2D9DF83-E613-4D9A-8DBA-6AB334551C66}"/>
                  </a:ext>
                </a:extLst>
              </p:cNvPr>
              <p:cNvSpPr txBox="1"/>
              <p:nvPr/>
            </p:nvSpPr>
            <p:spPr>
              <a:xfrm>
                <a:off x="810801" y="1154850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18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30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2D9DF83-E613-4D9A-8DBA-6AB334551C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801" y="1154850"/>
                <a:ext cx="1183264" cy="461665"/>
              </a:xfrm>
              <a:prstGeom prst="rect">
                <a:avLst/>
              </a:prstGeom>
              <a:blipFill>
                <a:blip r:embed="rId5"/>
                <a:stretch>
                  <a:fillRect l="-7732" t="-10526" r="-5670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FA11D02-3EBE-471F-9B4C-02D67B1495BC}"/>
                  </a:ext>
                </a:extLst>
              </p:cNvPr>
              <p:cNvSpPr txBox="1"/>
              <p:nvPr/>
            </p:nvSpPr>
            <p:spPr>
              <a:xfrm>
                <a:off x="1858369" y="1148925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540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FA11D02-3EBE-471F-9B4C-02D67B1495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8369" y="1148925"/>
                <a:ext cx="1183264" cy="461665"/>
              </a:xfrm>
              <a:prstGeom prst="rect">
                <a:avLst/>
              </a:prstGeom>
              <a:blipFill>
                <a:blip r:embed="rId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14098F23-958F-47EA-9794-B1D1CED925CC}"/>
              </a:ext>
            </a:extLst>
          </p:cNvPr>
          <p:cNvSpPr txBox="1"/>
          <p:nvPr/>
        </p:nvSpPr>
        <p:spPr>
          <a:xfrm>
            <a:off x="4091863" y="3815547"/>
            <a:ext cx="118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540 m</a:t>
            </a:r>
            <a:r>
              <a:rPr lang="en-GB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FB76EA0-8A39-42A5-B977-49D23D8E9A60}"/>
                  </a:ext>
                </a:extLst>
              </p:cNvPr>
              <p:cNvSpPr txBox="1"/>
              <p:nvPr/>
            </p:nvSpPr>
            <p:spPr>
              <a:xfrm>
                <a:off x="947368" y="1538082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24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FB76EA0-8A39-42A5-B977-49D23D8E9A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368" y="1538082"/>
                <a:ext cx="1183264" cy="461665"/>
              </a:xfrm>
              <a:prstGeom prst="rect">
                <a:avLst/>
              </a:prstGeom>
              <a:blipFill>
                <a:blip r:embed="rId7"/>
                <a:stretch>
                  <a:fillRect l="-769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011FD52-7190-42B3-ACBB-E8DFAFDA9B04}"/>
                  </a:ext>
                </a:extLst>
              </p:cNvPr>
              <p:cNvSpPr txBox="1"/>
              <p:nvPr/>
            </p:nvSpPr>
            <p:spPr>
              <a:xfrm>
                <a:off x="1859240" y="1532157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144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011FD52-7190-42B3-ACBB-E8DFAFDA9B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9240" y="1532157"/>
                <a:ext cx="1183264" cy="461665"/>
              </a:xfrm>
              <a:prstGeom prst="rect">
                <a:avLst/>
              </a:prstGeom>
              <a:blipFill>
                <a:blip r:embed="rId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id="{3AE6E798-34F8-486B-89C4-E14EF0432AFD}"/>
              </a:ext>
            </a:extLst>
          </p:cNvPr>
          <p:cNvSpPr txBox="1"/>
          <p:nvPr/>
        </p:nvSpPr>
        <p:spPr>
          <a:xfrm>
            <a:off x="5275127" y="3573218"/>
            <a:ext cx="118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144 m</a:t>
            </a:r>
            <a:r>
              <a:rPr lang="en-GB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A09707D-ECBA-4DFE-9BC4-253E5EBC6478}"/>
                  </a:ext>
                </a:extLst>
              </p:cNvPr>
              <p:cNvSpPr txBox="1"/>
              <p:nvPr/>
            </p:nvSpPr>
            <p:spPr>
              <a:xfrm>
                <a:off x="468488" y="1902611"/>
                <a:ext cx="16324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540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144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A09707D-ECBA-4DFE-9BC4-253E5EBC64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488" y="1902611"/>
                <a:ext cx="1632456" cy="461665"/>
              </a:xfrm>
              <a:prstGeom prst="rect">
                <a:avLst/>
              </a:prstGeom>
              <a:blipFill>
                <a:blip r:embed="rId9"/>
                <a:stretch>
                  <a:fillRect l="-5970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44BE78E6-EA98-4A76-B4AF-D2ABE0B4EE8B}"/>
                  </a:ext>
                </a:extLst>
              </p:cNvPr>
              <p:cNvSpPr txBox="1"/>
              <p:nvPr/>
            </p:nvSpPr>
            <p:spPr>
              <a:xfrm>
                <a:off x="1861487" y="1896686"/>
                <a:ext cx="15179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684 m</a:t>
                </a:r>
                <a:r>
                  <a:rPr lang="en-GB" sz="2400" baseline="300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44BE78E6-EA98-4A76-B4AF-D2ABE0B4EE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1487" y="1896686"/>
                <a:ext cx="1517917" cy="461665"/>
              </a:xfrm>
              <a:prstGeom prst="rect">
                <a:avLst/>
              </a:prstGeom>
              <a:blipFill>
                <a:blip r:embed="rId1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12172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6" grpId="0"/>
      <p:bldP spid="27" grpId="0"/>
      <p:bldP spid="28" grpId="0"/>
      <p:bldP spid="29" grpId="0"/>
      <p:bldP spid="30" grpId="0"/>
      <p:bldP spid="32" grpId="0"/>
      <p:bldP spid="3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|2.1|5|3.3|18.7|0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1.9|6.3|1|12.6|0.9|2.8|6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3|2.8|2.4|5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5.8|5.3|6.5|5.1|5|4|0.9|11.8|4.2|2.6|4.5|4.1|15.3|1|3.8|2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1.6|4.8|4.6|5|6.2|8.9|1.6|2.2|11.6|4.3|1.2|9.2|1.4|15.4|10.7|2.1|4|4.1|14|6.9|3.3|1|0.9|4.5|0.8|2.2|0.5|0.8|2|0.6|2.3|2.2|2.5|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0.7|10.4|4|5|0.9|2.9|1.2|0.8|2.8|0.6|0.8|2|0.9|2.5|2.8|2.8|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3.6|4.1|2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4.5|12.8|4.4|6.3|34.4|8.7|3.3|7.7|20.9|4.8|14.3|0.9|3.7|0.9|2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3.1|13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5|3.8|1.2|3.4|2.2|3.8|1.9|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6.5|3.6|3.3|0.9|5.7|1.6|1.5|2.3|0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0.7|1.7|3.6|2.6|2.3|1.7|2|1.4|0.9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76543FD-8196-43EB-83A5-7813947B12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DE50DCF-37B0-40E0-8911-A7B4E0A7F4F9}">
  <ds:schemaRefs>
    <ds:schemaRef ds:uri="http://purl.org/dc/elements/1.1/"/>
    <ds:schemaRef ds:uri="http://schemas.microsoft.com/office/2006/documentManagement/types"/>
    <ds:schemaRef ds:uri="http://schemas.microsoft.com/office/2006/metadata/properties"/>
    <ds:schemaRef ds:uri="522d4c35-b548-4432-90ae-af4376e1c4b4"/>
    <ds:schemaRef ds:uri="http://www.w3.org/XML/1998/namespace"/>
    <ds:schemaRef ds:uri="http://purl.org/dc/terms/"/>
    <ds:schemaRef ds:uri="http://purl.org/dc/dcmitype/"/>
    <ds:schemaRef ds:uri="cee99ee9-287b-4f9a-957c-ba5ae7375c9a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1505</TotalTime>
  <Words>575</Words>
  <Application>Microsoft Office PowerPoint</Application>
  <PresentationFormat>A4 Paper (210x297 mm)</PresentationFormat>
  <Paragraphs>222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Bariol Bold</vt:lpstr>
      <vt:lpstr>Calibri</vt:lpstr>
      <vt:lpstr>Cambria Math</vt:lpstr>
      <vt:lpstr>KG Primary Penmanship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120</cp:revision>
  <dcterms:created xsi:type="dcterms:W3CDTF">2019-10-15T10:24:11Z</dcterms:created>
  <dcterms:modified xsi:type="dcterms:W3CDTF">2021-03-19T15:16:57Z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