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74" r:id="rId5"/>
    <p:sldId id="275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24"/>
    <p:restoredTop sz="94698"/>
  </p:normalViewPr>
  <p:slideViewPr>
    <p:cSldViewPr snapToGrid="0" snapToObjects="1">
      <p:cViewPr varScale="1">
        <p:scale>
          <a:sx n="88" d="100"/>
          <a:sy n="88" d="100"/>
        </p:scale>
        <p:origin x="1208" y="184"/>
      </p:cViewPr>
      <p:guideLst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103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175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4A4E4C1F-58F6-DA4C-B847-F36798A2EF53}"/>
              </a:ext>
            </a:extLst>
          </p:cNvPr>
          <p:cNvSpPr txBox="1"/>
          <p:nvPr/>
        </p:nvSpPr>
        <p:spPr>
          <a:xfrm>
            <a:off x="504964" y="589391"/>
            <a:ext cx="89576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Here are 6 buttons. You could cut these out or use real buttons.</a:t>
            </a:r>
          </a:p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Explore giving different numbers of buttons to each of the three snowmen.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FB85AA-4DDC-D945-8861-0050BBC9DB19}"/>
              </a:ext>
            </a:extLst>
          </p:cNvPr>
          <p:cNvSpPr txBox="1"/>
          <p:nvPr/>
        </p:nvSpPr>
        <p:spPr>
          <a:xfrm>
            <a:off x="504964" y="4312004"/>
            <a:ext cx="8957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Can you give each snowman the same number of buttons?</a:t>
            </a:r>
          </a:p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Can you give all the snowmen a different number of buttons?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633" y="2061470"/>
            <a:ext cx="1343552" cy="13295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942" y="2061470"/>
            <a:ext cx="1343552" cy="13295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250" y="2061470"/>
            <a:ext cx="1343552" cy="13295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790" y="3069580"/>
            <a:ext cx="1343552" cy="132950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099" y="3069580"/>
            <a:ext cx="1343552" cy="13295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407" y="3069580"/>
            <a:ext cx="1343552" cy="132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7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AA988A5-09C9-2A48-B020-DC3E52422E50}"/>
              </a:ext>
            </a:extLst>
          </p:cNvPr>
          <p:cNvGrpSpPr/>
          <p:nvPr/>
        </p:nvGrpSpPr>
        <p:grpSpPr>
          <a:xfrm>
            <a:off x="202733" y="923103"/>
            <a:ext cx="3821351" cy="5046029"/>
            <a:chOff x="633956" y="178155"/>
            <a:chExt cx="4921715" cy="5879633"/>
          </a:xfrm>
        </p:grpSpPr>
        <p:pic>
          <p:nvPicPr>
            <p:cNvPr id="3" name="Picture 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C99EDE23-A260-D340-B5C8-D42FB1900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33956" y="178155"/>
              <a:ext cx="4921715" cy="5879633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9151D21-6CC3-2C4D-949D-CD3A9AE984EE}"/>
                </a:ext>
              </a:extLst>
            </p:cNvPr>
            <p:cNvSpPr/>
            <p:nvPr/>
          </p:nvSpPr>
          <p:spPr>
            <a:xfrm>
              <a:off x="2951018" y="3713018"/>
              <a:ext cx="997527" cy="1357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C430600-0764-C841-A11E-B7A1D90014A2}"/>
              </a:ext>
            </a:extLst>
          </p:cNvPr>
          <p:cNvGrpSpPr/>
          <p:nvPr/>
        </p:nvGrpSpPr>
        <p:grpSpPr>
          <a:xfrm>
            <a:off x="3110723" y="923102"/>
            <a:ext cx="3821351" cy="5046029"/>
            <a:chOff x="633956" y="178155"/>
            <a:chExt cx="4921715" cy="5879633"/>
          </a:xfrm>
        </p:grpSpPr>
        <p:pic>
          <p:nvPicPr>
            <p:cNvPr id="37" name="Picture 36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88C6014B-FFB1-2844-A4D6-B3D04C86C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33956" y="178155"/>
              <a:ext cx="4921715" cy="5879633"/>
            </a:xfrm>
            <a:prstGeom prst="rect">
              <a:avLst/>
            </a:prstGeom>
          </p:spPr>
        </p:pic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2974009-00B6-9A47-93B8-2AB21FCF84F1}"/>
                </a:ext>
              </a:extLst>
            </p:cNvPr>
            <p:cNvSpPr/>
            <p:nvPr/>
          </p:nvSpPr>
          <p:spPr>
            <a:xfrm>
              <a:off x="2951018" y="3713018"/>
              <a:ext cx="997527" cy="1357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11202A1-08D2-0347-830C-2BDFCFC8243C}"/>
              </a:ext>
            </a:extLst>
          </p:cNvPr>
          <p:cNvGrpSpPr/>
          <p:nvPr/>
        </p:nvGrpSpPr>
        <p:grpSpPr>
          <a:xfrm>
            <a:off x="5978190" y="923102"/>
            <a:ext cx="3821351" cy="5046029"/>
            <a:chOff x="633956" y="178155"/>
            <a:chExt cx="4921715" cy="5879633"/>
          </a:xfrm>
        </p:grpSpPr>
        <p:pic>
          <p:nvPicPr>
            <p:cNvPr id="40" name="Picture 3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83DAEADD-8B52-194E-AB0F-67CBFA171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33956" y="178155"/>
              <a:ext cx="4921715" cy="5879633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3588AB6-8979-6745-859E-D3C17058A775}"/>
                </a:ext>
              </a:extLst>
            </p:cNvPr>
            <p:cNvSpPr/>
            <p:nvPr/>
          </p:nvSpPr>
          <p:spPr>
            <a:xfrm>
              <a:off x="2951018" y="3713018"/>
              <a:ext cx="997527" cy="1357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0073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1914</TotalTime>
  <Words>51</Words>
  <Application>Microsoft Macintosh PowerPoint</Application>
  <PresentationFormat>A4 Paper (210x297 mm)</PresentationFormat>
  <Paragraphs>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Bariol Bold</vt:lpstr>
      <vt:lpstr>Arial</vt:lpstr>
      <vt:lpstr>Calibri</vt:lpstr>
      <vt:lpstr>KG Primary Penmanship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67</cp:revision>
  <dcterms:created xsi:type="dcterms:W3CDTF">2019-10-15T10:24:11Z</dcterms:created>
  <dcterms:modified xsi:type="dcterms:W3CDTF">2020-12-03T11:50:16Z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