
<file path=[Content_Types].xml><?xml version="1.0" encoding="utf-8"?>
<Types xmlns="http://schemas.openxmlformats.org/package/2006/content-types">
  <Default Extension="tmp" ContentType="image/png"/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3"/>
  </p:notesMasterIdLst>
  <p:handoutMasterIdLst>
    <p:handoutMasterId r:id="rId14"/>
  </p:handoutMasterIdLst>
  <p:sldIdLst>
    <p:sldId id="259" r:id="rId5"/>
    <p:sldId id="268" r:id="rId6"/>
    <p:sldId id="261" r:id="rId7"/>
    <p:sldId id="270" r:id="rId8"/>
    <p:sldId id="267" r:id="rId9"/>
    <p:sldId id="262" r:id="rId10"/>
    <p:sldId id="263" r:id="rId11"/>
    <p:sldId id="269" r:id="rId1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40" autoAdjust="0"/>
    <p:restoredTop sz="94711"/>
  </p:normalViewPr>
  <p:slideViewPr>
    <p:cSldViewPr snapToGrid="0" snapToObjects="1">
      <p:cViewPr varScale="1">
        <p:scale>
          <a:sx n="113" d="100"/>
          <a:sy n="113" d="100"/>
        </p:scale>
        <p:origin x="500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D4FF49FB-B134-45CE-B289-19AF6114BA36}"/>
    <pc:docChg chg="custSel modSld">
      <pc:chgData name="James Clegg" userId="c6df1435-7a36-4b38-be4d-16e68e91152f" providerId="ADAL" clId="{D4FF49FB-B134-45CE-B289-19AF6114BA36}" dt="2021-06-25T11:03:16.845" v="6" actId="478"/>
      <pc:docMkLst>
        <pc:docMk/>
      </pc:docMkLst>
      <pc:sldChg chg="delSp delAnim">
        <pc:chgData name="James Clegg" userId="c6df1435-7a36-4b38-be4d-16e68e91152f" providerId="ADAL" clId="{D4FF49FB-B134-45CE-B289-19AF6114BA36}" dt="2021-06-25T11:03:03.723" v="1" actId="478"/>
        <pc:sldMkLst>
          <pc:docMk/>
          <pc:sldMk cId="3754808443" sldId="261"/>
        </pc:sldMkLst>
        <pc:picChg chg="del">
          <ac:chgData name="James Clegg" userId="c6df1435-7a36-4b38-be4d-16e68e91152f" providerId="ADAL" clId="{D4FF49FB-B134-45CE-B289-19AF6114BA36}" dt="2021-06-25T11:03:03.723" v="1" actId="478"/>
          <ac:picMkLst>
            <pc:docMk/>
            <pc:sldMk cId="3754808443" sldId="261"/>
            <ac:picMk id="3" creationId="{00000000-0000-0000-0000-000000000000}"/>
          </ac:picMkLst>
        </pc:picChg>
      </pc:sldChg>
      <pc:sldChg chg="delSp delAnim">
        <pc:chgData name="James Clegg" userId="c6df1435-7a36-4b38-be4d-16e68e91152f" providerId="ADAL" clId="{D4FF49FB-B134-45CE-B289-19AF6114BA36}" dt="2021-06-25T11:03:10.844" v="4" actId="478"/>
        <pc:sldMkLst>
          <pc:docMk/>
          <pc:sldMk cId="2074492544" sldId="262"/>
        </pc:sldMkLst>
        <pc:picChg chg="del">
          <ac:chgData name="James Clegg" userId="c6df1435-7a36-4b38-be4d-16e68e91152f" providerId="ADAL" clId="{D4FF49FB-B134-45CE-B289-19AF6114BA36}" dt="2021-06-25T11:03:10.844" v="4" actId="478"/>
          <ac:picMkLst>
            <pc:docMk/>
            <pc:sldMk cId="2074492544" sldId="262"/>
            <ac:picMk id="16" creationId="{00000000-0000-0000-0000-000000000000}"/>
          </ac:picMkLst>
        </pc:picChg>
      </pc:sldChg>
      <pc:sldChg chg="delSp delAnim">
        <pc:chgData name="James Clegg" userId="c6df1435-7a36-4b38-be4d-16e68e91152f" providerId="ADAL" clId="{D4FF49FB-B134-45CE-B289-19AF6114BA36}" dt="2021-06-25T11:03:12.564" v="5" actId="478"/>
        <pc:sldMkLst>
          <pc:docMk/>
          <pc:sldMk cId="1115414497" sldId="263"/>
        </pc:sldMkLst>
        <pc:picChg chg="del">
          <ac:chgData name="James Clegg" userId="c6df1435-7a36-4b38-be4d-16e68e91152f" providerId="ADAL" clId="{D4FF49FB-B134-45CE-B289-19AF6114BA36}" dt="2021-06-25T11:03:12.564" v="5" actId="478"/>
          <ac:picMkLst>
            <pc:docMk/>
            <pc:sldMk cId="1115414497" sldId="263"/>
            <ac:picMk id="26" creationId="{00000000-0000-0000-0000-000000000000}"/>
          </ac:picMkLst>
        </pc:picChg>
      </pc:sldChg>
      <pc:sldChg chg="delSp delAnim">
        <pc:chgData name="James Clegg" userId="c6df1435-7a36-4b38-be4d-16e68e91152f" providerId="ADAL" clId="{D4FF49FB-B134-45CE-B289-19AF6114BA36}" dt="2021-06-25T11:03:06.578" v="3" actId="478"/>
        <pc:sldMkLst>
          <pc:docMk/>
          <pc:sldMk cId="1747051136" sldId="267"/>
        </pc:sldMkLst>
        <pc:picChg chg="del">
          <ac:chgData name="James Clegg" userId="c6df1435-7a36-4b38-be4d-16e68e91152f" providerId="ADAL" clId="{D4FF49FB-B134-45CE-B289-19AF6114BA36}" dt="2021-06-25T11:03:06.578" v="3" actId="478"/>
          <ac:picMkLst>
            <pc:docMk/>
            <pc:sldMk cId="1747051136" sldId="267"/>
            <ac:picMk id="7" creationId="{00000000-0000-0000-0000-000000000000}"/>
          </ac:picMkLst>
        </pc:picChg>
      </pc:sldChg>
      <pc:sldChg chg="delSp delAnim">
        <pc:chgData name="James Clegg" userId="c6df1435-7a36-4b38-be4d-16e68e91152f" providerId="ADAL" clId="{D4FF49FB-B134-45CE-B289-19AF6114BA36}" dt="2021-06-25T11:03:02.847" v="0" actId="478"/>
        <pc:sldMkLst>
          <pc:docMk/>
          <pc:sldMk cId="1223993625" sldId="268"/>
        </pc:sldMkLst>
        <pc:picChg chg="del">
          <ac:chgData name="James Clegg" userId="c6df1435-7a36-4b38-be4d-16e68e91152f" providerId="ADAL" clId="{D4FF49FB-B134-45CE-B289-19AF6114BA36}" dt="2021-06-25T11:03:02.847" v="0" actId="478"/>
          <ac:picMkLst>
            <pc:docMk/>
            <pc:sldMk cId="1223993625" sldId="268"/>
            <ac:picMk id="15" creationId="{00000000-0000-0000-0000-000000000000}"/>
          </ac:picMkLst>
        </pc:picChg>
      </pc:sldChg>
      <pc:sldChg chg="delSp delAnim">
        <pc:chgData name="James Clegg" userId="c6df1435-7a36-4b38-be4d-16e68e91152f" providerId="ADAL" clId="{D4FF49FB-B134-45CE-B289-19AF6114BA36}" dt="2021-06-25T11:03:16.845" v="6" actId="478"/>
        <pc:sldMkLst>
          <pc:docMk/>
          <pc:sldMk cId="2257973628" sldId="269"/>
        </pc:sldMkLst>
        <pc:picChg chg="del">
          <ac:chgData name="James Clegg" userId="c6df1435-7a36-4b38-be4d-16e68e91152f" providerId="ADAL" clId="{D4FF49FB-B134-45CE-B289-19AF6114BA36}" dt="2021-06-25T11:03:16.845" v="6" actId="478"/>
          <ac:picMkLst>
            <pc:docMk/>
            <pc:sldMk cId="2257973628" sldId="269"/>
            <ac:picMk id="17" creationId="{00000000-0000-0000-0000-000000000000}"/>
          </ac:picMkLst>
        </pc:picChg>
      </pc:sldChg>
      <pc:sldChg chg="delSp delAnim">
        <pc:chgData name="James Clegg" userId="c6df1435-7a36-4b38-be4d-16e68e91152f" providerId="ADAL" clId="{D4FF49FB-B134-45CE-B289-19AF6114BA36}" dt="2021-06-25T11:03:04.544" v="2" actId="478"/>
        <pc:sldMkLst>
          <pc:docMk/>
          <pc:sldMk cId="908203179" sldId="270"/>
        </pc:sldMkLst>
        <pc:picChg chg="del">
          <ac:chgData name="James Clegg" userId="c6df1435-7a36-4b38-be4d-16e68e91152f" providerId="ADAL" clId="{D4FF49FB-B134-45CE-B289-19AF6114BA36}" dt="2021-06-25T11:03:04.544" v="2" actId="478"/>
          <ac:picMkLst>
            <pc:docMk/>
            <pc:sldMk cId="908203179" sldId="270"/>
            <ac:picMk id="5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6/25/2021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46561FC-0759-45FC-8201-38734061B6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641" y="0"/>
            <a:ext cx="990071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152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jp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5" Type="http://schemas.openxmlformats.org/officeDocument/2006/relationships/image" Target="../media/image14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10" Type="http://schemas.openxmlformats.org/officeDocument/2006/relationships/image" Target="../media/image90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6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7.png"/><Relationship Id="rId5" Type="http://schemas.openxmlformats.org/officeDocument/2006/relationships/image" Target="../media/image6.png"/><Relationship Id="rId4" Type="http://schemas.microsoft.com/office/2007/relationships/hdphoto" Target="../media/hdphoto1.wdp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19.png"/><Relationship Id="rId5" Type="http://schemas.openxmlformats.org/officeDocument/2006/relationships/image" Target="../media/image20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9.png"/><Relationship Id="rId5" Type="http://schemas.openxmlformats.org/officeDocument/2006/relationships/image" Target="../media/image13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3857111-FA79-4220-A10A-BFD76D6417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183" y="3340345"/>
            <a:ext cx="2124075" cy="25622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15B5279-0A78-48A3-A0C1-48EFCAF753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8547" y="3270619"/>
            <a:ext cx="2124075" cy="233362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93FEEB4-F2DF-4E6C-A073-BBDB4C7F5B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16936" y="4621457"/>
            <a:ext cx="1017457" cy="8283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C4D3160-5302-42FB-BF4E-3E821A32D2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39517" y="484574"/>
            <a:ext cx="2678700" cy="17899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F60DE91-2DBB-45C6-85AA-5EC5721DC2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464484">
            <a:off x="772721" y="4653437"/>
            <a:ext cx="755647" cy="5040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A565662-BC67-4378-9BE1-C328B3DAD16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40153" y="378971"/>
            <a:ext cx="2614749" cy="174414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84C5340-277B-4EB5-A6C5-E73011EED21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10832" y="1979127"/>
            <a:ext cx="6084335" cy="22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38522" y="627303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Holiday time!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69683" y="2400971"/>
            <a:ext cx="2134211" cy="27084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3781" y="2509204"/>
            <a:ext cx="2134211" cy="2622303"/>
          </a:xfrm>
          <a:prstGeom prst="rect">
            <a:avLst/>
          </a:prstGeom>
        </p:spPr>
      </p:pic>
      <p:sp>
        <p:nvSpPr>
          <p:cNvPr id="7" name="Rounded Rectangular Callout 6"/>
          <p:cNvSpPr/>
          <p:nvPr/>
        </p:nvSpPr>
        <p:spPr>
          <a:xfrm>
            <a:off x="2687992" y="1563330"/>
            <a:ext cx="1751273" cy="1666568"/>
          </a:xfrm>
          <a:prstGeom prst="wedgeRoundRectCallout">
            <a:avLst>
              <a:gd name="adj1" fmla="val -55205"/>
              <a:gd name="adj2" fmla="val 67708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2685386" y="1817475"/>
            <a:ext cx="17512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We are staying 4 nights!</a:t>
            </a:r>
          </a:p>
        </p:txBody>
      </p:sp>
      <p:sp>
        <p:nvSpPr>
          <p:cNvPr id="11" name="Rounded Rectangular Callout 10"/>
          <p:cNvSpPr/>
          <p:nvPr/>
        </p:nvSpPr>
        <p:spPr>
          <a:xfrm>
            <a:off x="5749593" y="1393596"/>
            <a:ext cx="1751273" cy="1666568"/>
          </a:xfrm>
          <a:prstGeom prst="wedgeRoundRectCallout">
            <a:avLst>
              <a:gd name="adj1" fmla="val 44169"/>
              <a:gd name="adj2" fmla="val 67708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5749593" y="1456866"/>
            <a:ext cx="17512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We are leaving on Monday, August 3</a:t>
            </a:r>
            <a:r>
              <a:rPr lang="en-GB" sz="2400" baseline="30000" dirty="0">
                <a:latin typeface="Comic Sans MS" panose="030F0702030302020204" pitchFamily="66" charset="0"/>
              </a:rPr>
              <a:t>rd</a:t>
            </a:r>
            <a:r>
              <a:rPr lang="en-GB" sz="2400" dirty="0">
                <a:latin typeface="Comic Sans MS" panose="030F0702030302020204" pitchFamily="66" charset="0"/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33333" y="4006038"/>
            <a:ext cx="6171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What date will they return?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30166" y="4950143"/>
            <a:ext cx="75958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They will return on Friday, August 7th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399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096"/>
    </mc:Choice>
    <mc:Fallback xmlns="">
      <p:transition spd="slow" advTm="600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1" grpId="0" animBg="1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81" y="3801287"/>
            <a:ext cx="799120" cy="10432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69683" y="680726"/>
            <a:ext cx="2134211" cy="27084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3781" y="788959"/>
            <a:ext cx="2134211" cy="26223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979" y="3801287"/>
            <a:ext cx="799120" cy="10432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575" y="3801287"/>
            <a:ext cx="799120" cy="104329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177" y="3801287"/>
            <a:ext cx="799120" cy="104329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376" y="3801287"/>
            <a:ext cx="799120" cy="104329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657" y="3801286"/>
            <a:ext cx="799119" cy="104329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776" y="3801285"/>
            <a:ext cx="799119" cy="104329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895" y="3801284"/>
            <a:ext cx="799119" cy="104329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014" y="3801283"/>
            <a:ext cx="799119" cy="1043295"/>
          </a:xfrm>
          <a:prstGeom prst="rect">
            <a:avLst/>
          </a:prstGeom>
        </p:spPr>
      </p:pic>
      <p:sp>
        <p:nvSpPr>
          <p:cNvPr id="18" name="Rounded Rectangular Callout 17"/>
          <p:cNvSpPr/>
          <p:nvPr/>
        </p:nvSpPr>
        <p:spPr>
          <a:xfrm>
            <a:off x="2737982" y="680726"/>
            <a:ext cx="1751273" cy="1666568"/>
          </a:xfrm>
          <a:prstGeom prst="wedgeRoundRectCallout">
            <a:avLst>
              <a:gd name="adj1" fmla="val -71206"/>
              <a:gd name="adj2" fmla="val 23460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Box 18"/>
          <p:cNvSpPr txBox="1"/>
          <p:nvPr/>
        </p:nvSpPr>
        <p:spPr>
          <a:xfrm>
            <a:off x="2715221" y="950508"/>
            <a:ext cx="17512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I brought 5 pairs of socks.</a:t>
            </a:r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Rounded Rectangular Callout 19"/>
          <p:cNvSpPr/>
          <p:nvPr/>
        </p:nvSpPr>
        <p:spPr>
          <a:xfrm>
            <a:off x="5544418" y="629137"/>
            <a:ext cx="1751273" cy="1666568"/>
          </a:xfrm>
          <a:prstGeom prst="wedgeRoundRectCallout">
            <a:avLst>
              <a:gd name="adj1" fmla="val 66065"/>
              <a:gd name="adj2" fmla="val 20805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/>
          <p:cNvSpPr txBox="1"/>
          <p:nvPr/>
        </p:nvSpPr>
        <p:spPr>
          <a:xfrm>
            <a:off x="5521657" y="898919"/>
            <a:ext cx="17512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I brought 4 pairs of socks.</a:t>
            </a:r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423686" y="2612962"/>
            <a:ext cx="70103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socks do they have?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280980" y="3174446"/>
            <a:ext cx="2642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10 socks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974645" y="3179838"/>
            <a:ext cx="2642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8 socks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480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8614"/>
    </mc:Choice>
    <mc:Fallback xmlns="">
      <p:transition spd="slow" advTm="686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 animBg="1"/>
      <p:bldP spid="21" grpId="0"/>
      <p:bldP spid="22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81" y="3801287"/>
            <a:ext cx="799120" cy="10432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69683" y="680726"/>
            <a:ext cx="2134211" cy="27084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3781" y="788959"/>
            <a:ext cx="2134211" cy="262230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979" y="3801287"/>
            <a:ext cx="799120" cy="104329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575" y="3801287"/>
            <a:ext cx="799120" cy="104329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177" y="3801287"/>
            <a:ext cx="799120" cy="104329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376" y="3801287"/>
            <a:ext cx="799120" cy="104329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657" y="3801286"/>
            <a:ext cx="799119" cy="104329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776" y="3801285"/>
            <a:ext cx="799119" cy="104329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895" y="3801284"/>
            <a:ext cx="799119" cy="104329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014" y="3801283"/>
            <a:ext cx="799119" cy="1043295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091249" y="3273797"/>
            <a:ext cx="75285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Comic Sans MS" panose="030F0702030302020204" pitchFamily="66" charset="0"/>
              </a:rPr>
              <a:t>How many socks do they have altogether?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8830" y="4707395"/>
            <a:ext cx="2642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10 socks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115504" y="4707395"/>
            <a:ext cx="2642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8 socks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3269973" y="5012979"/>
                <a:ext cx="264209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3200" dirty="0">
                    <a:solidFill>
                      <a:srgbClr val="0070C0"/>
                    </a:solidFill>
                    <a:latin typeface="Comic Sans MS" panose="030F0702030302020204" pitchFamily="66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+ </m:t>
                    </m:r>
                  </m:oMath>
                </a14:m>
                <a:r>
                  <a:rPr lang="en-GB" sz="3200" dirty="0">
                    <a:solidFill>
                      <a:srgbClr val="0070C0"/>
                    </a:solidFill>
                    <a:latin typeface="Comic Sans MS" panose="030F0702030302020204" pitchFamily="66" charset="0"/>
                  </a:rPr>
                  <a:t>8 </a:t>
                </a:r>
                <a14:m>
                  <m:oMath xmlns:m="http://schemas.openxmlformats.org/officeDocument/2006/math">
                    <m:r>
                      <a:rPr lang="en-GB" sz="32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3200" dirty="0">
                  <a:solidFill>
                    <a:srgbClr val="0070C0"/>
                  </a:solidFill>
                  <a:latin typeface="Comic Sans MS" panose="030F0702030302020204" pitchFamily="66" charset="0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9973" y="5012979"/>
                <a:ext cx="2642092" cy="584775"/>
              </a:xfrm>
              <a:prstGeom prst="rect">
                <a:avLst/>
              </a:prstGeom>
              <a:blipFill>
                <a:blip r:embed="rId10"/>
                <a:stretch>
                  <a:fillRect t="-13542" b="-3333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/>
          <p:cNvSpPr txBox="1"/>
          <p:nvPr/>
        </p:nvSpPr>
        <p:spPr>
          <a:xfrm>
            <a:off x="8274258" y="3243019"/>
            <a:ext cx="992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18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122654" y="5017062"/>
            <a:ext cx="992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18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8203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792"/>
    </mc:Choice>
    <mc:Fallback xmlns="">
      <p:transition spd="slow" advTm="457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7" b="89701" l="8747" r="93617">
                        <a14:backgroundMark x1="24823" y1="19269" x2="24823" y2="192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992" y="2109019"/>
            <a:ext cx="4572926" cy="325402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20886" y="823268"/>
            <a:ext cx="70103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Who has the heaviest suitcase?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AB830D-6770-4D9B-8F47-3B3D84FB41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964708">
            <a:off x="4869024" y="1692588"/>
            <a:ext cx="2082787" cy="169565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8CC0E7-F32A-42FF-A231-E85AA93315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885200">
            <a:off x="2514418" y="2702160"/>
            <a:ext cx="2042976" cy="166324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69683" y="2400971"/>
            <a:ext cx="2134211" cy="27084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53781" y="2509204"/>
            <a:ext cx="2134211" cy="262230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82388" y="4950143"/>
            <a:ext cx="83436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0070C0"/>
                </a:solidFill>
                <a:latin typeface="Comic Sans MS" panose="030F0702030302020204" pitchFamily="66" charset="0"/>
              </a:rPr>
              <a:t>Mrs Johnson’s suitcase is the heaviest.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705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907"/>
    </mc:Choice>
    <mc:Fallback xmlns="">
      <p:transition spd="slow" advTm="239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9264">
            <a:off x="196887" y="413757"/>
            <a:ext cx="3227746" cy="19014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739" y="1310849"/>
            <a:ext cx="3662363" cy="3826964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6796417" y="3259136"/>
            <a:ext cx="0" cy="1241425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lowchart: Process 7"/>
          <p:cNvSpPr/>
          <p:nvPr/>
        </p:nvSpPr>
        <p:spPr>
          <a:xfrm>
            <a:off x="5023102" y="1537813"/>
            <a:ext cx="3600000" cy="360000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6180610" y="2681785"/>
            <a:ext cx="584626" cy="57735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68662" y="2998547"/>
            <a:ext cx="2134211" cy="2622303"/>
          </a:xfrm>
          <a:prstGeom prst="rect">
            <a:avLst/>
          </a:prstGeom>
        </p:spPr>
      </p:pic>
      <p:sp>
        <p:nvSpPr>
          <p:cNvPr id="11" name="Rounded Rectangular Callout 10"/>
          <p:cNvSpPr/>
          <p:nvPr/>
        </p:nvSpPr>
        <p:spPr>
          <a:xfrm>
            <a:off x="3102873" y="2052673"/>
            <a:ext cx="1751273" cy="1666568"/>
          </a:xfrm>
          <a:prstGeom prst="wedgeRoundRectCallout">
            <a:avLst>
              <a:gd name="adj1" fmla="val -55205"/>
              <a:gd name="adj2" fmla="val 67708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3100267" y="2174971"/>
            <a:ext cx="175127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Our flight leaves at</a:t>
            </a:r>
          </a:p>
          <a:p>
            <a:pPr algn="ctr"/>
            <a:r>
              <a:rPr lang="en-GB" sz="2400" dirty="0">
                <a:solidFill>
                  <a:srgbClr val="0070C0"/>
                </a:solidFill>
                <a:latin typeface="Comic Sans MS" panose="030F0702030302020204" pitchFamily="66" charset="0"/>
              </a:rPr>
              <a:t>half past 10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471389" y="570661"/>
            <a:ext cx="70103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Comic Sans MS" panose="030F0702030302020204" pitchFamily="66" charset="0"/>
              </a:rPr>
              <a:t>The clock tells us what time the flight leaves.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449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826"/>
    </mc:Choice>
    <mc:Fallback xmlns="">
      <p:transition spd="slow" advTm="248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774BD05-E339-4A20-BA9C-76F766BF61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5325" y="2202174"/>
            <a:ext cx="3598448" cy="29649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15474" y="585912"/>
            <a:ext cx="7378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How many hours is the pool open?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05939" y="1154124"/>
            <a:ext cx="29972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u="sng" dirty="0">
                <a:solidFill>
                  <a:srgbClr val="FF0000"/>
                </a:solidFill>
                <a:latin typeface="Comic Sans MS" panose="030F0702030302020204" pitchFamily="66" charset="0"/>
              </a:rPr>
              <a:t>Pool Hours</a:t>
            </a:r>
          </a:p>
          <a:p>
            <a:pPr algn="ctr"/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Opens 12 o’clock</a:t>
            </a:r>
          </a:p>
          <a:p>
            <a:pPr algn="ctr"/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Closes 6 o’clock 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119" y="1596596"/>
            <a:ext cx="2979911" cy="3113840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 flipH="1" flipV="1">
            <a:off x="2276822" y="2094271"/>
            <a:ext cx="6511" cy="1169875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2276822" y="2580968"/>
            <a:ext cx="0" cy="57254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850" y="1650657"/>
            <a:ext cx="2979911" cy="3113840"/>
          </a:xfrm>
          <a:prstGeom prst="rect">
            <a:avLst/>
          </a:prstGeom>
        </p:spPr>
      </p:pic>
      <p:cxnSp>
        <p:nvCxnSpPr>
          <p:cNvPr id="22" name="Straight Arrow Connector 21"/>
          <p:cNvCxnSpPr/>
          <p:nvPr/>
        </p:nvCxnSpPr>
        <p:spPr>
          <a:xfrm flipH="1" flipV="1">
            <a:off x="7990553" y="2148332"/>
            <a:ext cx="6511" cy="1169875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7990553" y="3207577"/>
            <a:ext cx="6511" cy="75973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143409" y="4873967"/>
            <a:ext cx="7378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70C0"/>
                </a:solidFill>
                <a:latin typeface="Comic Sans MS" panose="030F0702030302020204" pitchFamily="66" charset="0"/>
              </a:rPr>
              <a:t>The pool is open for 6 hours!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5414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895"/>
    </mc:Choice>
    <mc:Fallback xmlns="">
      <p:transition spd="slow" advTm="468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3D8ADCF-4E30-484C-8A2A-96C7081844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0734" y="-69147"/>
            <a:ext cx="3438442" cy="74987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774BD05-E339-4A20-BA9C-76F766BF61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5325" y="2202174"/>
            <a:ext cx="3598448" cy="29649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620608" y="752254"/>
            <a:ext cx="29972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u="sng" dirty="0">
                <a:solidFill>
                  <a:srgbClr val="FF0000"/>
                </a:solidFill>
                <a:latin typeface="Comic Sans MS" panose="030F0702030302020204" pitchFamily="66" charset="0"/>
              </a:rPr>
              <a:t>Pool Hours</a:t>
            </a:r>
          </a:p>
          <a:p>
            <a:pPr algn="ctr"/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Opens 12 o’clock</a:t>
            </a:r>
          </a:p>
          <a:p>
            <a:pPr algn="ctr"/>
            <a:r>
              <a:rPr lang="en-GB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Closes 6 o’clock 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21050" y="2202176"/>
            <a:ext cx="2134211" cy="2622303"/>
          </a:xfrm>
          <a:prstGeom prst="rect">
            <a:avLst/>
          </a:prstGeom>
        </p:spPr>
      </p:pic>
      <p:sp>
        <p:nvSpPr>
          <p:cNvPr id="8" name="Rounded Rectangular Callout 7"/>
          <p:cNvSpPr/>
          <p:nvPr/>
        </p:nvSpPr>
        <p:spPr>
          <a:xfrm>
            <a:off x="2433828" y="2134769"/>
            <a:ext cx="1372726" cy="1161660"/>
          </a:xfrm>
          <a:prstGeom prst="wedgeRoundRectCallout">
            <a:avLst>
              <a:gd name="adj1" fmla="val -66118"/>
              <a:gd name="adj2" fmla="val 45367"/>
              <a:gd name="adj3" fmla="val 16667"/>
            </a:avLst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/>
          <p:cNvSpPr txBox="1"/>
          <p:nvPr/>
        </p:nvSpPr>
        <p:spPr>
          <a:xfrm>
            <a:off x="2395147" y="2273267"/>
            <a:ext cx="13468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It is 4 o’clock</a:t>
            </a:r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050" y="4824479"/>
            <a:ext cx="9064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latin typeface="Comic Sans MS" panose="030F0702030302020204" pitchFamily="66" charset="0"/>
              </a:rPr>
              <a:t>How many hours until the pool closes?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850" y="1650657"/>
            <a:ext cx="2979911" cy="3113840"/>
          </a:xfrm>
          <a:prstGeom prst="rect">
            <a:avLst/>
          </a:prstGeom>
        </p:spPr>
      </p:pic>
      <p:cxnSp>
        <p:nvCxnSpPr>
          <p:cNvPr id="12" name="Straight Arrow Connector 11"/>
          <p:cNvCxnSpPr/>
          <p:nvPr/>
        </p:nvCxnSpPr>
        <p:spPr>
          <a:xfrm flipH="1" flipV="1">
            <a:off x="7990553" y="2148332"/>
            <a:ext cx="6512" cy="1169876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7990553" y="3237073"/>
            <a:ext cx="578260" cy="40577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371867" y="2125493"/>
            <a:ext cx="15143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omic Sans MS" panose="030F0702030302020204" pitchFamily="66" charset="0"/>
              </a:rPr>
              <a:t>It closes in 2 hours</a:t>
            </a:r>
            <a:endParaRPr lang="en-GB" sz="2400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7973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328"/>
    </mc:Choice>
    <mc:Fallback xmlns="">
      <p:transition spd="slow" advTm="483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9" grpId="1"/>
      <p:bldP spid="10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5|6|7.8|2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6.4|2.7|3|3.3|19.5|1.4|1.5|1.4|1.6|3|9.3|1.5|1.5|1.7|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18.5|8.7|5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3.7|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1.5|12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6|6.6|4.3|19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3|9.8|4.7|12|1.7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3" ma:contentTypeDescription="Create a new document." ma:contentTypeScope="" ma:versionID="c2e0ad7e8459b4a763097fd9c50beffe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379c73df8c7c32fbb5b9cacbe02209f3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BC5F11-B40C-47FE-884A-FCBB85ED7B57}">
  <ds:schemaRefs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cee99ee9-287b-4f9a-957c-ba5ae7375c9a"/>
    <ds:schemaRef ds:uri="522d4c35-b548-4432-90ae-af4376e1c4b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D7D4C71-66F9-48C9-8A4D-9694122813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ED84827-C9B3-492B-A462-A2AC3DED0B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2978</TotalTime>
  <Words>154</Words>
  <Application>Microsoft Office PowerPoint</Application>
  <PresentationFormat>A4 Paper (210x297 mm)</PresentationFormat>
  <Paragraphs>32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Bariol Bold</vt:lpstr>
      <vt:lpstr>Calibri</vt:lpstr>
      <vt:lpstr>Cambria Math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53</cp:revision>
  <dcterms:created xsi:type="dcterms:W3CDTF">2019-10-15T10:24:11Z</dcterms:created>
  <dcterms:modified xsi:type="dcterms:W3CDTF">2021-06-25T11:03:30Z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