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2" r:id="rId4"/>
    <p:sldMasterId id="2147483664" r:id="rId5"/>
  </p:sldMasterIdLst>
  <p:notesMasterIdLst>
    <p:notesMasterId r:id="rId14"/>
  </p:notesMasterIdLst>
  <p:handoutMasterIdLst>
    <p:handoutMasterId r:id="rId15"/>
  </p:handoutMasterIdLst>
  <p:sldIdLst>
    <p:sldId id="262" r:id="rId6"/>
    <p:sldId id="268" r:id="rId7"/>
    <p:sldId id="273" r:id="rId8"/>
    <p:sldId id="269" r:id="rId9"/>
    <p:sldId id="270" r:id="rId10"/>
    <p:sldId id="271" r:id="rId11"/>
    <p:sldId id="272" r:id="rId12"/>
    <p:sldId id="267" r:id="rId13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013"/>
    <p:restoredTop sz="94711"/>
  </p:normalViewPr>
  <p:slideViewPr>
    <p:cSldViewPr snapToGrid="0" snapToObjects="1">
      <p:cViewPr varScale="1">
        <p:scale>
          <a:sx n="107" d="100"/>
          <a:sy n="107" d="100"/>
        </p:scale>
        <p:origin x="1224" y="1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9E3E3EDA-B2E5-4868-B59E-1495523EDBAF}"/>
    <pc:docChg chg="custSel modSld">
      <pc:chgData name="James Clegg" userId="c6df1435-7a36-4b38-be4d-16e68e91152f" providerId="ADAL" clId="{9E3E3EDA-B2E5-4868-B59E-1495523EDBAF}" dt="2021-06-25T11:11:13.976" v="7"/>
      <pc:docMkLst>
        <pc:docMk/>
      </pc:docMkLst>
      <pc:sldChg chg="modTransition">
        <pc:chgData name="James Clegg" userId="c6df1435-7a36-4b38-be4d-16e68e91152f" providerId="ADAL" clId="{9E3E3EDA-B2E5-4868-B59E-1495523EDBAF}" dt="2021-06-25T11:11:13.976" v="7"/>
        <pc:sldMkLst>
          <pc:docMk/>
          <pc:sldMk cId="2074492544" sldId="262"/>
        </pc:sldMkLst>
      </pc:sldChg>
      <pc:sldChg chg="delSp modTransition delAnim">
        <pc:chgData name="James Clegg" userId="c6df1435-7a36-4b38-be4d-16e68e91152f" providerId="ADAL" clId="{9E3E3EDA-B2E5-4868-B59E-1495523EDBAF}" dt="2021-06-25T11:11:13.976" v="7"/>
        <pc:sldMkLst>
          <pc:docMk/>
          <pc:sldMk cId="3916166875" sldId="267"/>
        </pc:sldMkLst>
        <pc:picChg chg="del">
          <ac:chgData name="James Clegg" userId="c6df1435-7a36-4b38-be4d-16e68e91152f" providerId="ADAL" clId="{9E3E3EDA-B2E5-4868-B59E-1495523EDBAF}" dt="2021-06-25T11:10:45.172" v="6" actId="478"/>
          <ac:picMkLst>
            <pc:docMk/>
            <pc:sldMk cId="3916166875" sldId="267"/>
            <ac:picMk id="2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E3E3EDA-B2E5-4868-B59E-1495523EDBAF}" dt="2021-06-25T11:11:13.976" v="7"/>
        <pc:sldMkLst>
          <pc:docMk/>
          <pc:sldMk cId="965450215" sldId="268"/>
        </pc:sldMkLst>
        <pc:picChg chg="del">
          <ac:chgData name="James Clegg" userId="c6df1435-7a36-4b38-be4d-16e68e91152f" providerId="ADAL" clId="{9E3E3EDA-B2E5-4868-B59E-1495523EDBAF}" dt="2021-06-25T11:10:35.655" v="0" actId="478"/>
          <ac:picMkLst>
            <pc:docMk/>
            <pc:sldMk cId="965450215" sldId="268"/>
            <ac:picMk id="3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E3E3EDA-B2E5-4868-B59E-1495523EDBAF}" dt="2021-06-25T11:11:13.976" v="7"/>
        <pc:sldMkLst>
          <pc:docMk/>
          <pc:sldMk cId="1778154961" sldId="269"/>
        </pc:sldMkLst>
        <pc:picChg chg="del">
          <ac:chgData name="James Clegg" userId="c6df1435-7a36-4b38-be4d-16e68e91152f" providerId="ADAL" clId="{9E3E3EDA-B2E5-4868-B59E-1495523EDBAF}" dt="2021-06-25T11:10:39.065" v="2" actId="478"/>
          <ac:picMkLst>
            <pc:docMk/>
            <pc:sldMk cId="1778154961" sldId="269"/>
            <ac:picMk id="1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E3E3EDA-B2E5-4868-B59E-1495523EDBAF}" dt="2021-06-25T11:11:13.976" v="7"/>
        <pc:sldMkLst>
          <pc:docMk/>
          <pc:sldMk cId="4076488196" sldId="270"/>
        </pc:sldMkLst>
        <pc:picChg chg="del">
          <ac:chgData name="James Clegg" userId="c6df1435-7a36-4b38-be4d-16e68e91152f" providerId="ADAL" clId="{9E3E3EDA-B2E5-4868-B59E-1495523EDBAF}" dt="2021-06-25T11:10:40.469" v="3" actId="478"/>
          <ac:picMkLst>
            <pc:docMk/>
            <pc:sldMk cId="4076488196" sldId="270"/>
            <ac:picMk id="21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E3E3EDA-B2E5-4868-B59E-1495523EDBAF}" dt="2021-06-25T11:11:13.976" v="7"/>
        <pc:sldMkLst>
          <pc:docMk/>
          <pc:sldMk cId="1499071683" sldId="271"/>
        </pc:sldMkLst>
        <pc:picChg chg="del">
          <ac:chgData name="James Clegg" userId="c6df1435-7a36-4b38-be4d-16e68e91152f" providerId="ADAL" clId="{9E3E3EDA-B2E5-4868-B59E-1495523EDBAF}" dt="2021-06-25T11:10:42.048" v="4" actId="478"/>
          <ac:picMkLst>
            <pc:docMk/>
            <pc:sldMk cId="1499071683" sldId="271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E3E3EDA-B2E5-4868-B59E-1495523EDBAF}" dt="2021-06-25T11:11:13.976" v="7"/>
        <pc:sldMkLst>
          <pc:docMk/>
          <pc:sldMk cId="3039831726" sldId="272"/>
        </pc:sldMkLst>
        <pc:picChg chg="del">
          <ac:chgData name="James Clegg" userId="c6df1435-7a36-4b38-be4d-16e68e91152f" providerId="ADAL" clId="{9E3E3EDA-B2E5-4868-B59E-1495523EDBAF}" dt="2021-06-25T11:10:43.407" v="5" actId="478"/>
          <ac:picMkLst>
            <pc:docMk/>
            <pc:sldMk cId="3039831726" sldId="272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9E3E3EDA-B2E5-4868-B59E-1495523EDBAF}" dt="2021-06-25T11:11:13.976" v="7"/>
        <pc:sldMkLst>
          <pc:docMk/>
          <pc:sldMk cId="3890540773" sldId="273"/>
        </pc:sldMkLst>
        <pc:picChg chg="del">
          <ac:chgData name="James Clegg" userId="c6df1435-7a36-4b38-be4d-16e68e91152f" providerId="ADAL" clId="{9E3E3EDA-B2E5-4868-B59E-1495523EDBAF}" dt="2021-06-25T11:10:37.189" v="1" actId="478"/>
          <ac:picMkLst>
            <pc:docMk/>
            <pc:sldMk cId="3890540773" sldId="273"/>
            <ac:picMk id="2" creationId="{00000000-0000-0000-0000-00000000000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6/25/2021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6/25/2021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46561FC-0759-45FC-8201-38734061B6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41" y="0"/>
            <a:ext cx="99007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011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0328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6753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1469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14.png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12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5.png"/><Relationship Id="rId7" Type="http://schemas.openxmlformats.org/officeDocument/2006/relationships/image" Target="../media/image1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4.png"/><Relationship Id="rId9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5.png"/><Relationship Id="rId7" Type="http://schemas.openxmlformats.org/officeDocument/2006/relationships/image" Target="../media/image15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10" Type="http://schemas.microsoft.com/office/2007/relationships/hdphoto" Target="../media/hdphoto1.wdp"/><Relationship Id="rId4" Type="http://schemas.openxmlformats.org/officeDocument/2006/relationships/image" Target="../media/image10.png"/><Relationship Id="rId9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5.png"/><Relationship Id="rId7" Type="http://schemas.openxmlformats.org/officeDocument/2006/relationships/image" Target="../media/image16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0.png"/><Relationship Id="rId9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7716C1A4-D657-4B9A-9CAE-3E826BD473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0734" y="3335325"/>
            <a:ext cx="3155167" cy="17535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E46359B-11AD-4D58-940F-F572833BED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29122" y="2272953"/>
            <a:ext cx="6047756" cy="145707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03CA64F-099E-456A-9F5A-AE221C5E136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1538" y="3197909"/>
            <a:ext cx="3155167" cy="259972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174F360-5921-43BA-ABDB-0C503E301E1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42902" y="3765038"/>
            <a:ext cx="2038516" cy="17493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ADEC5A2-5748-4271-803D-D92682CE7DB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1671849" y="1130636"/>
            <a:ext cx="2030711" cy="74987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B4ACFF3-CD60-4900-BE4A-F10F594B25A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66088" y="799706"/>
            <a:ext cx="2603158" cy="1739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4925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82900" y="562889"/>
            <a:ext cx="7010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Let’s take a day trip!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2920336B-B376-4371-A724-AB7AB5DAA2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8779" y="3821832"/>
            <a:ext cx="1848567" cy="1845219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9A385426-8903-4D9D-97B8-3E416DDC97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0679" y="886054"/>
            <a:ext cx="5457330" cy="3032988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3AD90833-6931-4E94-A102-BE08C4091E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9641" y="3411302"/>
            <a:ext cx="3375715" cy="225574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920A47ED-36B6-4FF6-A3CF-8405C779EB4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8094" y="1532454"/>
            <a:ext cx="1959929" cy="1959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450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82900" y="562889"/>
            <a:ext cx="7010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Let’s take a day trip!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B691ED0-866F-40B8-91E8-E8F9776364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4355" y="5149705"/>
            <a:ext cx="1588848" cy="147927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920336B-B376-4371-A724-AB7AB5DAA2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9833" y="2957229"/>
            <a:ext cx="1279808" cy="1277490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1091381" y="1303408"/>
            <a:ext cx="757880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Andy went for a hike with his family. </a:t>
            </a:r>
          </a:p>
          <a:p>
            <a:pPr algn="ctr"/>
            <a:r>
              <a:rPr lang="en-GB" sz="3200" dirty="0">
                <a:latin typeface="Comic Sans MS" panose="030F0702030302020204" pitchFamily="66" charset="0"/>
              </a:rPr>
              <a:t>They left at 11 o’clock.</a:t>
            </a:r>
          </a:p>
          <a:p>
            <a:pPr algn="ctr"/>
            <a:r>
              <a:rPr lang="en-GB" sz="3200" dirty="0">
                <a:latin typeface="Comic Sans MS" panose="030F0702030302020204" pitchFamily="66" charset="0"/>
              </a:rPr>
              <a:t>They hiked for 2 hours.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229737" y="3480024"/>
            <a:ext cx="70103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What time did they return?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6409" y="1770469"/>
            <a:ext cx="2336793" cy="2441817"/>
          </a:xfrm>
          <a:prstGeom prst="rect">
            <a:avLst/>
          </a:prstGeom>
        </p:spPr>
      </p:pic>
      <p:cxnSp>
        <p:nvCxnSpPr>
          <p:cNvPr id="25" name="Straight Arrow Connector 24"/>
          <p:cNvCxnSpPr/>
          <p:nvPr/>
        </p:nvCxnSpPr>
        <p:spPr>
          <a:xfrm flipV="1">
            <a:off x="8316065" y="2192693"/>
            <a:ext cx="0" cy="840174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H="1" flipV="1">
            <a:off x="8053137" y="2496710"/>
            <a:ext cx="275388" cy="56109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304502" y="4734850"/>
            <a:ext cx="70103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Draw this on a clock.</a:t>
            </a:r>
          </a:p>
        </p:txBody>
      </p:sp>
      <p:cxnSp>
        <p:nvCxnSpPr>
          <p:cNvPr id="28" name="Straight Arrow Connector 27"/>
          <p:cNvCxnSpPr/>
          <p:nvPr/>
        </p:nvCxnSpPr>
        <p:spPr>
          <a:xfrm flipV="1">
            <a:off x="8316065" y="2496710"/>
            <a:ext cx="287246" cy="536158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1229737" y="4046273"/>
            <a:ext cx="70103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They returned at 1 o’clock.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0540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7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3857CDE-2151-4B1F-97D8-B055B74CD3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05492" y="4131048"/>
            <a:ext cx="1279808" cy="121222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20A47ED-36B6-4FF6-A3CF-8405C779EB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36556" y="1526793"/>
            <a:ext cx="1151467" cy="115146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96097" y="610129"/>
            <a:ext cx="75788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Comic Sans MS" panose="030F0702030302020204" pitchFamily="66" charset="0"/>
              </a:rPr>
              <a:t>Biking around the lake is fun.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91380" y="2777411"/>
            <a:ext cx="82772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Jack biked around the lake in 18 minutes.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91381" y="3344103"/>
            <a:ext cx="82772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Eva biked around the lake in 14 minutes.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1381" y="4109098"/>
            <a:ext cx="5689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Comic Sans MS" panose="030F0702030302020204" pitchFamily="66" charset="0"/>
              </a:rPr>
              <a:t>How much faster was Eva?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3163757" y="4904126"/>
                <a:ext cx="3397465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3600" dirty="0">
                    <a:solidFill>
                      <a:schemeClr val="accent1"/>
                    </a:solidFill>
                    <a:latin typeface="Comic Sans MS" panose="030F0702030302020204" pitchFamily="66" charset="0"/>
                  </a:rPr>
                  <a:t>18 </a:t>
                </a:r>
                <a14:m>
                  <m:oMath xmlns:m="http://schemas.openxmlformats.org/officeDocument/2006/math">
                    <m:r>
                      <a:rPr lang="en-GB" sz="36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3600" dirty="0">
                    <a:solidFill>
                      <a:schemeClr val="accent1"/>
                    </a:solidFill>
                    <a:latin typeface="Comic Sans MS" panose="030F0702030302020204" pitchFamily="66" charset="0"/>
                  </a:rPr>
                  <a:t> 14 </a:t>
                </a:r>
                <a14:m>
                  <m:oMath xmlns:m="http://schemas.openxmlformats.org/officeDocument/2006/math">
                    <m:r>
                      <a:rPr lang="en-GB" sz="36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600" dirty="0">
                    <a:solidFill>
                      <a:schemeClr val="accent1"/>
                    </a:solidFill>
                    <a:latin typeface="Comic Sans MS" panose="030F0702030302020204" pitchFamily="66" charset="0"/>
                  </a:rPr>
                  <a:t>  </a:t>
                </a: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3757" y="4904126"/>
                <a:ext cx="3397465" cy="646331"/>
              </a:xfrm>
              <a:prstGeom prst="rect">
                <a:avLst/>
              </a:prstGeom>
              <a:blipFill>
                <a:blip r:embed="rId8"/>
                <a:stretch>
                  <a:fillRect t="-14019" b="-3364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/>
          <p:cNvSpPr txBox="1"/>
          <p:nvPr/>
        </p:nvSpPr>
        <p:spPr>
          <a:xfrm>
            <a:off x="5571436" y="4904126"/>
            <a:ext cx="12385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accent1"/>
                </a:solidFill>
                <a:latin typeface="Comic Sans MS" panose="030F0702030302020204" pitchFamily="66" charset="0"/>
              </a:rPr>
              <a:t>4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079159" y="4078319"/>
            <a:ext cx="25083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accent1"/>
                </a:solidFill>
                <a:latin typeface="Comic Sans MS" panose="030F0702030302020204" pitchFamily="66" charset="0"/>
              </a:rPr>
              <a:t>4 minutes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8154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A385426-8903-4D9D-97B8-3E416DDC97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205" y="217310"/>
            <a:ext cx="5457330" cy="303298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884820" y="2641565"/>
            <a:ext cx="718288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It costs £5 a person to enter the amusement park.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868310" y="4992282"/>
                <a:ext cx="640469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3600" dirty="0">
                    <a:solidFill>
                      <a:schemeClr val="accent1"/>
                    </a:solidFill>
                    <a:latin typeface="Comic Sans MS" panose="030F0702030302020204" pitchFamily="66" charset="0"/>
                  </a:rPr>
                  <a:t>5, 10,</a:t>
                </a:r>
                <a14:m>
                  <m:oMath xmlns:m="http://schemas.openxmlformats.org/officeDocument/2006/math">
                    <m:r>
                      <a:rPr lang="en-GB" sz="360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3600" dirty="0">
                    <a:solidFill>
                      <a:schemeClr val="accent1"/>
                    </a:solidFill>
                    <a:latin typeface="Comic Sans MS" panose="030F0702030302020204" pitchFamily="66" charset="0"/>
                  </a:rPr>
                  <a:t>15, 20, 25</a:t>
                </a:r>
                <a:r>
                  <a:rPr lang="en-GB" sz="3600" dirty="0">
                    <a:solidFill>
                      <a:schemeClr val="accent1"/>
                    </a:solidFill>
                  </a:rPr>
                  <a:t>, </a:t>
                </a:r>
                <a:r>
                  <a:rPr lang="en-GB" sz="3600" dirty="0">
                    <a:solidFill>
                      <a:schemeClr val="accent1"/>
                    </a:solidFill>
                    <a:latin typeface="Comic Sans MS" panose="030F0702030302020204" pitchFamily="66" charset="0"/>
                  </a:rPr>
                  <a:t>30</a:t>
                </a: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68310" y="4992282"/>
                <a:ext cx="6404698" cy="646331"/>
              </a:xfrm>
              <a:prstGeom prst="rect">
                <a:avLst/>
              </a:prstGeom>
              <a:blipFill>
                <a:blip r:embed="rId7"/>
                <a:stretch>
                  <a:fillRect t="-16038" b="-349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/>
          <p:cNvSpPr txBox="1"/>
          <p:nvPr/>
        </p:nvSpPr>
        <p:spPr>
          <a:xfrm>
            <a:off x="603632" y="3606649"/>
            <a:ext cx="88701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How much would it cost for Mo’s family of 6?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9473" y="4255893"/>
            <a:ext cx="1137675" cy="583763"/>
          </a:xfrm>
          <a:prstGeom prst="rect">
            <a:avLst/>
          </a:prstGeom>
        </p:spPr>
      </p:pic>
      <p:pic>
        <p:nvPicPr>
          <p:cNvPr id="10" name="Picture 9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6944" y="1433250"/>
            <a:ext cx="1434718" cy="114384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9548" y="4255893"/>
            <a:ext cx="1137675" cy="58376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9623" y="4255893"/>
            <a:ext cx="1137675" cy="58376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9698" y="4255893"/>
            <a:ext cx="1137675" cy="58376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9773" y="4255893"/>
            <a:ext cx="1137675" cy="58376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9848" y="4255893"/>
            <a:ext cx="1137675" cy="583763"/>
          </a:xfrm>
          <a:prstGeom prst="rect">
            <a:avLst/>
          </a:prstGeom>
        </p:spPr>
      </p:pic>
      <p:sp>
        <p:nvSpPr>
          <p:cNvPr id="16" name="Rounded Rectangular Callout 15"/>
          <p:cNvSpPr/>
          <p:nvPr/>
        </p:nvSpPr>
        <p:spPr>
          <a:xfrm>
            <a:off x="5977718" y="1024833"/>
            <a:ext cx="1997079" cy="866975"/>
          </a:xfrm>
          <a:prstGeom prst="wedgeRoundRectCallout">
            <a:avLst>
              <a:gd name="adj1" fmla="val 62827"/>
              <a:gd name="adj2" fmla="val 25493"/>
              <a:gd name="adj3" fmla="val 16667"/>
            </a:avLst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/>
          <p:cNvSpPr txBox="1"/>
          <p:nvPr/>
        </p:nvSpPr>
        <p:spPr>
          <a:xfrm>
            <a:off x="5387821" y="1076899"/>
            <a:ext cx="31768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It will cost </a:t>
            </a:r>
          </a:p>
          <a:p>
            <a:pPr algn="ctr"/>
            <a:r>
              <a:rPr lang="en-GB" sz="2400" dirty="0">
                <a:latin typeface="Comic Sans MS" panose="030F0702030302020204" pitchFamily="66" charset="0"/>
              </a:rPr>
              <a:t>£30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76488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6" grpId="0" animBg="1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AD90833-6931-4E94-A102-BE08C4091E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7178" y="1215413"/>
            <a:ext cx="3375715" cy="225574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67725" y="634589"/>
            <a:ext cx="71828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Comic Sans MS" panose="030F0702030302020204" pitchFamily="66" charset="0"/>
              </a:rPr>
              <a:t>First, Then , Now.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3579" y="3194193"/>
            <a:ext cx="85129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First there were 8 people on the tour bus.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58863" y="3778968"/>
            <a:ext cx="71828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Then, 7 people joined the tour bus.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3579" y="4542000"/>
            <a:ext cx="8726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Now there are ____ people on the tour bus.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6063018" y="2240056"/>
                <a:ext cx="3397465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3600" dirty="0">
                    <a:solidFill>
                      <a:schemeClr val="accent1"/>
                    </a:solidFill>
                    <a:latin typeface="Comic Sans MS" panose="030F0702030302020204" pitchFamily="66" charset="0"/>
                  </a:rPr>
                  <a:t>8 </a:t>
                </a:r>
                <a14:m>
                  <m:oMath xmlns:m="http://schemas.openxmlformats.org/officeDocument/2006/math">
                    <m:r>
                      <a:rPr lang="en-GB" sz="36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3600" dirty="0">
                    <a:solidFill>
                      <a:schemeClr val="accent1"/>
                    </a:solidFill>
                    <a:latin typeface="Comic Sans MS" panose="030F0702030302020204" pitchFamily="66" charset="0"/>
                  </a:rPr>
                  <a:t> 7 </a:t>
                </a:r>
                <a14:m>
                  <m:oMath xmlns:m="http://schemas.openxmlformats.org/officeDocument/2006/math">
                    <m:r>
                      <a:rPr lang="en-GB" sz="36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600" dirty="0">
                    <a:solidFill>
                      <a:schemeClr val="accent1"/>
                    </a:solidFill>
                    <a:latin typeface="Comic Sans MS" panose="030F0702030302020204" pitchFamily="66" charset="0"/>
                  </a:rPr>
                  <a:t>  15</a:t>
                </a: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3018" y="2240056"/>
                <a:ext cx="3397465" cy="646331"/>
              </a:xfrm>
              <a:prstGeom prst="rect">
                <a:avLst/>
              </a:prstGeom>
              <a:blipFill>
                <a:blip r:embed="rId7"/>
                <a:stretch>
                  <a:fillRect t="-14151" b="-349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3945324" y="4499878"/>
            <a:ext cx="890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accent1"/>
                </a:solidFill>
                <a:latin typeface="Comic Sans MS" panose="030F0702030302020204" pitchFamily="66" charset="0"/>
              </a:rPr>
              <a:t>15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6200000">
            <a:off x="1201362" y="1946286"/>
            <a:ext cx="1605862" cy="70644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046" b="98075" l="3815" r="9536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519" y="1501639"/>
            <a:ext cx="709290" cy="1606049"/>
          </a:xfrm>
          <a:prstGeom prst="rect">
            <a:avLst/>
          </a:prstGeom>
        </p:spPr>
      </p:pic>
      <p:sp>
        <p:nvSpPr>
          <p:cNvPr id="14" name="Oval 13"/>
          <p:cNvSpPr/>
          <p:nvPr/>
        </p:nvSpPr>
        <p:spPr>
          <a:xfrm>
            <a:off x="2040527" y="1899845"/>
            <a:ext cx="216000" cy="2160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/>
          <p:cNvSpPr/>
          <p:nvPr/>
        </p:nvSpPr>
        <p:spPr>
          <a:xfrm>
            <a:off x="2040527" y="1590212"/>
            <a:ext cx="216000" cy="2160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/>
          <p:cNvSpPr/>
          <p:nvPr/>
        </p:nvSpPr>
        <p:spPr>
          <a:xfrm>
            <a:off x="2561239" y="2815964"/>
            <a:ext cx="216000" cy="2160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/>
          <p:cNvSpPr/>
          <p:nvPr/>
        </p:nvSpPr>
        <p:spPr>
          <a:xfrm>
            <a:off x="2561239" y="2506331"/>
            <a:ext cx="216000" cy="2160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/>
          <p:cNvSpPr/>
          <p:nvPr/>
        </p:nvSpPr>
        <p:spPr>
          <a:xfrm>
            <a:off x="2555500" y="2205400"/>
            <a:ext cx="216000" cy="2160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/>
          <p:cNvSpPr/>
          <p:nvPr/>
        </p:nvSpPr>
        <p:spPr>
          <a:xfrm>
            <a:off x="2555500" y="1895767"/>
            <a:ext cx="216000" cy="2160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/>
          <p:cNvSpPr/>
          <p:nvPr/>
        </p:nvSpPr>
        <p:spPr>
          <a:xfrm>
            <a:off x="2549761" y="1594836"/>
            <a:ext cx="216000" cy="2160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99071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AD90833-6931-4E94-A102-BE08C4091E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8450" y="916563"/>
            <a:ext cx="3375715" cy="225574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16231" y="3194193"/>
            <a:ext cx="79615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There are 15 people on the tour bus.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58863" y="3778968"/>
            <a:ext cx="71828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There is only room for 20 people.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3579" y="4542000"/>
            <a:ext cx="87269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How many more people can get on </a:t>
            </a:r>
          </a:p>
          <a:p>
            <a:pPr algn="ctr"/>
            <a:r>
              <a:rPr lang="en-GB" sz="3200" dirty="0">
                <a:latin typeface="Comic Sans MS" panose="030F0702030302020204" pitchFamily="66" charset="0"/>
              </a:rPr>
              <a:t>the tour bus?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6063018" y="2240056"/>
                <a:ext cx="3397465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3600" dirty="0">
                    <a:solidFill>
                      <a:schemeClr val="accent1"/>
                    </a:solidFill>
                    <a:latin typeface="Comic Sans MS" panose="030F0702030302020204" pitchFamily="66" charset="0"/>
                  </a:rPr>
                  <a:t>20 </a:t>
                </a:r>
                <a14:m>
                  <m:oMath xmlns:m="http://schemas.openxmlformats.org/officeDocument/2006/math">
                    <m:r>
                      <a:rPr lang="en-GB" sz="36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3600" dirty="0">
                    <a:solidFill>
                      <a:schemeClr val="accent1"/>
                    </a:solidFill>
                    <a:latin typeface="Comic Sans MS" panose="030F0702030302020204" pitchFamily="66" charset="0"/>
                  </a:rPr>
                  <a:t> 15 </a:t>
                </a:r>
                <a14:m>
                  <m:oMath xmlns:m="http://schemas.openxmlformats.org/officeDocument/2006/math">
                    <m:r>
                      <a:rPr lang="en-GB" sz="36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600" dirty="0">
                    <a:solidFill>
                      <a:schemeClr val="accent1"/>
                    </a:solidFill>
                    <a:latin typeface="Comic Sans MS" panose="030F0702030302020204" pitchFamily="66" charset="0"/>
                  </a:rPr>
                  <a:t> 5</a:t>
                </a: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3018" y="2240056"/>
                <a:ext cx="3397465" cy="646331"/>
              </a:xfrm>
              <a:prstGeom prst="rect">
                <a:avLst/>
              </a:prstGeom>
              <a:blipFill>
                <a:blip r:embed="rId7"/>
                <a:stretch>
                  <a:fillRect t="-14151" b="-349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6524165" y="5013060"/>
            <a:ext cx="890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accent1"/>
                </a:solidFill>
                <a:latin typeface="Comic Sans MS" panose="030F0702030302020204" pitchFamily="66" charset="0"/>
              </a:rPr>
              <a:t>5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6200000">
            <a:off x="903092" y="1591766"/>
            <a:ext cx="2011840" cy="88504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6200000">
            <a:off x="1790598" y="1591604"/>
            <a:ext cx="2011840" cy="88504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39831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38982" y="667545"/>
            <a:ext cx="7467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Counting cars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0" y="3424770"/>
            <a:ext cx="1758366" cy="107964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10118" y="1292689"/>
            <a:ext cx="74677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Whitney was counting cars on the drive home from the beach.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38455" y="4614107"/>
            <a:ext cx="7467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What number will she say next?</a:t>
            </a:r>
          </a:p>
        </p:txBody>
      </p:sp>
      <p:pic>
        <p:nvPicPr>
          <p:cNvPr id="15" name="Picture 14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444" y="2157854"/>
            <a:ext cx="1492755" cy="1806738"/>
          </a:xfrm>
          <a:prstGeom prst="rect">
            <a:avLst/>
          </a:prstGeom>
        </p:spPr>
      </p:pic>
      <p:sp>
        <p:nvSpPr>
          <p:cNvPr id="16" name="Rounded Rectangular Callout 15"/>
          <p:cNvSpPr/>
          <p:nvPr/>
        </p:nvSpPr>
        <p:spPr>
          <a:xfrm>
            <a:off x="5072834" y="2474282"/>
            <a:ext cx="2454442" cy="866975"/>
          </a:xfrm>
          <a:prstGeom prst="wedgeRoundRectCallout">
            <a:avLst>
              <a:gd name="adj1" fmla="val 62827"/>
              <a:gd name="adj2" fmla="val 25493"/>
              <a:gd name="adj3" fmla="val 16667"/>
            </a:avLst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/>
          <p:cNvSpPr txBox="1"/>
          <p:nvPr/>
        </p:nvSpPr>
        <p:spPr>
          <a:xfrm>
            <a:off x="4733084" y="2599753"/>
            <a:ext cx="31768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87, 88, 89 …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182343" y="4635958"/>
            <a:ext cx="12486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90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6166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6" grpId="0" animBg="1"/>
      <p:bldP spid="17" grpId="0"/>
      <p:bldP spid="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|6.3|6.8|9.4|1.9|8.2|0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4|5.5|6.1|19.5|6.7|4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6|6.8|9.8|19|1|1.3|1.3|1.5|1.5|1.6|2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5|5.8|5.2|18.8|6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2|5.9|6.4|29.8|10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2|7.6|6.2|1.1|10.5"/>
</p:tagLst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3" ma:contentTypeDescription="Create a new document." ma:contentTypeScope="" ma:versionID="c2e0ad7e8459b4a763097fd9c50beffe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379c73df8c7c32fbb5b9cacbe02209f3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D7D4C71-66F9-48C9-8A4D-9694122813F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ED84827-C9B3-492B-A462-A2AC3DED0BB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5BC5F11-B40C-47FE-884A-FCBB85ED7B57}">
  <ds:schemaRefs>
    <ds:schemaRef ds:uri="cee99ee9-287b-4f9a-957c-ba5ae7375c9a"/>
    <ds:schemaRef ds:uri="http://purl.org/dc/elements/1.1/"/>
    <ds:schemaRef ds:uri="522d4c35-b548-4432-90ae-af4376e1c4b4"/>
    <ds:schemaRef ds:uri="http://purl.org/dc/terms/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2085</TotalTime>
  <Words>231</Words>
  <Application>Microsoft Office PowerPoint</Application>
  <PresentationFormat>A4 Paper (210x297 mm)</PresentationFormat>
  <Paragraphs>37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Bariol Bold</vt:lpstr>
      <vt:lpstr>Calibri</vt:lpstr>
      <vt:lpstr>Cambria Math</vt:lpstr>
      <vt:lpstr>Comic Sans MS</vt:lpstr>
      <vt:lpstr>1_Office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74</cp:revision>
  <dcterms:created xsi:type="dcterms:W3CDTF">2019-10-15T10:24:11Z</dcterms:created>
  <dcterms:modified xsi:type="dcterms:W3CDTF">2021-06-25T11:11:16Z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