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260" r:id="rId5"/>
    <p:sldId id="262" r:id="rId6"/>
    <p:sldId id="276" r:id="rId7"/>
    <p:sldId id="277" r:id="rId8"/>
    <p:sldId id="278" r:id="rId9"/>
    <p:sldId id="275" r:id="rId10"/>
    <p:sldId id="271" r:id="rId1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571D"/>
    <a:srgbClr val="CC00CC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66"/>
    <p:restoredTop sz="94727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2044B10B-ACFA-4C42-800A-38B9CE64DD65}"/>
    <pc:docChg chg="custSel modSld">
      <pc:chgData name="James Clegg" userId="c6df1435-7a36-4b38-be4d-16e68e91152f" providerId="ADAL" clId="{2044B10B-ACFA-4C42-800A-38B9CE64DD65}" dt="2021-03-22T11:21:16.828" v="6"/>
      <pc:docMkLst>
        <pc:docMk/>
      </pc:docMkLst>
      <pc:sldChg chg="modTransition">
        <pc:chgData name="James Clegg" userId="c6df1435-7a36-4b38-be4d-16e68e91152f" providerId="ADAL" clId="{2044B10B-ACFA-4C42-800A-38B9CE64DD65}" dt="2021-03-22T11:21:16.828" v="6"/>
        <pc:sldMkLst>
          <pc:docMk/>
          <pc:sldMk cId="2181109590" sldId="260"/>
        </pc:sldMkLst>
      </pc:sldChg>
      <pc:sldChg chg="delSp modTransition delAnim">
        <pc:chgData name="James Clegg" userId="c6df1435-7a36-4b38-be4d-16e68e91152f" providerId="ADAL" clId="{2044B10B-ACFA-4C42-800A-38B9CE64DD65}" dt="2021-03-22T11:21:16.828" v="6"/>
        <pc:sldMkLst>
          <pc:docMk/>
          <pc:sldMk cId="2964565634" sldId="262"/>
        </pc:sldMkLst>
        <pc:picChg chg="del">
          <ac:chgData name="James Clegg" userId="c6df1435-7a36-4b38-be4d-16e68e91152f" providerId="ADAL" clId="{2044B10B-ACFA-4C42-800A-38B9CE64DD65}" dt="2021-03-22T11:20:55.087" v="0" actId="478"/>
          <ac:picMkLst>
            <pc:docMk/>
            <pc:sldMk cId="2964565634" sldId="262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044B10B-ACFA-4C42-800A-38B9CE64DD65}" dt="2021-03-22T11:21:16.828" v="6"/>
        <pc:sldMkLst>
          <pc:docMk/>
          <pc:sldMk cId="326163296" sldId="271"/>
        </pc:sldMkLst>
        <pc:picChg chg="del">
          <ac:chgData name="James Clegg" userId="c6df1435-7a36-4b38-be4d-16e68e91152f" providerId="ADAL" clId="{2044B10B-ACFA-4C42-800A-38B9CE64DD65}" dt="2021-03-22T11:21:10.040" v="5" actId="478"/>
          <ac:picMkLst>
            <pc:docMk/>
            <pc:sldMk cId="326163296" sldId="271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044B10B-ACFA-4C42-800A-38B9CE64DD65}" dt="2021-03-22T11:21:16.828" v="6"/>
        <pc:sldMkLst>
          <pc:docMk/>
          <pc:sldMk cId="2330761983" sldId="275"/>
        </pc:sldMkLst>
        <pc:picChg chg="del">
          <ac:chgData name="James Clegg" userId="c6df1435-7a36-4b38-be4d-16e68e91152f" providerId="ADAL" clId="{2044B10B-ACFA-4C42-800A-38B9CE64DD65}" dt="2021-03-22T11:21:06.201" v="4" actId="478"/>
          <ac:picMkLst>
            <pc:docMk/>
            <pc:sldMk cId="2330761983" sldId="275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044B10B-ACFA-4C42-800A-38B9CE64DD65}" dt="2021-03-22T11:21:16.828" v="6"/>
        <pc:sldMkLst>
          <pc:docMk/>
          <pc:sldMk cId="442522417" sldId="276"/>
        </pc:sldMkLst>
        <pc:picChg chg="del">
          <ac:chgData name="James Clegg" userId="c6df1435-7a36-4b38-be4d-16e68e91152f" providerId="ADAL" clId="{2044B10B-ACFA-4C42-800A-38B9CE64DD65}" dt="2021-03-22T11:20:58.192" v="1" actId="478"/>
          <ac:picMkLst>
            <pc:docMk/>
            <pc:sldMk cId="442522417" sldId="276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044B10B-ACFA-4C42-800A-38B9CE64DD65}" dt="2021-03-22T11:21:16.828" v="6"/>
        <pc:sldMkLst>
          <pc:docMk/>
          <pc:sldMk cId="1088708477" sldId="277"/>
        </pc:sldMkLst>
        <pc:picChg chg="del">
          <ac:chgData name="James Clegg" userId="c6df1435-7a36-4b38-be4d-16e68e91152f" providerId="ADAL" clId="{2044B10B-ACFA-4C42-800A-38B9CE64DD65}" dt="2021-03-22T11:21:01.045" v="2" actId="478"/>
          <ac:picMkLst>
            <pc:docMk/>
            <pc:sldMk cId="1088708477" sldId="277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044B10B-ACFA-4C42-800A-38B9CE64DD65}" dt="2021-03-22T11:21:16.828" v="6"/>
        <pc:sldMkLst>
          <pc:docMk/>
          <pc:sldMk cId="3723112443" sldId="278"/>
        </pc:sldMkLst>
        <pc:picChg chg="del">
          <ac:chgData name="James Clegg" userId="c6df1435-7a36-4b38-be4d-16e68e91152f" providerId="ADAL" clId="{2044B10B-ACFA-4C42-800A-38B9CE64DD65}" dt="2021-03-22T11:21:03.340" v="3" actId="478"/>
          <ac:picMkLst>
            <pc:docMk/>
            <pc:sldMk cId="3723112443" sldId="278"/>
            <ac:picMk id="3" creationId="{00000000-0000-0000-0000-000000000000}"/>
          </ac:picMkLst>
        </pc:picChg>
      </pc:sldChg>
    </pc:docChg>
  </pc:docChgLst>
  <pc:docChgLst>
    <pc:chgData name="James Clegg" userId="c6df1435-7a36-4b38-be4d-16e68e91152f" providerId="ADAL" clId="{FD69EFD8-A165-4549-B56B-36F1D3DC44B1}"/>
    <pc:docChg chg="addSld modSld">
      <pc:chgData name="James Clegg" userId="c6df1435-7a36-4b38-be4d-16e68e91152f" providerId="ADAL" clId="{FD69EFD8-A165-4549-B56B-36F1D3DC44B1}" dt="2021-03-22T11:17:53.609" v="18" actId="14100"/>
      <pc:docMkLst>
        <pc:docMk/>
      </pc:docMkLst>
      <pc:sldChg chg="add">
        <pc:chgData name="James Clegg" userId="c6df1435-7a36-4b38-be4d-16e68e91152f" providerId="ADAL" clId="{FD69EFD8-A165-4549-B56B-36F1D3DC44B1}" dt="2021-03-22T11:16:46.093" v="0"/>
        <pc:sldMkLst>
          <pc:docMk/>
          <pc:sldMk cId="2181109590" sldId="260"/>
        </pc:sldMkLst>
      </pc:sldChg>
      <pc:sldChg chg="modSp">
        <pc:chgData name="James Clegg" userId="c6df1435-7a36-4b38-be4d-16e68e91152f" providerId="ADAL" clId="{FD69EFD8-A165-4549-B56B-36F1D3DC44B1}" dt="2021-03-22T11:17:53.609" v="18" actId="14100"/>
        <pc:sldMkLst>
          <pc:docMk/>
          <pc:sldMk cId="326163296" sldId="271"/>
        </pc:sldMkLst>
        <pc:spChg chg="mod">
          <ac:chgData name="James Clegg" userId="c6df1435-7a36-4b38-be4d-16e68e91152f" providerId="ADAL" clId="{FD69EFD8-A165-4549-B56B-36F1D3DC44B1}" dt="2021-03-22T11:17:39.644" v="8" actId="1076"/>
          <ac:spMkLst>
            <pc:docMk/>
            <pc:sldMk cId="326163296" sldId="271"/>
            <ac:spMk id="4" creationId="{00000000-0000-0000-0000-000000000000}"/>
          </ac:spMkLst>
        </pc:spChg>
        <pc:spChg chg="mod">
          <ac:chgData name="James Clegg" userId="c6df1435-7a36-4b38-be4d-16e68e91152f" providerId="ADAL" clId="{FD69EFD8-A165-4549-B56B-36F1D3DC44B1}" dt="2021-03-22T11:17:53.609" v="18" actId="14100"/>
          <ac:spMkLst>
            <pc:docMk/>
            <pc:sldMk cId="326163296" sldId="271"/>
            <ac:spMk id="34" creationId="{00000000-0000-0000-0000-000000000000}"/>
          </ac:spMkLst>
        </pc:spChg>
      </pc:sldChg>
      <pc:sldChg chg="modSp">
        <pc:chgData name="James Clegg" userId="c6df1435-7a36-4b38-be4d-16e68e91152f" providerId="ADAL" clId="{FD69EFD8-A165-4549-B56B-36F1D3DC44B1}" dt="2021-03-22T11:17:28.228" v="5" actId="14100"/>
        <pc:sldMkLst>
          <pc:docMk/>
          <pc:sldMk cId="2330761983" sldId="275"/>
        </pc:sldMkLst>
        <pc:spChg chg="mod">
          <ac:chgData name="James Clegg" userId="c6df1435-7a36-4b38-be4d-16e68e91152f" providerId="ADAL" clId="{FD69EFD8-A165-4549-B56B-36F1D3DC44B1}" dt="2021-03-22T11:17:28.228" v="5" actId="14100"/>
          <ac:spMkLst>
            <pc:docMk/>
            <pc:sldMk cId="2330761983" sldId="275"/>
            <ac:spMk id="26" creationId="{00000000-0000-0000-0000-000000000000}"/>
          </ac:spMkLst>
        </pc:spChg>
        <pc:spChg chg="mod">
          <ac:chgData name="James Clegg" userId="c6df1435-7a36-4b38-be4d-16e68e91152f" providerId="ADAL" clId="{FD69EFD8-A165-4549-B56B-36F1D3DC44B1}" dt="2021-03-22T11:17:21.944" v="3" actId="1076"/>
          <ac:spMkLst>
            <pc:docMk/>
            <pc:sldMk cId="2330761983" sldId="275"/>
            <ac:spMk id="27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55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466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3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59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808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687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0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3D7309-E396-4EBF-B73B-2771D4D6D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150" y="3777409"/>
            <a:ext cx="1087833" cy="15819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2978775-5DB3-4AE9-928C-DAD5D0DF0E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71" y="582123"/>
            <a:ext cx="2211596" cy="15819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B847C0-2852-4A71-BCD4-C6435BDE9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736" y="4166457"/>
            <a:ext cx="1858796" cy="13292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1C1EA8-0F44-4BD6-87EA-F3BB254C0C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217" y="3501734"/>
            <a:ext cx="1909769" cy="21333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26A960-4EA1-4E44-9B4D-B09EC835BC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53331" y="3893738"/>
            <a:ext cx="1162428" cy="16904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A6AAD9-8F2B-4419-BF7F-16EBE7B500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733" y="4230700"/>
            <a:ext cx="773598" cy="11249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7CFE217-E520-449F-A967-515E608AD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14" y="4383100"/>
            <a:ext cx="773598" cy="11249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5FB8DF7-EFA1-455F-A957-A42214655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38961" y="4542972"/>
            <a:ext cx="638858" cy="929043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9390E3DC-293C-4BD8-B14B-04D63895665A}"/>
              </a:ext>
            </a:extLst>
          </p:cNvPr>
          <p:cNvGrpSpPr/>
          <p:nvPr/>
        </p:nvGrpSpPr>
        <p:grpSpPr>
          <a:xfrm>
            <a:off x="325337" y="3078505"/>
            <a:ext cx="1796652" cy="2304389"/>
            <a:chOff x="69957" y="2352511"/>
            <a:chExt cx="2427068" cy="311296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26BA812-7B11-43EA-AD05-D109032BA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57" y="2352511"/>
              <a:ext cx="2390489" cy="272717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4B93C27-4EAF-436A-AF02-5AE2812BFC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373" y="3029987"/>
              <a:ext cx="1796652" cy="204970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370B59A-E5C6-4733-8649-D3D51DA07FA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457" y="3116102"/>
              <a:ext cx="1796652" cy="2049702"/>
            </a:xfrm>
            <a:prstGeom prst="rect">
              <a:avLst/>
            </a:prstGeom>
          </p:spPr>
        </p:pic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00271FA8-AF31-4DA5-BB2D-79A698E151EB}"/>
                </a:ext>
              </a:extLst>
            </p:cNvPr>
            <p:cNvSpPr/>
            <p:nvPr/>
          </p:nvSpPr>
          <p:spPr>
            <a:xfrm rot="10800000">
              <a:off x="676674" y="4304581"/>
              <a:ext cx="1306524" cy="1160892"/>
            </a:xfrm>
            <a:prstGeom prst="trapezoid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EA888748-F5EC-4AB8-99BC-01491C32D89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9276" y="1570924"/>
            <a:ext cx="5127180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" y="4669973"/>
            <a:ext cx="1062038" cy="13477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73394" y="1194399"/>
            <a:ext cx="8040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He asks his friends to pick some flowers.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54494" y="591625"/>
            <a:ext cx="8450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Farmer Rose is getting ready for a party.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4571" y="2928103"/>
            <a:ext cx="1375243" cy="1695927"/>
          </a:xfrm>
          <a:prstGeom prst="rect">
            <a:avLst/>
          </a:prstGeom>
        </p:spPr>
      </p:pic>
      <p:sp>
        <p:nvSpPr>
          <p:cNvPr id="34" name="Rounded Rectangular Callout 33"/>
          <p:cNvSpPr/>
          <p:nvPr/>
        </p:nvSpPr>
        <p:spPr>
          <a:xfrm>
            <a:off x="1890600" y="2396311"/>
            <a:ext cx="1592699" cy="888383"/>
          </a:xfrm>
          <a:prstGeom prst="wedgeRoundRectCallout">
            <a:avLst>
              <a:gd name="adj1" fmla="val -39126"/>
              <a:gd name="adj2" fmla="val 81640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/>
          <p:cNvSpPr txBox="1"/>
          <p:nvPr/>
        </p:nvSpPr>
        <p:spPr>
          <a:xfrm>
            <a:off x="1890600" y="2453697"/>
            <a:ext cx="1564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picked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27!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667797" y="4624030"/>
            <a:ext cx="2263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Ron - 31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19363">
            <a:off x="-259522" y="4851248"/>
            <a:ext cx="1526099" cy="1741042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654494" y="4618143"/>
            <a:ext cx="8040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Who picked 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the most?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54962">
            <a:off x="586188" y="3504993"/>
            <a:ext cx="886121" cy="1010927"/>
          </a:xfrm>
          <a:prstGeom prst="rect">
            <a:avLst/>
          </a:prstGeom>
        </p:spPr>
      </p:pic>
      <p:sp>
        <p:nvSpPr>
          <p:cNvPr id="66" name="Rounded Rectangular Callout 65"/>
          <p:cNvSpPr/>
          <p:nvPr/>
        </p:nvSpPr>
        <p:spPr>
          <a:xfrm>
            <a:off x="7484741" y="2299218"/>
            <a:ext cx="1592699" cy="888383"/>
          </a:xfrm>
          <a:prstGeom prst="wedgeRoundRectCallout">
            <a:avLst>
              <a:gd name="adj1" fmla="val -46338"/>
              <a:gd name="adj2" fmla="val 74697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TextBox 71"/>
          <p:cNvSpPr txBox="1"/>
          <p:nvPr/>
        </p:nvSpPr>
        <p:spPr>
          <a:xfrm>
            <a:off x="7484741" y="2356604"/>
            <a:ext cx="1564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picked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29!</a:t>
            </a:r>
          </a:p>
        </p:txBody>
      </p:sp>
      <p:sp>
        <p:nvSpPr>
          <p:cNvPr id="73" name="Rounded Rectangular Callout 72"/>
          <p:cNvSpPr/>
          <p:nvPr/>
        </p:nvSpPr>
        <p:spPr>
          <a:xfrm>
            <a:off x="4463600" y="2381881"/>
            <a:ext cx="1592699" cy="888383"/>
          </a:xfrm>
          <a:prstGeom prst="wedgeRoundRectCallout">
            <a:avLst>
              <a:gd name="adj1" fmla="val -44598"/>
              <a:gd name="adj2" fmla="val 74698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TextBox 80"/>
          <p:cNvSpPr txBox="1"/>
          <p:nvPr/>
        </p:nvSpPr>
        <p:spPr>
          <a:xfrm>
            <a:off x="4451797" y="2439267"/>
            <a:ext cx="1564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picked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31!</a:t>
            </a:r>
          </a:p>
        </p:txBody>
      </p:sp>
      <p:pic>
        <p:nvPicPr>
          <p:cNvPr id="87" name="Picture 8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230" y="2924020"/>
            <a:ext cx="1427798" cy="1722321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81732" y="2909115"/>
            <a:ext cx="1442352" cy="17607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50620">
            <a:off x="4116846" y="3407898"/>
            <a:ext cx="740895" cy="6778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15556">
            <a:off x="7122550" y="3416097"/>
            <a:ext cx="740895" cy="6778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456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35" grpId="0"/>
      <p:bldP spid="39" grpId="0"/>
      <p:bldP spid="96" grpId="0"/>
      <p:bldP spid="66" grpId="0" animBg="1"/>
      <p:bldP spid="72" grpId="0"/>
      <p:bldP spid="73" grpId="0" animBg="1"/>
      <p:bldP spid="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" y="4669973"/>
            <a:ext cx="1062038" cy="134778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4571" y="2234939"/>
            <a:ext cx="1375243" cy="1695927"/>
          </a:xfrm>
          <a:prstGeom prst="rect">
            <a:avLst/>
          </a:prstGeom>
        </p:spPr>
      </p:pic>
      <p:sp>
        <p:nvSpPr>
          <p:cNvPr id="34" name="Rounded Rectangular Callout 33"/>
          <p:cNvSpPr/>
          <p:nvPr/>
        </p:nvSpPr>
        <p:spPr>
          <a:xfrm>
            <a:off x="1890600" y="1703147"/>
            <a:ext cx="1592699" cy="888383"/>
          </a:xfrm>
          <a:prstGeom prst="wedgeRoundRectCallout">
            <a:avLst>
              <a:gd name="adj1" fmla="val -39126"/>
              <a:gd name="adj2" fmla="val 81640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/>
          <p:cNvSpPr txBox="1"/>
          <p:nvPr/>
        </p:nvSpPr>
        <p:spPr>
          <a:xfrm>
            <a:off x="1890600" y="1760533"/>
            <a:ext cx="1564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picked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27!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19363">
            <a:off x="-259522" y="4851248"/>
            <a:ext cx="1526099" cy="17410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54962">
            <a:off x="586188" y="2811829"/>
            <a:ext cx="886121" cy="1010927"/>
          </a:xfrm>
          <a:prstGeom prst="rect">
            <a:avLst/>
          </a:prstGeom>
        </p:spPr>
      </p:pic>
      <p:sp>
        <p:nvSpPr>
          <p:cNvPr id="66" name="Rounded Rectangular Callout 65"/>
          <p:cNvSpPr/>
          <p:nvPr/>
        </p:nvSpPr>
        <p:spPr>
          <a:xfrm>
            <a:off x="7638788" y="1682354"/>
            <a:ext cx="1592699" cy="888383"/>
          </a:xfrm>
          <a:prstGeom prst="wedgeRoundRectCallout">
            <a:avLst>
              <a:gd name="adj1" fmla="val -37639"/>
              <a:gd name="adj2" fmla="val 82495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TextBox 71"/>
          <p:cNvSpPr txBox="1"/>
          <p:nvPr/>
        </p:nvSpPr>
        <p:spPr>
          <a:xfrm>
            <a:off x="7638788" y="1739740"/>
            <a:ext cx="1564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picked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29!</a:t>
            </a:r>
          </a:p>
        </p:txBody>
      </p:sp>
      <p:sp>
        <p:nvSpPr>
          <p:cNvPr id="73" name="Rounded Rectangular Callout 72"/>
          <p:cNvSpPr/>
          <p:nvPr/>
        </p:nvSpPr>
        <p:spPr>
          <a:xfrm>
            <a:off x="4533479" y="1713785"/>
            <a:ext cx="1592699" cy="888383"/>
          </a:xfrm>
          <a:prstGeom prst="wedgeRoundRectCallout">
            <a:avLst>
              <a:gd name="adj1" fmla="val -48947"/>
              <a:gd name="adj2" fmla="val 71578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TextBox 80"/>
          <p:cNvSpPr txBox="1"/>
          <p:nvPr/>
        </p:nvSpPr>
        <p:spPr>
          <a:xfrm>
            <a:off x="4533479" y="1771171"/>
            <a:ext cx="1564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picked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31!</a:t>
            </a:r>
          </a:p>
        </p:txBody>
      </p:sp>
      <p:pic>
        <p:nvPicPr>
          <p:cNvPr id="87" name="Picture 8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608" y="2304028"/>
            <a:ext cx="1427798" cy="1722321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81732" y="2215951"/>
            <a:ext cx="1442352" cy="17607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50620">
            <a:off x="4116846" y="2714734"/>
            <a:ext cx="740895" cy="6778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37203">
            <a:off x="7429125" y="2860827"/>
            <a:ext cx="740895" cy="67784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04019" y="4225294"/>
            <a:ext cx="80401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Can you put them in order from 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least to greatest?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52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-3.7037E-6 L -0.29022 0.0071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19" y="3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-3.7037E-7 L -0.29118 0.0004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19" y="13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-2.59259E-6 L -0.29792 0.000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04" y="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7 4.81481E-6 L -0.29744 -0.0046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72" y="-23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-3.33333E-6 L 0.29247 -0.004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15" y="-2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0 L 0.29375 -0.008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96" y="-9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1.11111E-6 L 0.33317 0.0099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51" y="48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1.11111E-6 L 0.33446 0.021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15" y="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72" grpId="0"/>
      <p:bldP spid="73" grpId="0" animBg="1"/>
      <p:bldP spid="81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816" y="4648584"/>
            <a:ext cx="1062038" cy="13477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885181" y="518389"/>
            <a:ext cx="7179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Let’s measure height.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029257" y="1566132"/>
            <a:ext cx="1124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8 cm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5816" y="5025893"/>
            <a:ext cx="1315240" cy="1500485"/>
          </a:xfrm>
          <a:prstGeom prst="rect">
            <a:avLst/>
          </a:prstGeom>
        </p:spPr>
      </p:pic>
      <p:sp>
        <p:nvSpPr>
          <p:cNvPr id="54" name="Rounded Rectangular Callout 53"/>
          <p:cNvSpPr/>
          <p:nvPr/>
        </p:nvSpPr>
        <p:spPr>
          <a:xfrm>
            <a:off x="3892000" y="4517558"/>
            <a:ext cx="2169360" cy="925531"/>
          </a:xfrm>
          <a:prstGeom prst="wedgeRoundRectCallout">
            <a:avLst>
              <a:gd name="adj1" fmla="val -62930"/>
              <a:gd name="adj2" fmla="val 25518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Rectangle 54"/>
          <p:cNvSpPr/>
          <p:nvPr/>
        </p:nvSpPr>
        <p:spPr>
          <a:xfrm>
            <a:off x="3784922" y="4526646"/>
            <a:ext cx="24242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You can use 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a ruler!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3" t="4566" r="27167" b="4964"/>
          <a:stretch/>
        </p:blipFill>
        <p:spPr>
          <a:xfrm>
            <a:off x="532756" y="1632857"/>
            <a:ext cx="1426824" cy="32894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6" t="8617" r="24771"/>
          <a:stretch/>
        </p:blipFill>
        <p:spPr>
          <a:xfrm>
            <a:off x="3887384" y="2017309"/>
            <a:ext cx="1426824" cy="25002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9" t="8298" r="29565" b="2663"/>
          <a:stretch/>
        </p:blipFill>
        <p:spPr>
          <a:xfrm>
            <a:off x="1959580" y="2113808"/>
            <a:ext cx="1147996" cy="25002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1" t="14897" r="23817" b="13677"/>
          <a:stretch/>
        </p:blipFill>
        <p:spPr>
          <a:xfrm>
            <a:off x="2881261" y="1662630"/>
            <a:ext cx="1147997" cy="185255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730023" y="2662136"/>
            <a:ext cx="4609524" cy="952381"/>
          </a:xfrm>
          <a:prstGeom prst="rect">
            <a:avLst/>
          </a:prstGeom>
        </p:spPr>
      </p:pic>
      <p:cxnSp>
        <p:nvCxnSpPr>
          <p:cNvPr id="13" name="Straight Connector 12"/>
          <p:cNvCxnSpPr>
            <a:cxnSpLocks/>
          </p:cNvCxnSpPr>
          <p:nvPr/>
        </p:nvCxnSpPr>
        <p:spPr>
          <a:xfrm>
            <a:off x="7321656" y="3008763"/>
            <a:ext cx="1618647" cy="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7398845" y="5272138"/>
            <a:ext cx="1541458" cy="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AF3E469-B3DF-47E5-8F33-D0A07D8D5DD8}"/>
              </a:ext>
            </a:extLst>
          </p:cNvPr>
          <p:cNvSpPr txBox="1"/>
          <p:nvPr/>
        </p:nvSpPr>
        <p:spPr>
          <a:xfrm>
            <a:off x="2904703" y="1212919"/>
            <a:ext cx="1124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6 cm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D627F0-7649-4FC0-86FC-4F0C9E5AF770}"/>
              </a:ext>
            </a:extLst>
          </p:cNvPr>
          <p:cNvSpPr txBox="1"/>
          <p:nvPr/>
        </p:nvSpPr>
        <p:spPr>
          <a:xfrm>
            <a:off x="1838748" y="1680766"/>
            <a:ext cx="1124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8 cm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49C671-335F-4165-A52A-34E094E410E4}"/>
              </a:ext>
            </a:extLst>
          </p:cNvPr>
          <p:cNvSpPr txBox="1"/>
          <p:nvPr/>
        </p:nvSpPr>
        <p:spPr>
          <a:xfrm>
            <a:off x="579942" y="1258082"/>
            <a:ext cx="131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11 cm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870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7692E-6 1.11111E-6 L 0.34952 0.133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8" y="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952 0.1331 L 3.84615E-6 4.07407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88" y="-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-4.81481E-6 L 0.47708 0.26644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46" y="1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3.33333E-6 0.08125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708 0.26644 L -1.28205E-6 3.33333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50" y="-1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7.40741E-7 L 0.57404 0.11343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02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8125 L -2.5641E-6 2.59259E-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-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404 0.11343 L 7.69231E-7 7.40741E-7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4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8205E-6 7.40741E-7 L 0.68862 0.06389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423" y="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3.33333E-6 -0.125 " pathEditMode="relative" rAng="0" ptsTypes="AA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862 0.06389 L -1.28205E-6 7.40741E-7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75" y="-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4" grpId="0" animBg="1"/>
      <p:bldP spid="55" grpId="0"/>
      <p:bldP spid="22" grpId="0"/>
      <p:bldP spid="27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816" y="4648584"/>
            <a:ext cx="1062038" cy="13477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872545" y="486908"/>
            <a:ext cx="7179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Let’s compare height.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578163" y="1037725"/>
            <a:ext cx="1124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8 cm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5816" y="5025893"/>
            <a:ext cx="1315240" cy="15004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3" t="4566" r="27167" b="4964"/>
          <a:stretch/>
        </p:blipFill>
        <p:spPr>
          <a:xfrm>
            <a:off x="1476087" y="1486003"/>
            <a:ext cx="1426824" cy="32894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6" t="8617" r="24771"/>
          <a:stretch/>
        </p:blipFill>
        <p:spPr>
          <a:xfrm>
            <a:off x="7436290" y="1488902"/>
            <a:ext cx="1426824" cy="25002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9" t="8298" r="29565" b="2663"/>
          <a:stretch/>
        </p:blipFill>
        <p:spPr>
          <a:xfrm>
            <a:off x="3784922" y="1546199"/>
            <a:ext cx="1147996" cy="25002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1" t="14897" r="23817" b="13677"/>
          <a:stretch/>
        </p:blipFill>
        <p:spPr>
          <a:xfrm>
            <a:off x="5670656" y="1899805"/>
            <a:ext cx="1147997" cy="185255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AF3E469-B3DF-47E5-8F33-D0A07D8D5DD8}"/>
              </a:ext>
            </a:extLst>
          </p:cNvPr>
          <p:cNvSpPr txBox="1"/>
          <p:nvPr/>
        </p:nvSpPr>
        <p:spPr>
          <a:xfrm>
            <a:off x="5694098" y="1450094"/>
            <a:ext cx="1124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6 cm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D627F0-7649-4FC0-86FC-4F0C9E5AF770}"/>
              </a:ext>
            </a:extLst>
          </p:cNvPr>
          <p:cNvSpPr txBox="1"/>
          <p:nvPr/>
        </p:nvSpPr>
        <p:spPr>
          <a:xfrm>
            <a:off x="3664090" y="1113157"/>
            <a:ext cx="1124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8 cm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49C671-335F-4165-A52A-34E094E410E4}"/>
              </a:ext>
            </a:extLst>
          </p:cNvPr>
          <p:cNvSpPr txBox="1"/>
          <p:nvPr/>
        </p:nvSpPr>
        <p:spPr>
          <a:xfrm>
            <a:off x="1532665" y="1088140"/>
            <a:ext cx="131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11 cm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75751" y="3989151"/>
            <a:ext cx="7179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Which is the tallest?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515754" y="4486216"/>
            <a:ext cx="7179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Which is the shortest?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827857" y="4979684"/>
            <a:ext cx="5779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can you describe these 2?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1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6238">
            <a:off x="3967358" y="4665185"/>
            <a:ext cx="1062038" cy="13477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84007" y="505028"/>
            <a:ext cx="71791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Farmer Rose needs the flowers put into groups of 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495426" y="1735516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45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76238">
            <a:off x="3967358" y="5042494"/>
            <a:ext cx="1315240" cy="1500485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900409" y="3858002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135116" y="1735517"/>
            <a:ext cx="7179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flowers are there?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53" y="2341366"/>
            <a:ext cx="933362" cy="159513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006" y="2341366"/>
            <a:ext cx="933362" cy="159513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859" y="2341366"/>
            <a:ext cx="933362" cy="1595131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712" y="2341366"/>
            <a:ext cx="933362" cy="159513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565" y="2341366"/>
            <a:ext cx="933362" cy="159513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418" y="2341366"/>
            <a:ext cx="933362" cy="159513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271" y="2341366"/>
            <a:ext cx="933362" cy="159513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124" y="2341366"/>
            <a:ext cx="933362" cy="1595131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974" y="2341366"/>
            <a:ext cx="933362" cy="159513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1762035" y="3844650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620974" y="3847464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512629" y="3865026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385356" y="3868538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25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259544" y="3868538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30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091707" y="3847464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35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951053" y="3836927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40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826758" y="3826390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45</a:t>
            </a:r>
          </a:p>
        </p:txBody>
      </p:sp>
      <p:sp>
        <p:nvSpPr>
          <p:cNvPr id="26" name="Rounded Rectangular Callout 25"/>
          <p:cNvSpPr/>
          <p:nvPr/>
        </p:nvSpPr>
        <p:spPr>
          <a:xfrm>
            <a:off x="5228773" y="4709178"/>
            <a:ext cx="3085449" cy="539715"/>
          </a:xfrm>
          <a:prstGeom prst="wedgeRoundRectCallout">
            <a:avLst>
              <a:gd name="adj1" fmla="val -58938"/>
              <a:gd name="adj2" fmla="val 37050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5262927" y="4722182"/>
            <a:ext cx="3071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Can you count in 5s?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076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9" grpId="0"/>
      <p:bldP spid="53" grpId="0"/>
      <p:bldP spid="58" grpId="0"/>
      <p:bldP spid="59" grpId="0"/>
      <p:bldP spid="60" grpId="0"/>
      <p:bldP spid="61" grpId="0"/>
      <p:bldP spid="65" grpId="0"/>
      <p:bldP spid="66" grpId="0"/>
      <p:bldP spid="67" grpId="0"/>
      <p:bldP spid="68" grpId="0"/>
      <p:bldP spid="26" grpId="0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931" y="4950538"/>
            <a:ext cx="1062038" cy="134778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8942">
            <a:off x="740960" y="2172058"/>
            <a:ext cx="1203097" cy="110070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29752" y="687508"/>
            <a:ext cx="70865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ways can you arrange 5 orange and purple flowers?</a:t>
            </a:r>
          </a:p>
        </p:txBody>
      </p:sp>
      <p:sp>
        <p:nvSpPr>
          <p:cNvPr id="34" name="Rounded Rectangular Callout 33"/>
          <p:cNvSpPr/>
          <p:nvPr/>
        </p:nvSpPr>
        <p:spPr>
          <a:xfrm>
            <a:off x="6567475" y="4640899"/>
            <a:ext cx="2791347" cy="803947"/>
          </a:xfrm>
          <a:prstGeom prst="wedgeRoundRectCallout">
            <a:avLst>
              <a:gd name="adj1" fmla="val -52967"/>
              <a:gd name="adj2" fmla="val 40589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4631269" y="1603270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31987">
            <a:off x="5423020" y="5313066"/>
            <a:ext cx="1315240" cy="150048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540296" y="4610540"/>
            <a:ext cx="29306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Can you make each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group different?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8942">
            <a:off x="475723" y="463074"/>
            <a:ext cx="1343319" cy="12289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1367">
            <a:off x="8236968" y="513954"/>
            <a:ext cx="1343319" cy="122899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8942">
            <a:off x="565844" y="2647340"/>
            <a:ext cx="1203097" cy="110070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1367">
            <a:off x="277495" y="2845029"/>
            <a:ext cx="1203097" cy="110070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53913">
            <a:off x="856700" y="2862870"/>
            <a:ext cx="1203097" cy="1100706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8959">
            <a:off x="311694" y="2117683"/>
            <a:ext cx="1203097" cy="1100706"/>
          </a:xfrm>
          <a:prstGeom prst="rect">
            <a:avLst/>
          </a:prstGeom>
        </p:spPr>
      </p:pic>
      <p:sp>
        <p:nvSpPr>
          <p:cNvPr id="44" name="Rounded Rectangle 43"/>
          <p:cNvSpPr/>
          <p:nvPr/>
        </p:nvSpPr>
        <p:spPr>
          <a:xfrm>
            <a:off x="588164" y="2155417"/>
            <a:ext cx="1236777" cy="1804715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Rounded Rectangle 58"/>
          <p:cNvSpPr/>
          <p:nvPr/>
        </p:nvSpPr>
        <p:spPr>
          <a:xfrm>
            <a:off x="3537843" y="2163090"/>
            <a:ext cx="1236777" cy="1804715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ounded Rectangle 59"/>
          <p:cNvSpPr/>
          <p:nvPr/>
        </p:nvSpPr>
        <p:spPr>
          <a:xfrm>
            <a:off x="5052659" y="2163090"/>
            <a:ext cx="1236777" cy="1804715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ounded Rectangle 60"/>
          <p:cNvSpPr/>
          <p:nvPr/>
        </p:nvSpPr>
        <p:spPr>
          <a:xfrm>
            <a:off x="6567475" y="2163090"/>
            <a:ext cx="1236777" cy="1804715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ounded Rectangle 61"/>
          <p:cNvSpPr/>
          <p:nvPr/>
        </p:nvSpPr>
        <p:spPr>
          <a:xfrm>
            <a:off x="8082291" y="2163090"/>
            <a:ext cx="1236777" cy="1804715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xtBox 62"/>
          <p:cNvSpPr txBox="1"/>
          <p:nvPr/>
        </p:nvSpPr>
        <p:spPr>
          <a:xfrm>
            <a:off x="569197" y="4106824"/>
            <a:ext cx="1299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7030A0"/>
                </a:solidFill>
                <a:latin typeface="Comic Sans MS" panose="030F0702030302020204" pitchFamily="66" charset="0"/>
              </a:rPr>
              <a:t>1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4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8942">
            <a:off x="2162352" y="2193831"/>
            <a:ext cx="1203097" cy="11007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8942">
            <a:off x="1987236" y="2669113"/>
            <a:ext cx="1203097" cy="110070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8959">
            <a:off x="1733086" y="2139456"/>
            <a:ext cx="1203097" cy="1100706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2009556" y="2177190"/>
            <a:ext cx="1236777" cy="1804715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88460">
            <a:off x="2242962" y="2966494"/>
            <a:ext cx="1203097" cy="110070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1367">
            <a:off x="1777079" y="2750786"/>
            <a:ext cx="1203097" cy="110070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928652" y="4082529"/>
            <a:ext cx="1299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7030A0"/>
                </a:solidFill>
                <a:latin typeface="Comic Sans MS" panose="030F0702030302020204" pitchFamily="66" charset="0"/>
              </a:rPr>
              <a:t>2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537212" y="4082529"/>
            <a:ext cx="1299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7030A0"/>
                </a:solidFill>
                <a:latin typeface="Comic Sans MS" panose="030F0702030302020204" pitchFamily="66" charset="0"/>
              </a:rPr>
              <a:t>3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8942">
            <a:off x="3818306" y="2230940"/>
            <a:ext cx="1203097" cy="110070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8942">
            <a:off x="3643190" y="2706222"/>
            <a:ext cx="1203097" cy="110070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9018">
            <a:off x="3266946" y="2780975"/>
            <a:ext cx="1203097" cy="1100706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9884">
            <a:off x="3710751" y="3037886"/>
            <a:ext cx="1203097" cy="110070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2892">
            <a:off x="3392546" y="2125826"/>
            <a:ext cx="1203097" cy="1100706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8942">
            <a:off x="4955526" y="2147884"/>
            <a:ext cx="1203097" cy="1100706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1367">
            <a:off x="4793383" y="2509030"/>
            <a:ext cx="1205348" cy="1102765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1367">
            <a:off x="5415437" y="2548132"/>
            <a:ext cx="1205348" cy="1102765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9097">
            <a:off x="4859388" y="3038497"/>
            <a:ext cx="1205348" cy="1102765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05940">
            <a:off x="5262391" y="3028844"/>
            <a:ext cx="1205348" cy="1102765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5002368" y="4087320"/>
            <a:ext cx="1299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7030A0"/>
                </a:solidFill>
                <a:latin typeface="Comic Sans MS" panose="030F0702030302020204" pitchFamily="66" charset="0"/>
              </a:rPr>
              <a:t>4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1</a:t>
            </a: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1934">
            <a:off x="6743826" y="2029996"/>
            <a:ext cx="1205348" cy="1102765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1934">
            <a:off x="6911271" y="2596013"/>
            <a:ext cx="1205348" cy="1102765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1934">
            <a:off x="6292638" y="2301594"/>
            <a:ext cx="1205348" cy="110276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1934">
            <a:off x="6398046" y="2890670"/>
            <a:ext cx="1205348" cy="110276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48884">
            <a:off x="6807865" y="2978860"/>
            <a:ext cx="1205348" cy="1102765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6581830" y="4063136"/>
            <a:ext cx="1299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7030A0"/>
                </a:solidFill>
                <a:latin typeface="Comic Sans MS" panose="030F0702030302020204" pitchFamily="66" charset="0"/>
              </a:rPr>
              <a:t>5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0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439" y="2167069"/>
            <a:ext cx="1203097" cy="1100706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29" y="2189805"/>
            <a:ext cx="1203097" cy="1100706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3" y="2730991"/>
            <a:ext cx="1203097" cy="1100706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357" y="2645126"/>
            <a:ext cx="1203097" cy="1100706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95470">
            <a:off x="7914745" y="2951467"/>
            <a:ext cx="1203097" cy="1100706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8058933" y="4038712"/>
            <a:ext cx="1299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7030A0"/>
                </a:solidFill>
                <a:latin typeface="Comic Sans MS" panose="030F0702030302020204" pitchFamily="66" charset="0"/>
              </a:rPr>
              <a:t>0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chemeClr val="accent2"/>
                </a:solidFill>
                <a:latin typeface="Comic Sans MS" panose="030F0702030302020204" pitchFamily="66" charset="0"/>
              </a:rPr>
              <a:t>5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35745" y="4701477"/>
            <a:ext cx="747045" cy="747045"/>
          </a:xfrm>
          <a:prstGeom prst="rect">
            <a:avLst/>
          </a:prstGeom>
        </p:spPr>
      </p:pic>
      <p:sp>
        <p:nvSpPr>
          <p:cNvPr id="71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38589" y="484416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16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39" grpId="0"/>
      <p:bldP spid="4" grpId="0"/>
      <p:bldP spid="44" grpId="0" animBg="1"/>
      <p:bldP spid="59" grpId="0" animBg="1"/>
      <p:bldP spid="60" grpId="0" animBg="1"/>
      <p:bldP spid="61" grpId="0" animBg="1"/>
      <p:bldP spid="62" grpId="0" animBg="1"/>
      <p:bldP spid="63" grpId="0"/>
      <p:bldP spid="26" grpId="0" animBg="1"/>
      <p:bldP spid="29" grpId="0"/>
      <p:bldP spid="30" grpId="0"/>
      <p:bldP spid="51" grpId="0"/>
      <p:bldP spid="64" grpId="0"/>
      <p:bldP spid="70" grpId="0"/>
      <p:bldP spid="7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|15.7|4.7|3.8|5.8|6.5|5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19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3|6.3|7.4|5.9|13|11.7|9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1.9|4.8|5.9|3|7.4|1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7.4|4|10.8|10.4|1.4|1.3|1.4|1.2|1.5|1.2|1.7|1.5|4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7.5|10.2|15.9|3.6|24.5|2.4|10|3.7|17.1|1.6|10.3|5.5|8.5|3|9.7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625E2B-C0A4-422C-8715-F969D409437E}">
  <ds:schemaRefs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cee99ee9-287b-4f9a-957c-ba5ae7375c9a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522d4c35-b548-4432-90ae-af4376e1c4b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1945</TotalTime>
  <Words>181</Words>
  <Application>Microsoft Office PowerPoint</Application>
  <PresentationFormat>A4 Paper (210x297 mm)</PresentationFormat>
  <Paragraphs>57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94</cp:revision>
  <dcterms:created xsi:type="dcterms:W3CDTF">2019-10-15T10:24:11Z</dcterms:created>
  <dcterms:modified xsi:type="dcterms:W3CDTF">2021-03-22T11:21:38Z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