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8"/>
  </p:notesMasterIdLst>
  <p:handoutMasterIdLst>
    <p:handoutMasterId r:id="rId19"/>
  </p:handoutMasterIdLst>
  <p:sldIdLst>
    <p:sldId id="274" r:id="rId5"/>
    <p:sldId id="260" r:id="rId6"/>
    <p:sldId id="259" r:id="rId7"/>
    <p:sldId id="272" r:id="rId8"/>
    <p:sldId id="268" r:id="rId9"/>
    <p:sldId id="269" r:id="rId10"/>
    <p:sldId id="271" r:id="rId11"/>
    <p:sldId id="264" r:id="rId12"/>
    <p:sldId id="263" r:id="rId13"/>
    <p:sldId id="265" r:id="rId14"/>
    <p:sldId id="266" r:id="rId15"/>
    <p:sldId id="267" r:id="rId16"/>
    <p:sldId id="270" r:id="rId1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50A3"/>
    <a:srgbClr val="F5A3C6"/>
    <a:srgbClr val="F5F8FD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66"/>
    <p:restoredTop sz="94727"/>
  </p:normalViewPr>
  <p:slideViewPr>
    <p:cSldViewPr snapToGrid="0" snapToObjects="1">
      <p:cViewPr varScale="1">
        <p:scale>
          <a:sx n="107" d="100"/>
          <a:sy n="107" d="100"/>
        </p:scale>
        <p:origin x="122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68C5DFBD-B43C-42FF-BC45-1991D845DE28}"/>
    <pc:docChg chg="modSld">
      <pc:chgData name="James Clegg" userId="c6df1435-7a36-4b38-be4d-16e68e91152f" providerId="ADAL" clId="{68C5DFBD-B43C-42FF-BC45-1991D845DE28}" dt="2021-03-19T13:59:51.004" v="2" actId="1076"/>
      <pc:docMkLst>
        <pc:docMk/>
      </pc:docMkLst>
      <pc:sldChg chg="addSp modSp">
        <pc:chgData name="James Clegg" userId="c6df1435-7a36-4b38-be4d-16e68e91152f" providerId="ADAL" clId="{68C5DFBD-B43C-42FF-BC45-1991D845DE28}" dt="2021-03-19T13:59:51.004" v="2" actId="1076"/>
        <pc:sldMkLst>
          <pc:docMk/>
          <pc:sldMk cId="2181109590" sldId="260"/>
        </pc:sldMkLst>
        <pc:picChg chg="add mod">
          <ac:chgData name="James Clegg" userId="c6df1435-7a36-4b38-be4d-16e68e91152f" providerId="ADAL" clId="{68C5DFBD-B43C-42FF-BC45-1991D845DE28}" dt="2021-03-19T13:59:48.991" v="1" actId="1076"/>
          <ac:picMkLst>
            <pc:docMk/>
            <pc:sldMk cId="2181109590" sldId="260"/>
            <ac:picMk id="3" creationId="{BC3A7A36-594B-414F-A6E1-5B547FB01A6A}"/>
          </ac:picMkLst>
        </pc:picChg>
        <pc:picChg chg="add mod">
          <ac:chgData name="James Clegg" userId="c6df1435-7a36-4b38-be4d-16e68e91152f" providerId="ADAL" clId="{68C5DFBD-B43C-42FF-BC45-1991D845DE28}" dt="2021-03-19T13:59:51.004" v="2" actId="1076"/>
          <ac:picMkLst>
            <pc:docMk/>
            <pc:sldMk cId="2181109590" sldId="260"/>
            <ac:picMk id="4" creationId="{D54EE4A8-A42C-4B5E-91F1-A6898E078A9B}"/>
          </ac:picMkLst>
        </pc:picChg>
      </pc:sldChg>
    </pc:docChg>
  </pc:docChgLst>
  <pc:docChgLst>
    <pc:chgData name="James Clegg" userId="c6df1435-7a36-4b38-be4d-16e68e91152f" providerId="ADAL" clId="{CF429809-A0F1-4D4A-872A-F863BBDF7F11}"/>
    <pc:docChg chg="custSel modSld">
      <pc:chgData name="James Clegg" userId="c6df1435-7a36-4b38-be4d-16e68e91152f" providerId="ADAL" clId="{CF429809-A0F1-4D4A-872A-F863BBDF7F11}" dt="2021-03-19T14:24:13.689" v="12"/>
      <pc:docMkLst>
        <pc:docMk/>
      </pc:docMkLst>
      <pc:sldChg chg="delSp modTransition delAnim">
        <pc:chgData name="James Clegg" userId="c6df1435-7a36-4b38-be4d-16e68e91152f" providerId="ADAL" clId="{CF429809-A0F1-4D4A-872A-F863BBDF7F11}" dt="2021-03-19T14:24:13.689" v="12"/>
        <pc:sldMkLst>
          <pc:docMk/>
          <pc:sldMk cId="3299310921" sldId="259"/>
        </pc:sldMkLst>
        <pc:picChg chg="del">
          <ac:chgData name="James Clegg" userId="c6df1435-7a36-4b38-be4d-16e68e91152f" providerId="ADAL" clId="{CF429809-A0F1-4D4A-872A-F863BBDF7F11}" dt="2021-03-19T14:23:41.081" v="1" actId="478"/>
          <ac:picMkLst>
            <pc:docMk/>
            <pc:sldMk cId="3299310921" sldId="259"/>
            <ac:picMk id="2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429809-A0F1-4D4A-872A-F863BBDF7F11}" dt="2021-03-19T14:24:13.689" v="12"/>
        <pc:sldMkLst>
          <pc:docMk/>
          <pc:sldMk cId="2181109590" sldId="260"/>
        </pc:sldMkLst>
        <pc:picChg chg="del">
          <ac:chgData name="James Clegg" userId="c6df1435-7a36-4b38-be4d-16e68e91152f" providerId="ADAL" clId="{CF429809-A0F1-4D4A-872A-F863BBDF7F11}" dt="2021-03-19T14:23:38.390" v="0" actId="478"/>
          <ac:picMkLst>
            <pc:docMk/>
            <pc:sldMk cId="2181109590" sldId="260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429809-A0F1-4D4A-872A-F863BBDF7F11}" dt="2021-03-19T14:24:13.689" v="12"/>
        <pc:sldMkLst>
          <pc:docMk/>
          <pc:sldMk cId="250938832" sldId="263"/>
        </pc:sldMkLst>
        <pc:picChg chg="del">
          <ac:chgData name="James Clegg" userId="c6df1435-7a36-4b38-be4d-16e68e91152f" providerId="ADAL" clId="{CF429809-A0F1-4D4A-872A-F863BBDF7F11}" dt="2021-03-19T14:23:58.287" v="7" actId="478"/>
          <ac:picMkLst>
            <pc:docMk/>
            <pc:sldMk cId="250938832" sldId="263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429809-A0F1-4D4A-872A-F863BBDF7F11}" dt="2021-03-19T14:24:13.689" v="12"/>
        <pc:sldMkLst>
          <pc:docMk/>
          <pc:sldMk cId="318753778" sldId="264"/>
        </pc:sldMkLst>
        <pc:picChg chg="del">
          <ac:chgData name="James Clegg" userId="c6df1435-7a36-4b38-be4d-16e68e91152f" providerId="ADAL" clId="{CF429809-A0F1-4D4A-872A-F863BBDF7F11}" dt="2021-03-19T14:23:55.872" v="6" actId="478"/>
          <ac:picMkLst>
            <pc:docMk/>
            <pc:sldMk cId="318753778" sldId="264"/>
            <ac:picMk id="2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429809-A0F1-4D4A-872A-F863BBDF7F11}" dt="2021-03-19T14:24:13.689" v="12"/>
        <pc:sldMkLst>
          <pc:docMk/>
          <pc:sldMk cId="4274640728" sldId="265"/>
        </pc:sldMkLst>
        <pc:picChg chg="del">
          <ac:chgData name="James Clegg" userId="c6df1435-7a36-4b38-be4d-16e68e91152f" providerId="ADAL" clId="{CF429809-A0F1-4D4A-872A-F863BBDF7F11}" dt="2021-03-19T14:24:01.210" v="8" actId="478"/>
          <ac:picMkLst>
            <pc:docMk/>
            <pc:sldMk cId="4274640728" sldId="265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429809-A0F1-4D4A-872A-F863BBDF7F11}" dt="2021-03-19T14:24:13.689" v="12"/>
        <pc:sldMkLst>
          <pc:docMk/>
          <pc:sldMk cId="2733142929" sldId="266"/>
        </pc:sldMkLst>
        <pc:picChg chg="del">
          <ac:chgData name="James Clegg" userId="c6df1435-7a36-4b38-be4d-16e68e91152f" providerId="ADAL" clId="{CF429809-A0F1-4D4A-872A-F863BBDF7F11}" dt="2021-03-19T14:24:04.499" v="9" actId="478"/>
          <ac:picMkLst>
            <pc:docMk/>
            <pc:sldMk cId="2733142929" sldId="266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429809-A0F1-4D4A-872A-F863BBDF7F11}" dt="2021-03-19T14:24:13.689" v="12"/>
        <pc:sldMkLst>
          <pc:docMk/>
          <pc:sldMk cId="1946390240" sldId="267"/>
        </pc:sldMkLst>
        <pc:picChg chg="del">
          <ac:chgData name="James Clegg" userId="c6df1435-7a36-4b38-be4d-16e68e91152f" providerId="ADAL" clId="{CF429809-A0F1-4D4A-872A-F863BBDF7F11}" dt="2021-03-19T14:24:07.017" v="10" actId="478"/>
          <ac:picMkLst>
            <pc:docMk/>
            <pc:sldMk cId="1946390240" sldId="267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429809-A0F1-4D4A-872A-F863BBDF7F11}" dt="2021-03-19T14:24:13.689" v="12"/>
        <pc:sldMkLst>
          <pc:docMk/>
          <pc:sldMk cId="2497236605" sldId="268"/>
        </pc:sldMkLst>
        <pc:picChg chg="del">
          <ac:chgData name="James Clegg" userId="c6df1435-7a36-4b38-be4d-16e68e91152f" providerId="ADAL" clId="{CF429809-A0F1-4D4A-872A-F863BBDF7F11}" dt="2021-03-19T14:23:46.899" v="3" actId="478"/>
          <ac:picMkLst>
            <pc:docMk/>
            <pc:sldMk cId="2497236605" sldId="268"/>
            <ac:picMk id="2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429809-A0F1-4D4A-872A-F863BBDF7F11}" dt="2021-03-19T14:24:13.689" v="12"/>
        <pc:sldMkLst>
          <pc:docMk/>
          <pc:sldMk cId="4213288393" sldId="269"/>
        </pc:sldMkLst>
        <pc:picChg chg="del">
          <ac:chgData name="James Clegg" userId="c6df1435-7a36-4b38-be4d-16e68e91152f" providerId="ADAL" clId="{CF429809-A0F1-4D4A-872A-F863BBDF7F11}" dt="2021-03-19T14:23:49.517" v="4" actId="478"/>
          <ac:picMkLst>
            <pc:docMk/>
            <pc:sldMk cId="4213288393" sldId="269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429809-A0F1-4D4A-872A-F863BBDF7F11}" dt="2021-03-19T14:24:13.689" v="12"/>
        <pc:sldMkLst>
          <pc:docMk/>
          <pc:sldMk cId="225491435" sldId="270"/>
        </pc:sldMkLst>
        <pc:picChg chg="del">
          <ac:chgData name="James Clegg" userId="c6df1435-7a36-4b38-be4d-16e68e91152f" providerId="ADAL" clId="{CF429809-A0F1-4D4A-872A-F863BBDF7F11}" dt="2021-03-19T14:24:09.801" v="11" actId="478"/>
          <ac:picMkLst>
            <pc:docMk/>
            <pc:sldMk cId="225491435" sldId="270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429809-A0F1-4D4A-872A-F863BBDF7F11}" dt="2021-03-19T14:24:13.689" v="12"/>
        <pc:sldMkLst>
          <pc:docMk/>
          <pc:sldMk cId="49294276" sldId="271"/>
        </pc:sldMkLst>
        <pc:picChg chg="del">
          <ac:chgData name="James Clegg" userId="c6df1435-7a36-4b38-be4d-16e68e91152f" providerId="ADAL" clId="{CF429809-A0F1-4D4A-872A-F863BBDF7F11}" dt="2021-03-19T14:23:53.079" v="5" actId="478"/>
          <ac:picMkLst>
            <pc:docMk/>
            <pc:sldMk cId="49294276" sldId="271"/>
            <ac:picMk id="2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429809-A0F1-4D4A-872A-F863BBDF7F11}" dt="2021-03-19T14:24:13.689" v="12"/>
        <pc:sldMkLst>
          <pc:docMk/>
          <pc:sldMk cId="387554651" sldId="272"/>
        </pc:sldMkLst>
        <pc:picChg chg="del">
          <ac:chgData name="James Clegg" userId="c6df1435-7a36-4b38-be4d-16e68e91152f" providerId="ADAL" clId="{CF429809-A0F1-4D4A-872A-F863BBDF7F11}" dt="2021-03-19T14:23:44.292" v="2" actId="478"/>
          <ac:picMkLst>
            <pc:docMk/>
            <pc:sldMk cId="387554651" sldId="272"/>
            <ac:picMk id="23" creationId="{00000000-0000-0000-0000-000000000000}"/>
          </ac:picMkLst>
        </pc:picChg>
      </pc:sldChg>
      <pc:sldChg chg="modTransition">
        <pc:chgData name="James Clegg" userId="c6df1435-7a36-4b38-be4d-16e68e91152f" providerId="ADAL" clId="{CF429809-A0F1-4D4A-872A-F863BBDF7F11}" dt="2021-03-19T14:24:13.689" v="12"/>
        <pc:sldMkLst>
          <pc:docMk/>
          <pc:sldMk cId="593140160" sldId="27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352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437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859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549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79F2A6-11CC-4D40-9892-FCE833E3A54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99071" y="-105251"/>
            <a:ext cx="563319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12" Type="http://schemas.openxmlformats.org/officeDocument/2006/relationships/image" Target="../media/image18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19.png"/><Relationship Id="rId11" Type="http://schemas.openxmlformats.org/officeDocument/2006/relationships/image" Target="../media/image170.png"/><Relationship Id="rId5" Type="http://schemas.openxmlformats.org/officeDocument/2006/relationships/image" Target="../media/image18.png"/><Relationship Id="rId10" Type="http://schemas.openxmlformats.org/officeDocument/2006/relationships/image" Target="../media/image160.png"/><Relationship Id="rId4" Type="http://schemas.openxmlformats.org/officeDocument/2006/relationships/image" Target="../media/image17.png"/><Relationship Id="rId9" Type="http://schemas.openxmlformats.org/officeDocument/2006/relationships/image" Target="../media/image15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19.png"/><Relationship Id="rId11" Type="http://schemas.openxmlformats.org/officeDocument/2006/relationships/image" Target="../media/image16.png"/><Relationship Id="rId5" Type="http://schemas.openxmlformats.org/officeDocument/2006/relationships/image" Target="../media/image18.png"/><Relationship Id="rId10" Type="http://schemas.openxmlformats.org/officeDocument/2006/relationships/image" Target="../media/image160.png"/><Relationship Id="rId4" Type="http://schemas.openxmlformats.org/officeDocument/2006/relationships/image" Target="../media/image17.png"/><Relationship Id="rId9" Type="http://schemas.openxmlformats.org/officeDocument/2006/relationships/image" Target="../media/image15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3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5" Type="http://schemas.openxmlformats.org/officeDocument/2006/relationships/image" Target="../media/image14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png"/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11" Type="http://schemas.openxmlformats.org/officeDocument/2006/relationships/image" Target="../media/image180.png"/><Relationship Id="rId5" Type="http://schemas.openxmlformats.org/officeDocument/2006/relationships/image" Target="../media/image19.png"/><Relationship Id="rId10" Type="http://schemas.openxmlformats.org/officeDocument/2006/relationships/image" Target="../media/image170.png"/><Relationship Id="rId4" Type="http://schemas.openxmlformats.org/officeDocument/2006/relationships/image" Target="../media/image18.png"/><Relationship Id="rId9" Type="http://schemas.openxmlformats.org/officeDocument/2006/relationships/image" Target="../media/image160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.png"/><Relationship Id="rId3" Type="http://schemas.openxmlformats.org/officeDocument/2006/relationships/image" Target="../media/image20.png"/><Relationship Id="rId12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9.png"/><Relationship Id="rId11" Type="http://schemas.openxmlformats.org/officeDocument/2006/relationships/image" Target="../media/image180.png"/><Relationship Id="rId5" Type="http://schemas.openxmlformats.org/officeDocument/2006/relationships/image" Target="../media/image18.png"/><Relationship Id="rId10" Type="http://schemas.openxmlformats.org/officeDocument/2006/relationships/image" Target="../media/image170.png"/><Relationship Id="rId4" Type="http://schemas.openxmlformats.org/officeDocument/2006/relationships/image" Target="../media/image17.png"/><Relationship Id="rId9" Type="http://schemas.openxmlformats.org/officeDocument/2006/relationships/image" Target="../media/image1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C956674-68C0-4EB0-AE22-84E907B1EB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493" y="1522818"/>
            <a:ext cx="8882642" cy="343234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B23FF2A-A9D8-463A-B52D-5142033CA7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568" y="312247"/>
            <a:ext cx="2024704" cy="20995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D0AEB24-79A9-4480-B2C2-728C94E9AD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173312">
            <a:off x="7767073" y="821990"/>
            <a:ext cx="1755981" cy="182090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E14960-D12F-4076-973E-04279CE04A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71442">
            <a:off x="1016666" y="3816742"/>
            <a:ext cx="1630919" cy="1691217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AAE2DBA0-D450-484B-BE9B-75BECCB71C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875431">
            <a:off x="474784" y="3883102"/>
            <a:ext cx="1443761" cy="1497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140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1673" y="602113"/>
            <a:ext cx="1427798" cy="17223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017" y="602113"/>
            <a:ext cx="1371025" cy="16907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43135" y="1921822"/>
            <a:ext cx="1349655" cy="1533528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175658" y="958361"/>
            <a:ext cx="3556081" cy="1072982"/>
          </a:xfrm>
          <a:prstGeom prst="wedgeRoundRectCallout">
            <a:avLst>
              <a:gd name="adj1" fmla="val -57524"/>
              <a:gd name="adj2" fmla="val 7268"/>
              <a:gd name="adj3" fmla="val 16667"/>
            </a:avLst>
          </a:prstGeom>
          <a:noFill/>
          <a:ln w="28575">
            <a:solidFill>
              <a:srgbClr val="F5A3C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Comic Sans MS" panose="030F0702030302020204" pitchFamily="66" charset="0"/>
              </a:rPr>
              <a:t>I went on an egg hunt and found 7 eggs to share with my brothers and sisters</a:t>
            </a:r>
          </a:p>
        </p:txBody>
      </p:sp>
      <p:sp>
        <p:nvSpPr>
          <p:cNvPr id="7" name="Rounded Rectangular Callout 6"/>
          <p:cNvSpPr/>
          <p:nvPr/>
        </p:nvSpPr>
        <p:spPr>
          <a:xfrm>
            <a:off x="6312878" y="958361"/>
            <a:ext cx="1878366" cy="736292"/>
          </a:xfrm>
          <a:prstGeom prst="wedgeRoundRectCallout">
            <a:avLst>
              <a:gd name="adj1" fmla="val 60420"/>
              <a:gd name="adj2" fmla="val 8003"/>
              <a:gd name="adj3" fmla="val 16667"/>
            </a:avLst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Comic Sans MS" panose="030F0702030302020204" pitchFamily="66" charset="0"/>
              </a:rPr>
              <a:t>I found 1 egg on my hunt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5467469" y="2145323"/>
            <a:ext cx="2419231" cy="1031322"/>
          </a:xfrm>
          <a:prstGeom prst="wedgeRoundRectCallout">
            <a:avLst>
              <a:gd name="adj1" fmla="val -72471"/>
              <a:gd name="adj2" fmla="val 10736"/>
              <a:gd name="adj3" fmla="val 16667"/>
            </a:avLst>
          </a:prstGeom>
          <a:noFill/>
          <a:ln w="28575">
            <a:solidFill>
              <a:srgbClr val="3850A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Comic Sans MS" panose="030F0702030302020204" pitchFamily="66" charset="0"/>
              </a:rPr>
              <a:t>I found more eggs than Mo but fewer than Eva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760596" y="3376222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7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3613450" y="3376222"/>
                <a:ext cx="861133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i="1" dirty="0" smtClean="0">
                          <a:latin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3450" y="3376222"/>
                <a:ext cx="861133" cy="92333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/>
          <p:cNvSpPr/>
          <p:nvPr/>
        </p:nvSpPr>
        <p:spPr>
          <a:xfrm>
            <a:off x="4722127" y="3376222"/>
            <a:ext cx="5469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?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5516616" y="3376222"/>
                <a:ext cx="861133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i="1" dirty="0" smtClean="0">
                          <a:latin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616" y="3376222"/>
                <a:ext cx="861133" cy="92333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/>
          <p:cNvSpPr/>
          <p:nvPr/>
        </p:nvSpPr>
        <p:spPr>
          <a:xfrm>
            <a:off x="6625293" y="3376222"/>
            <a:ext cx="49564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</a:t>
            </a:r>
            <a:endParaRPr lang="en-GB" dirty="0"/>
          </a:p>
        </p:txBody>
      </p:sp>
      <p:sp>
        <p:nvSpPr>
          <p:cNvPr id="16" name="Rectangle 15"/>
          <p:cNvSpPr/>
          <p:nvPr/>
        </p:nvSpPr>
        <p:spPr>
          <a:xfrm>
            <a:off x="2756489" y="4418811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7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3609343" y="4418811"/>
                <a:ext cx="861133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&lt;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9343" y="4418811"/>
                <a:ext cx="861133" cy="92333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/>
          <p:cNvSpPr/>
          <p:nvPr/>
        </p:nvSpPr>
        <p:spPr>
          <a:xfrm>
            <a:off x="4718020" y="4418811"/>
            <a:ext cx="5469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?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5512509" y="4418811"/>
                <a:ext cx="861133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&lt;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509" y="4418811"/>
                <a:ext cx="861133" cy="92333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19"/>
          <p:cNvSpPr/>
          <p:nvPr/>
        </p:nvSpPr>
        <p:spPr>
          <a:xfrm>
            <a:off x="6621186" y="4418811"/>
            <a:ext cx="49564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</a:t>
            </a:r>
            <a:endParaRPr lang="en-GB" dirty="0"/>
          </a:p>
        </p:txBody>
      </p:sp>
      <p:sp>
        <p:nvSpPr>
          <p:cNvPr id="22" name="Rounded Rectangle 21"/>
          <p:cNvSpPr/>
          <p:nvPr/>
        </p:nvSpPr>
        <p:spPr>
          <a:xfrm>
            <a:off x="2584938" y="3376222"/>
            <a:ext cx="4941277" cy="923330"/>
          </a:xfrm>
          <a:prstGeom prst="roundRect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464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1673" y="602113"/>
            <a:ext cx="1427798" cy="17223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017" y="602113"/>
            <a:ext cx="1371025" cy="16907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43135" y="1921822"/>
            <a:ext cx="1349655" cy="1533528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175658" y="958361"/>
            <a:ext cx="3556081" cy="1072982"/>
          </a:xfrm>
          <a:prstGeom prst="wedgeRoundRectCallout">
            <a:avLst>
              <a:gd name="adj1" fmla="val -57524"/>
              <a:gd name="adj2" fmla="val 7268"/>
              <a:gd name="adj3" fmla="val 16667"/>
            </a:avLst>
          </a:prstGeom>
          <a:noFill/>
          <a:ln w="28575">
            <a:solidFill>
              <a:srgbClr val="F5A3C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Comic Sans MS" panose="030F0702030302020204" pitchFamily="66" charset="0"/>
              </a:rPr>
              <a:t>I went on an egg hunt and found 7 eggs to share with my brothers and sisters</a:t>
            </a:r>
          </a:p>
        </p:txBody>
      </p:sp>
      <p:sp>
        <p:nvSpPr>
          <p:cNvPr id="7" name="Rounded Rectangular Callout 6"/>
          <p:cNvSpPr/>
          <p:nvPr/>
        </p:nvSpPr>
        <p:spPr>
          <a:xfrm>
            <a:off x="6312878" y="958361"/>
            <a:ext cx="1878366" cy="736292"/>
          </a:xfrm>
          <a:prstGeom prst="wedgeRoundRectCallout">
            <a:avLst>
              <a:gd name="adj1" fmla="val 60420"/>
              <a:gd name="adj2" fmla="val 8003"/>
              <a:gd name="adj3" fmla="val 16667"/>
            </a:avLst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Comic Sans MS" panose="030F0702030302020204" pitchFamily="66" charset="0"/>
              </a:rPr>
              <a:t>I found 1 egg on my hunt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5467469" y="2145323"/>
            <a:ext cx="2419231" cy="1031322"/>
          </a:xfrm>
          <a:prstGeom prst="wedgeRoundRectCallout">
            <a:avLst>
              <a:gd name="adj1" fmla="val -72471"/>
              <a:gd name="adj2" fmla="val 10736"/>
              <a:gd name="adj3" fmla="val 16667"/>
            </a:avLst>
          </a:prstGeom>
          <a:noFill/>
          <a:ln w="28575">
            <a:solidFill>
              <a:srgbClr val="3850A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Comic Sans MS" panose="030F0702030302020204" pitchFamily="66" charset="0"/>
              </a:rPr>
              <a:t>I found more eggs than Mo but fewer than Eva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760596" y="3376222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7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3613450" y="3376222"/>
                <a:ext cx="861133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i="1" dirty="0" smtClean="0">
                          <a:latin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3450" y="3376222"/>
                <a:ext cx="861133" cy="92333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/>
          <p:cNvSpPr/>
          <p:nvPr/>
        </p:nvSpPr>
        <p:spPr>
          <a:xfrm>
            <a:off x="4722127" y="3376222"/>
            <a:ext cx="5469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?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5516616" y="3376222"/>
                <a:ext cx="861133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i="1" dirty="0" smtClean="0">
                          <a:latin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616" y="3376222"/>
                <a:ext cx="861133" cy="92333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/>
          <p:cNvSpPr/>
          <p:nvPr/>
        </p:nvSpPr>
        <p:spPr>
          <a:xfrm>
            <a:off x="6625293" y="3376222"/>
            <a:ext cx="49564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</a:t>
            </a:r>
            <a:endParaRPr lang="en-GB" dirty="0"/>
          </a:p>
        </p:txBody>
      </p:sp>
      <p:sp>
        <p:nvSpPr>
          <p:cNvPr id="16" name="Rectangle 15"/>
          <p:cNvSpPr/>
          <p:nvPr/>
        </p:nvSpPr>
        <p:spPr>
          <a:xfrm>
            <a:off x="717351" y="4319639"/>
            <a:ext cx="43754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How many eggs could Annie have found?</a:t>
            </a:r>
            <a:endParaRPr lang="en-GB" sz="1000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44929" y="4422570"/>
            <a:ext cx="747045" cy="747045"/>
          </a:xfrm>
          <a:prstGeom prst="rect">
            <a:avLst/>
          </a:prstGeom>
        </p:spPr>
      </p:pic>
      <p:sp>
        <p:nvSpPr>
          <p:cNvPr id="23" name="TextBox 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625293" y="456525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947182" y="4582740"/>
            <a:ext cx="53993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6, 5, 4, 3 or 2</a:t>
            </a:r>
            <a:endParaRPr lang="en-GB" sz="1000" dirty="0">
              <a:solidFill>
                <a:srgbClr val="0070C0"/>
              </a:solidFill>
            </a:endParaRPr>
          </a:p>
        </p:txBody>
      </p:sp>
      <p:sp>
        <p:nvSpPr>
          <p:cNvPr id="17" name="Rounded Rectangular Callout 9">
            <a:extLst>
              <a:ext uri="{FF2B5EF4-FFF2-40B4-BE49-F238E27FC236}">
                <a16:creationId xmlns:a16="http://schemas.microsoft.com/office/drawing/2014/main" id="{C49CB43D-5778-465E-A111-24D6801E3843}"/>
              </a:ext>
            </a:extLst>
          </p:cNvPr>
          <p:cNvSpPr/>
          <p:nvPr/>
        </p:nvSpPr>
        <p:spPr>
          <a:xfrm flipH="1">
            <a:off x="754251" y="2289064"/>
            <a:ext cx="2701319" cy="1031322"/>
          </a:xfrm>
          <a:prstGeom prst="wedgeRoundRectCallout">
            <a:avLst>
              <a:gd name="adj1" fmla="val -72471"/>
              <a:gd name="adj2" fmla="val 10736"/>
              <a:gd name="adj3" fmla="val 16667"/>
            </a:avLst>
          </a:prstGeom>
          <a:noFill/>
          <a:ln w="28575">
            <a:solidFill>
              <a:srgbClr val="3850A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Comic Sans MS" panose="030F0702030302020204" pitchFamily="66" charset="0"/>
              </a:rPr>
              <a:t>I just remembered, I found an even number of eggs…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EC2CD7E-9889-4B6C-A274-AD14BD1EDF3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44929" y="4017220"/>
            <a:ext cx="747045" cy="747045"/>
          </a:xfrm>
          <a:prstGeom prst="rect">
            <a:avLst/>
          </a:prstGeom>
        </p:spPr>
      </p:pic>
      <p:sp>
        <p:nvSpPr>
          <p:cNvPr id="19" name="TextBox 7">
            <a:extLst>
              <a:ext uri="{FF2B5EF4-FFF2-40B4-BE49-F238E27FC236}">
                <a16:creationId xmlns:a16="http://schemas.microsoft.com/office/drawing/2014/main" id="{075723FA-AAD0-4D79-B9D5-EA728BFB0107}"/>
              </a:ext>
            </a:extLst>
          </p:cNvPr>
          <p:cNvSpPr txBox="1"/>
          <p:nvPr/>
        </p:nvSpPr>
        <p:spPr>
          <a:xfrm>
            <a:off x="6625293" y="415990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B13F3F8-4056-43B7-BDF1-C8767C6508AD}"/>
              </a:ext>
            </a:extLst>
          </p:cNvPr>
          <p:cNvCxnSpPr/>
          <p:nvPr/>
        </p:nvCxnSpPr>
        <p:spPr>
          <a:xfrm flipV="1">
            <a:off x="6377749" y="4602157"/>
            <a:ext cx="339310" cy="48438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00AED99-8289-4F95-AE21-AC9B0368644B}"/>
              </a:ext>
            </a:extLst>
          </p:cNvPr>
          <p:cNvCxnSpPr/>
          <p:nvPr/>
        </p:nvCxnSpPr>
        <p:spPr>
          <a:xfrm flipV="1">
            <a:off x="7245801" y="4621574"/>
            <a:ext cx="339310" cy="48438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73314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3" grpId="0"/>
      <p:bldP spid="23" grpId="1"/>
      <p:bldP spid="17" grpId="0" animBg="1"/>
      <p:bldP spid="19" grpId="0"/>
      <p:bldP spid="1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769255" y="739929"/>
            <a:ext cx="847634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The table shows the colours children used when colouring their eggs.</a:t>
            </a:r>
          </a:p>
          <a:p>
            <a:endParaRPr lang="en-GB" sz="1400" dirty="0">
              <a:latin typeface="Comic Sans MS" panose="030F0702030302020204" pitchFamily="66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0262" y="3955057"/>
            <a:ext cx="747045" cy="747045"/>
          </a:xfrm>
          <a:prstGeom prst="rect">
            <a:avLst/>
          </a:prstGeom>
        </p:spPr>
      </p:pic>
      <p:sp>
        <p:nvSpPr>
          <p:cNvPr id="23" name="TextBox 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720626" y="409774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269336" y="4132665"/>
            <a:ext cx="29015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Blue was </a:t>
            </a:r>
          </a:p>
          <a:p>
            <a:pPr algn="ctr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used least.</a:t>
            </a:r>
            <a:endParaRPr lang="en-GB" sz="1000" dirty="0">
              <a:solidFill>
                <a:srgbClr val="0070C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4004140"/>
              </p:ext>
            </p:extLst>
          </p:nvPr>
        </p:nvGraphicFramePr>
        <p:xfrm>
          <a:off x="872566" y="2917006"/>
          <a:ext cx="4868766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1605">
                  <a:extLst>
                    <a:ext uri="{9D8B030D-6E8A-4147-A177-3AD203B41FA5}">
                      <a16:colId xmlns:a16="http://schemas.microsoft.com/office/drawing/2014/main" val="1729557129"/>
                    </a:ext>
                  </a:extLst>
                </a:gridCol>
                <a:gridCol w="3027161">
                  <a:extLst>
                    <a:ext uri="{9D8B030D-6E8A-4147-A177-3AD203B41FA5}">
                      <a16:colId xmlns:a16="http://schemas.microsoft.com/office/drawing/2014/main" val="23996200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Colour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Amount of eggs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63348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Blue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32698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Green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06928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Orange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05729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Yellow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5789501"/>
                  </a:ext>
                </a:extLst>
              </a:tr>
            </a:tbl>
          </a:graphicData>
        </a:graphic>
      </p:graphicFrame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9358" y="2923605"/>
            <a:ext cx="1278092" cy="98996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958" y="2599947"/>
            <a:ext cx="738378" cy="57524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440" y="2549026"/>
            <a:ext cx="1233836" cy="89836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361" y="2878821"/>
            <a:ext cx="1278092" cy="98996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340" y="2836543"/>
            <a:ext cx="938324" cy="73102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9357" y="3251882"/>
            <a:ext cx="1233836" cy="89836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8256" y="2503807"/>
            <a:ext cx="1392590" cy="107865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332" y="3632411"/>
            <a:ext cx="938324" cy="73102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7967" y="3544457"/>
            <a:ext cx="1233836" cy="89836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0667" y="3714907"/>
            <a:ext cx="1278092" cy="989967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267" y="3391249"/>
            <a:ext cx="738378" cy="575248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749" y="3340328"/>
            <a:ext cx="1233836" cy="898368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670" y="3670123"/>
            <a:ext cx="1278092" cy="989967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649" y="3627845"/>
            <a:ext cx="938324" cy="73102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666" y="4043184"/>
            <a:ext cx="1233836" cy="898368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565" y="3295109"/>
            <a:ext cx="1392590" cy="107865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41" y="4423713"/>
            <a:ext cx="938324" cy="73102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63150449-2296-4E48-80FB-FB7A9AF79E16}"/>
              </a:ext>
            </a:extLst>
          </p:cNvPr>
          <p:cNvSpPr/>
          <p:nvPr/>
        </p:nvSpPr>
        <p:spPr>
          <a:xfrm>
            <a:off x="6276595" y="3067032"/>
            <a:ext cx="29063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Orange was used most.</a:t>
            </a:r>
            <a:endParaRPr lang="en-GB" sz="1000" dirty="0">
              <a:solidFill>
                <a:srgbClr val="0070C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69254" y="1766911"/>
            <a:ext cx="588812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Which colour was used most?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Which colour was used least?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6390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42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2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21600000">
                                      <p:cBhvr>
                                        <p:cTn id="5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42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2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8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8" presetClass="emp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42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42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-21600000">
                                      <p:cBhvr>
                                        <p:cTn id="10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42" presetClass="exit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7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7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8" presetClass="emph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Rot by="21600000">
                                      <p:cBhvr>
                                        <p:cTn id="12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" presetID="8" presetClass="emph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Rot by="-21600000">
                                      <p:cBhvr>
                                        <p:cTn id="13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" presetID="8" presetClass="emph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Rot by="21600000">
                                      <p:cBhvr>
                                        <p:cTn id="13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42" presetClass="exit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42" presetClass="exit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42" presetClass="exit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47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7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7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8" presetClass="emph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Rot by="21600000">
                                      <p:cBhvr>
                                        <p:cTn id="16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6" presetID="8" presetClass="emph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Rot by="-21600000">
                                      <p:cBhvr>
                                        <p:cTn id="16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8" presetClass="emph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Rot by="21600000">
                                      <p:cBhvr>
                                        <p:cTn id="16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0" presetID="42" presetClass="exit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42" presetClass="exit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42" presetClass="exit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47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7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8" presetClass="emph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Rot by="21600000">
                                      <p:cBhvr>
                                        <p:cTn id="19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7" presetID="8" presetClass="emp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Rot by="21600000">
                                      <p:cBhvr>
                                        <p:cTn id="19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9" presetID="42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42" presetClass="exit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769255" y="739929"/>
            <a:ext cx="847634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The table shows the colours children used when colouring their eggs.</a:t>
            </a:r>
          </a:p>
          <a:p>
            <a:endParaRPr lang="en-GB" sz="1400" dirty="0">
              <a:latin typeface="Comic Sans MS" panose="030F0702030302020204" pitchFamily="66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0262" y="3955057"/>
            <a:ext cx="747045" cy="747045"/>
          </a:xfrm>
          <a:prstGeom prst="rect">
            <a:avLst/>
          </a:prstGeom>
        </p:spPr>
      </p:pic>
      <p:sp>
        <p:nvSpPr>
          <p:cNvPr id="23" name="TextBox 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720626" y="409774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269336" y="4586482"/>
            <a:ext cx="32955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Green and yellow</a:t>
            </a:r>
            <a:endParaRPr lang="en-GB" sz="1000" dirty="0">
              <a:solidFill>
                <a:srgbClr val="0070C0"/>
              </a:solidFill>
            </a:endParaRPr>
          </a:p>
        </p:txBody>
      </p:sp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CA3BBC34-1F02-46C2-882A-9792DC2A77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024119"/>
              </p:ext>
            </p:extLst>
          </p:nvPr>
        </p:nvGraphicFramePr>
        <p:xfrm>
          <a:off x="872566" y="2917006"/>
          <a:ext cx="4868766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1605">
                  <a:extLst>
                    <a:ext uri="{9D8B030D-6E8A-4147-A177-3AD203B41FA5}">
                      <a16:colId xmlns:a16="http://schemas.microsoft.com/office/drawing/2014/main" val="1729557129"/>
                    </a:ext>
                  </a:extLst>
                </a:gridCol>
                <a:gridCol w="3027161">
                  <a:extLst>
                    <a:ext uri="{9D8B030D-6E8A-4147-A177-3AD203B41FA5}">
                      <a16:colId xmlns:a16="http://schemas.microsoft.com/office/drawing/2014/main" val="23996200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Colour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Amount of eggs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63348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Blue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32698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Green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06928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Orange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05729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Yellow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5789501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788331" y="1787554"/>
            <a:ext cx="76962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Which colours were used to colour between 10 and 20 eggs?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49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3A7A36-594B-414F-A6E1-5B547FB01A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5160" y="1719473"/>
            <a:ext cx="2024704" cy="20995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54EE4A8-A42C-4B5E-91F1-A6898E078A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73312">
            <a:off x="4424169" y="2092650"/>
            <a:ext cx="1755981" cy="182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109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apezoid 1"/>
          <p:cNvSpPr/>
          <p:nvPr/>
        </p:nvSpPr>
        <p:spPr>
          <a:xfrm>
            <a:off x="932652" y="-10494648"/>
            <a:ext cx="6411577" cy="14383482"/>
          </a:xfrm>
          <a:prstGeom prst="trapezoid">
            <a:avLst>
              <a:gd name="adj" fmla="val 15714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rapezoid 20"/>
          <p:cNvSpPr/>
          <p:nvPr/>
        </p:nvSpPr>
        <p:spPr>
          <a:xfrm rot="10800000">
            <a:off x="5990176" y="14512"/>
            <a:ext cx="2370355" cy="3718559"/>
          </a:xfrm>
          <a:custGeom>
            <a:avLst/>
            <a:gdLst>
              <a:gd name="connsiteX0" fmla="*/ 0 w 2941855"/>
              <a:gd name="connsiteY0" fmla="*/ 3718559 h 3718559"/>
              <a:gd name="connsiteX1" fmla="*/ 514472 w 2941855"/>
              <a:gd name="connsiteY1" fmla="*/ 0 h 3718559"/>
              <a:gd name="connsiteX2" fmla="*/ 2427383 w 2941855"/>
              <a:gd name="connsiteY2" fmla="*/ 0 h 3718559"/>
              <a:gd name="connsiteX3" fmla="*/ 2941855 w 2941855"/>
              <a:gd name="connsiteY3" fmla="*/ 3718559 h 3718559"/>
              <a:gd name="connsiteX4" fmla="*/ 0 w 2941855"/>
              <a:gd name="connsiteY4" fmla="*/ 3718559 h 3718559"/>
              <a:gd name="connsiteX0" fmla="*/ 57028 w 2427383"/>
              <a:gd name="connsiteY0" fmla="*/ 3705859 h 3718559"/>
              <a:gd name="connsiteX1" fmla="*/ 0 w 2427383"/>
              <a:gd name="connsiteY1" fmla="*/ 0 h 3718559"/>
              <a:gd name="connsiteX2" fmla="*/ 1912911 w 2427383"/>
              <a:gd name="connsiteY2" fmla="*/ 0 h 3718559"/>
              <a:gd name="connsiteX3" fmla="*/ 2427383 w 2427383"/>
              <a:gd name="connsiteY3" fmla="*/ 3718559 h 3718559"/>
              <a:gd name="connsiteX4" fmla="*/ 57028 w 2427383"/>
              <a:gd name="connsiteY4" fmla="*/ 3705859 h 3718559"/>
              <a:gd name="connsiteX0" fmla="*/ 0 w 2370355"/>
              <a:gd name="connsiteY0" fmla="*/ 3705859 h 3718559"/>
              <a:gd name="connsiteX1" fmla="*/ 444622 w 2370355"/>
              <a:gd name="connsiteY1" fmla="*/ 82550 h 3718559"/>
              <a:gd name="connsiteX2" fmla="*/ 1855883 w 2370355"/>
              <a:gd name="connsiteY2" fmla="*/ 0 h 3718559"/>
              <a:gd name="connsiteX3" fmla="*/ 2370355 w 2370355"/>
              <a:gd name="connsiteY3" fmla="*/ 3718559 h 3718559"/>
              <a:gd name="connsiteX4" fmla="*/ 0 w 2370355"/>
              <a:gd name="connsiteY4" fmla="*/ 3705859 h 3718559"/>
              <a:gd name="connsiteX0" fmla="*/ 0 w 2370355"/>
              <a:gd name="connsiteY0" fmla="*/ 3705859 h 3718559"/>
              <a:gd name="connsiteX1" fmla="*/ 444622 w 2370355"/>
              <a:gd name="connsiteY1" fmla="*/ 6350 h 3718559"/>
              <a:gd name="connsiteX2" fmla="*/ 1855883 w 2370355"/>
              <a:gd name="connsiteY2" fmla="*/ 0 h 3718559"/>
              <a:gd name="connsiteX3" fmla="*/ 2370355 w 2370355"/>
              <a:gd name="connsiteY3" fmla="*/ 3718559 h 3718559"/>
              <a:gd name="connsiteX4" fmla="*/ 0 w 2370355"/>
              <a:gd name="connsiteY4" fmla="*/ 3705859 h 371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0355" h="3718559">
                <a:moveTo>
                  <a:pt x="0" y="3705859"/>
                </a:moveTo>
                <a:lnTo>
                  <a:pt x="444622" y="6350"/>
                </a:lnTo>
                <a:lnTo>
                  <a:pt x="1855883" y="0"/>
                </a:lnTo>
                <a:lnTo>
                  <a:pt x="2370355" y="3718559"/>
                </a:lnTo>
                <a:lnTo>
                  <a:pt x="0" y="3705859"/>
                </a:lnTo>
                <a:close/>
              </a:path>
            </a:pathLst>
          </a:custGeom>
          <a:solidFill>
            <a:srgbClr val="F5F8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Trapezoid 3"/>
          <p:cNvSpPr/>
          <p:nvPr/>
        </p:nvSpPr>
        <p:spPr>
          <a:xfrm rot="10800000">
            <a:off x="22856" y="14509"/>
            <a:ext cx="2941855" cy="5649543"/>
          </a:xfrm>
          <a:prstGeom prst="trapezoid">
            <a:avLst>
              <a:gd name="adj" fmla="val 17488"/>
            </a:avLst>
          </a:prstGeom>
          <a:solidFill>
            <a:srgbClr val="F5F8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335" y="-2239776"/>
            <a:ext cx="2061555" cy="235191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6148" y="1228702"/>
            <a:ext cx="1278092" cy="98996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7353" y="2552213"/>
            <a:ext cx="738378" cy="57524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6404" y="1928635"/>
            <a:ext cx="730050" cy="53155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7783" y="474443"/>
            <a:ext cx="1243013" cy="96279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1620" y="1869475"/>
            <a:ext cx="1233836" cy="89836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783" y="2036712"/>
            <a:ext cx="857406" cy="624285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59203" y="5822076"/>
            <a:ext cx="8508654" cy="1193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059" y="-2143897"/>
            <a:ext cx="2061555" cy="2351917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841" y="137845"/>
            <a:ext cx="1233836" cy="89836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0678" y="305082"/>
            <a:ext cx="857406" cy="6242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977" y="-3023611"/>
            <a:ext cx="2061555" cy="235191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701" y="-2927732"/>
            <a:ext cx="2061555" cy="235191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625" y="-2233126"/>
            <a:ext cx="2061555" cy="235191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349" y="-2137247"/>
            <a:ext cx="2061555" cy="23519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103" y="-3297810"/>
            <a:ext cx="1776570" cy="18271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611" y="-3023611"/>
            <a:ext cx="2061555" cy="235191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827" y="-3201931"/>
            <a:ext cx="1776570" cy="182716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335" y="-2927732"/>
            <a:ext cx="2061555" cy="2351917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76A55A80-5B37-406F-A402-712169701865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BDD7EE"/>
              </a:clrFrom>
              <a:clrTo>
                <a:srgbClr val="BDD7E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79" y="0"/>
            <a:ext cx="9906279" cy="6866644"/>
          </a:xfrm>
          <a:prstGeom prst="rect">
            <a:avLst/>
          </a:prstGeom>
        </p:spPr>
      </p:pic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6940740"/>
              </p:ext>
            </p:extLst>
          </p:nvPr>
        </p:nvGraphicFramePr>
        <p:xfrm>
          <a:off x="1041400" y="3682501"/>
          <a:ext cx="8089900" cy="19307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50193">
                  <a:extLst>
                    <a:ext uri="{9D8B030D-6E8A-4147-A177-3AD203B41FA5}">
                      <a16:colId xmlns:a16="http://schemas.microsoft.com/office/drawing/2014/main" val="1158947443"/>
                    </a:ext>
                  </a:extLst>
                </a:gridCol>
                <a:gridCol w="5739707">
                  <a:extLst>
                    <a:ext uri="{9D8B030D-6E8A-4147-A177-3AD203B41FA5}">
                      <a16:colId xmlns:a16="http://schemas.microsoft.com/office/drawing/2014/main" val="2237512653"/>
                    </a:ext>
                  </a:extLst>
                </a:gridCol>
              </a:tblGrid>
              <a:tr h="482688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latin typeface="Comic Sans MS" panose="030F0702030302020204" pitchFamily="66" charset="0"/>
                        </a:rPr>
                        <a:t>Eggs</a:t>
                      </a:r>
                      <a:endParaRPr lang="en-GB" sz="2200" dirty="0"/>
                    </a:p>
                  </a:txBody>
                  <a:tcPr marL="142114" marR="142114" marT="71057" marB="7105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latin typeface="Comic Sans MS" panose="030F0702030302020204" pitchFamily="66" charset="0"/>
                        </a:rPr>
                        <a:t>Tally</a:t>
                      </a:r>
                    </a:p>
                  </a:txBody>
                  <a:tcPr marL="142114" marR="142114" marT="71057" marB="7105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0136819"/>
                  </a:ext>
                </a:extLst>
              </a:tr>
              <a:tr h="482688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latin typeface="Comic Sans MS" panose="030F0702030302020204" pitchFamily="66" charset="0"/>
                        </a:rPr>
                        <a:t>Pink eggs</a:t>
                      </a:r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6451960"/>
                  </a:ext>
                </a:extLst>
              </a:tr>
              <a:tr h="482688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latin typeface="Comic Sans MS" panose="030F0702030302020204" pitchFamily="66" charset="0"/>
                        </a:rPr>
                        <a:t>Blue eggs</a:t>
                      </a:r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9197832"/>
                  </a:ext>
                </a:extLst>
              </a:tr>
              <a:tr h="4826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Green eggs</a:t>
                      </a:r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5068814"/>
                  </a:ext>
                </a:extLst>
              </a:tr>
            </a:tbl>
          </a:graphicData>
        </a:graphic>
      </p:graphicFrame>
      <p:cxnSp>
        <p:nvCxnSpPr>
          <p:cNvPr id="33" name="Straight Connector 32"/>
          <p:cNvCxnSpPr/>
          <p:nvPr/>
        </p:nvCxnSpPr>
        <p:spPr>
          <a:xfrm>
            <a:off x="3645357" y="4278451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759657" y="4278451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855020" y="4278451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969320" y="4278451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3602413" y="4269443"/>
            <a:ext cx="412396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651765" y="4756670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3757031" y="4756670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652970" y="5259589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59259E-6 L -0.09254 0.83102 " pathEditMode="relative" rAng="0" ptsTypes="AA">
                                      <p:cBhvr>
                                        <p:cTn id="6" dur="3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5" y="4155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33333E-6 L 0.14635 0.8301 " pathEditMode="relative" rAng="0" ptsTypes="AA">
                                      <p:cBhvr>
                                        <p:cTn id="8" dur="3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9" y="4150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3.58974E-6 -1.11111E-6 L -1.17227 -1.11111E-6 " pathEditMode="relative" rAng="0" ptsTypes="AA">
                                      <p:cBhvr>
                                        <p:cTn id="10" dur="6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622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-57600000">
                                      <p:cBhvr>
                                        <p:cTn id="12" dur="6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3.05556E-6 4.44444E-6 L 0.15451 0.97847 " pathEditMode="relative" rAng="0" ptsTypes="AA">
                                      <p:cBhvr>
                                        <p:cTn id="14" dur="3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26" y="4891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4.72222E-6 4.44444E-6 L -0.09601 0.94467 " pathEditMode="relative" rAng="0" ptsTypes="AA">
                                      <p:cBhvr>
                                        <p:cTn id="16" dur="3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9" y="4722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3.05556E-6 3.7037E-6 L 0.15347 1.04375 " pathEditMode="relative" rAng="0" ptsTypes="AA">
                                      <p:cBhvr>
                                        <p:cTn id="18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4" y="5217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11111E-6 L -3.61111E-6 -1.11111E-6 C 0.00591 -0.00486 0.01146 -0.01065 0.01754 -0.01481 C 0.01962 -0.0162 0.02188 -0.01736 0.02396 -0.01898 C 0.02657 -0.02083 0.029 -0.02338 0.03177 -0.02523 C 0.04479 -0.03403 0.0349 -0.02616 0.04445 -0.03171 C 0.04653 -0.03287 0.04844 -0.03495 0.0507 -0.03588 C 0.05486 -0.03773 0.0592 -0.03866 0.06337 -0.04005 C 0.07014 -0.04236 0.07032 -0.04259 0.07778 -0.04444 C 0.09202 -0.04769 0.08229 -0.04491 0.09358 -0.04861 C 0.10834 -0.04792 0.12327 -0.04769 0.13802 -0.04653 C 0.14271 -0.04606 0.15 -0.03796 0.15226 -0.03588 L 0.15712 -0.03171 C 0.16042 -0.01806 0.15591 -0.03287 0.16337 -0.01898 C 0.16893 -0.00856 0.16476 -0.01343 0.16823 -0.00417 C 0.1691 -0.00185 0.17032 -1.11111E-6 0.17136 0.00231 C 0.17188 0.00509 0.17223 0.00787 0.17292 0.01065 C 0.17396 0.01505 0.17604 0.02338 0.17604 0.02338 C 0.18091 0.02199 0.18594 0.02153 0.19045 0.01921 C 0.19584 0.0162 0.20122 0.00856 0.20625 0.0044 C 0.20834 0.00255 0.21059 0.00162 0.21268 -1.11111E-6 C 0.21424 -0.00116 0.2158 -0.00278 0.21736 -0.00417 C 0.21945 -0.00625 0.22136 -0.0088 0.22379 -0.01042 C 0.2257 -0.01181 0.22795 -0.01181 0.23004 -0.0125 C 0.23264 -0.01481 0.23525 -0.01713 0.23802 -0.01898 C 0.24653 -0.02454 0.24497 -0.02222 0.25382 -0.02523 C 0.25556 -0.02593 0.25712 -0.02685 0.25868 -0.02731 C 0.26389 -0.0294 0.26754 -0.03009 0.27292 -0.03171 C 0.275 -0.0331 0.27709 -0.03495 0.27934 -0.03588 C 0.29358 -0.04236 0.32917 -0.03611 0.3316 -0.03588 L 0.34445 -0.02731 C 0.35052 -0.02338 0.35018 -0.02384 0.35556 -0.01898 C 0.35764 -0.0169 0.3599 -0.01481 0.36181 -0.0125 C 0.36354 -0.01065 0.36476 -0.00787 0.36667 -0.00625 C 0.36806 -0.00509 0.36979 -0.00486 0.37136 -0.00417 C 0.3724 -0.00208 0.37309 0.00046 0.37448 0.00231 C 0.37743 0.00556 0.38403 0.01065 0.38403 0.01065 C 0.38403 0.01042 0.38681 -0.01968 0.38716 -0.02106 C 0.38854 -0.02546 0.39462 -0.03657 0.39827 -0.04005 C 0.40018 -0.0419 0.40261 -0.04259 0.40469 -0.04444 C 0.40695 -0.0463 0.40886 -0.04861 0.41111 -0.05069 C 0.41424 -0.0537 0.41736 -0.05625 0.42049 -0.05926 C 0.42223 -0.06065 0.42344 -0.06273 0.42535 -0.06343 C 0.42743 -0.06412 0.42952 -0.06458 0.4316 -0.06551 C 0.43334 -0.0662 0.43473 -0.06713 0.43646 -0.06759 C 0.44011 -0.06852 0.44393 -0.06898 0.44757 -0.06968 C 0.46736 -0.07384 0.44584 -0.06991 0.46979 -0.07384 C 0.47726 -0.07315 0.48455 -0.07292 0.49202 -0.07176 C 0.49358 -0.07153 0.49514 -0.0706 0.4967 -0.06968 C 0.50851 -0.06296 0.49809 -0.06829 0.50782 -0.06134 C 0.52761 -0.04676 0.51441 -0.05833 0.52535 -0.04861 C 0.53438 -0.03032 0.52223 -0.05185 0.53334 -0.04005 C 0.53473 -0.03843 0.53525 -0.03588 0.53646 -0.0338 C 0.53802 -0.03079 0.53976 -0.02824 0.54115 -0.02523 C 0.54341 -0.02106 0.54549 -0.0169 0.54757 -0.0125 L 0.5507 -0.00625 C 0.55191 -0.00185 0.55174 0.00347 0.55712 0.00231 C 0.55903 0.00185 0.56007 -0.00093 0.56181 -0.00208 C 0.56493 -0.00394 0.56823 -0.0044 0.57136 -0.00625 C 0.59202 -0.01875 0.57032 -0.00856 0.58403 -0.01481 C 0.59219 -0.02546 0.58681 -0.01968 0.60157 -0.02963 C 0.60573 -0.03241 0.60973 -0.03611 0.61424 -0.03796 C 0.6257 -0.04306 0.61146 -0.03681 0.62535 -0.04213 C 0.62691 -0.04282 0.62848 -0.04375 0.63004 -0.04444 C 0.63316 -0.04537 0.63646 -0.04583 0.63959 -0.04653 C 0.64167 -0.04792 0.64375 -0.04977 0.64601 -0.05069 C 0.65712 -0.05486 0.66789 -0.05208 0.67934 -0.05069 C 0.69462 -0.04884 0.68768 -0.04954 0.69827 -0.04653 C 0.70417 -0.04468 0.70712 -0.04444 0.71268 -0.04213 C 0.72882 -0.03588 0.71563 -0.03981 0.73004 -0.03588 C 0.7316 -0.03449 0.73316 -0.03264 0.7349 -0.03171 C 0.73681 -0.03056 0.73924 -0.03056 0.74115 -0.02963 C 0.74341 -0.02847 0.74549 -0.02662 0.74757 -0.02523 C 0.74966 -0.02106 0.7507 -0.01551 0.75382 -0.0125 C 0.75556 -0.01111 0.75729 -0.01019 0.75868 -0.00833 C 0.76059 -0.00579 0.76198 -0.00278 0.76337 -1.11111E-6 C 0.77709 0.02616 0.76337 0.00139 0.77448 0.0213 C 0.775 0.02338 0.77448 0.02824 0.77604 0.02755 C 0.7783 0.02662 0.77795 0.02176 0.77934 0.01921 C 0.78056 0.01667 0.78264 0.01505 0.78403 0.01273 C 0.78646 0.0088 0.78716 0.00301 0.79045 -1.11111E-6 C 0.79202 -0.00139 0.79375 -0.00255 0.79514 -0.00417 C 0.79688 -0.00602 0.79792 -0.00903 0.8 -0.01042 C 0.80278 -0.01273 0.80625 -0.01319 0.80938 -0.01481 C 0.81823 -0.02639 0.80938 -0.0169 0.82223 -0.02315 C 0.82552 -0.02477 0.82848 -0.02755 0.8316 -0.02963 C 0.83316 -0.03032 0.8349 -0.03102 0.83646 -0.03171 C 0.83854 -0.0338 0.84045 -0.03657 0.84271 -0.03796 C 0.84532 -0.03935 0.84809 -0.03935 0.8507 -0.04005 C 0.85504 -0.04144 0.8592 -0.04282 0.86337 -0.04444 C 0.87136 -0.04699 0.86771 -0.0456 0.87448 -0.04861 C 0.88889 -0.04792 0.9033 -0.04907 0.91736 -0.04653 C 0.91962 -0.04606 0.92084 -0.04236 0.92223 -0.04005 C 0.93542 -0.01736 0.9224 -0.03542 0.93334 -0.02106 C 0.93438 -0.01829 0.93525 -0.01528 0.93646 -0.0125 C 0.93837 -0.00833 0.94271 -1.11111E-6 0.94271 -1.11111E-6 C 0.94341 0.00231 0.94341 0.00463 0.94445 0.00648 C 0.94549 0.00833 0.94809 0.00856 0.94914 0.01065 C 0.95087 0.01435 0.95226 0.02338 0.95226 0.02338 C 0.95382 0.02269 0.95573 0.02245 0.95712 0.0213 C 0.96615 0.01366 0.96302 0.01412 0.96979 0.00648 C 0.97587 -0.00046 0.97604 0.00162 0.98091 -0.00625 C 0.98212 -0.0081 0.98264 -0.01088 0.98403 -0.0125 C 0.98542 -0.01435 0.98733 -0.01528 0.98889 -0.0169 C 0.99462 -0.02245 0.99809 -0.02685 1.00469 -0.03171 C 1.00729 -0.03356 1.0132 -0.03472 1.0158 -0.03588 C 1.03056 -0.04329 1.01233 -0.03796 1.0316 -0.04213 C 1.05729 -0.05694 1.02969 -0.04236 1.05226 -0.05069 C 1.05504 -0.05162 1.05747 -0.05394 1.06025 -0.05486 C 1.06389 -0.05602 1.06771 -0.05625 1.07136 -0.05694 C 1.09323 -0.06181 1.06129 -0.05625 1.09202 -0.06134 C 1.10104 -0.05995 1.11007 -0.05949 1.11893 -0.05694 C 1.12535 -0.05532 1.12535 -0.0463 1.12691 -0.04005 L 1.13004 -0.02731 C 1.13056 -0.02523 1.13177 -0.02338 1.13177 -0.02106 L 1.13177 -0.01481 L 1.13177 -0.01481 " pathEditMode="relative" ptsTypes="AAAAAAAAAAAAAAAAAAAAAAAAAAAAAAAAAAAAAAAAAAAAAAAAAAAAAAAAAAAAAAAAAAAAAAAAAAAAAAAAAAAAAAAAAAAAAAAAAAAAAAAAAAAAAAAAAAAAA">
                                      <p:cBhvr>
                                        <p:cTn id="20" dur="3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0">
                                      <p:cBhvr>
                                        <p:cTn id="22" dur="3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5.55556E-7 1.48148E-6 L -5.55556E-7 1.48379 " pathEditMode="relative" rAng="0" ptsTypes="AA">
                                      <p:cBhvr>
                                        <p:cTn id="24" dur="6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419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3.88889E-6 2.59259E-6 L -0.09254 0.83102 " pathEditMode="relative" rAng="0" ptsTypes="AA">
                                      <p:cBhvr>
                                        <p:cTn id="26" dur="3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5" y="4155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3.58974E-6 -3.7037E-7 L 1.12948 -0.29768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74" y="-1488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Rot by="57600000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Motion origin="layout" path="M 2.77778E-6 -3.33333E-6 L 0.14635 0.8301 " pathEditMode="relative" rAng="0" ptsTypes="AA">
                                      <p:cBhvr>
                                        <p:cTn id="32" dur="39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9" y="4150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Motion origin="layout" path="M -5.12821E-7 -2.59259E-6 L -5.12821E-7 -2.59259E-6 C 0.00288 -0.00185 0.00577 -0.00394 0.00865 -0.00556 C 0.01154 -0.00741 0.01234 -0.00718 0.01538 -0.00833 C 0.01747 -0.00926 0.01923 -0.01019 0.02115 -0.01111 C 0.02211 -0.01157 0.02308 -0.01227 0.0242 -0.0125 C 0.02612 -0.01296 0.02804 -0.01343 0.02997 -0.01389 C 0.03189 -0.01481 0.03365 -0.01574 0.03558 -0.01667 C 0.03654 -0.01713 0.0375 -0.01782 0.03846 -0.01806 C 0.03974 -0.01852 0.04102 -0.01944 0.04231 -0.01944 C 0.05192 -0.02037 0.0617 -0.02037 0.07115 -0.02083 L 0.12596 -0.01944 C 0.12724 -0.01944 0.12836 -0.01852 0.12981 -0.01806 C 0.13253 -0.01759 0.13558 -0.01713 0.13846 -0.01667 C 0.14247 -0.01528 0.14263 -0.01528 0.14711 -0.01389 C 0.14888 -0.01343 0.15096 -0.01319 0.15288 -0.0125 C 0.15417 -0.01227 0.15529 -0.01134 0.15673 -0.01111 C 0.16106 -0.01042 0.1657 -0.01019 0.17019 -0.00972 C 0.17596 -0.01019 0.18173 -0.01042 0.1875 -0.01111 C 0.18894 -0.01134 0.19343 -0.01458 0.19423 -0.01528 C 0.19519 -0.01644 0.19583 -0.01875 0.19711 -0.01944 C 0.19856 -0.0206 0.20032 -0.02037 0.20192 -0.02083 C 0.20929 -0.02917 0.2024 -0.02245 0.20865 -0.02639 C 0.21122 -0.02824 0.21362 -0.03056 0.21634 -0.03194 C 0.21795 -0.03287 0.21955 -0.03356 0.22115 -0.03472 C 0.22388 -0.03727 0.22596 -0.04074 0.22884 -0.04306 C 0.23269 -0.0463 0.23718 -0.04838 0.24038 -0.05278 C 0.24775 -0.06366 0.24375 -0.05903 0.25192 -0.06667 C 0.25288 -0.06759 0.25352 -0.06921 0.25481 -0.06944 C 0.25641 -0.06991 0.25801 -0.07037 0.25961 -0.07083 C 0.26058 -0.0713 0.26138 -0.07222 0.2625 -0.07222 C 0.26586 -0.07315 0.26955 -0.07315 0.27308 -0.07361 C 0.29247 -0.08079 0.27804 -0.07662 0.31731 -0.075 C 0.31955 -0.07454 0.32163 -0.07361 0.32404 -0.07361 C 0.35144 -0.07361 0.34631 -0.07292 0.36154 -0.07639 C 0.3625 -0.07731 0.36314 -0.07894 0.36442 -0.07917 C 0.36747 -0.08032 0.37083 -0.08009 0.37404 -0.08056 C 0.37628 -0.08102 0.37852 -0.08148 0.38077 -0.08194 C 0.38846 -0.08148 0.39615 -0.08148 0.40384 -0.08056 C 0.40481 -0.08056 0.40577 -0.08009 0.40673 -0.07917 L 0.41538 -0.07083 L 0.41827 -0.06806 C 0.42131 -0.06157 0.41971 -0.06551 0.42211 -0.05556 C 0.42243 -0.05417 0.42243 -0.05278 0.42308 -0.05139 C 0.42676 -0.04352 0.42356 -0.05116 0.42596 -0.04306 C 0.42644 -0.0412 0.42724 -0.03958 0.42788 -0.0375 C 0.4282 -0.03588 0.42836 -0.0338 0.42884 -0.03194 C 0.429 -0.03056 0.42949 -0.0294 0.42981 -0.02778 C 0.43237 -0.01227 0.42852 -0.03056 0.43269 -0.0125 L 0.43365 -0.00833 L 0.43461 -0.00417 C 0.43622 0.0125 0.43461 -0.00069 0.43654 0.01111 C 0.43798 0.02106 0.4367 0.01458 0.43846 0.02222 C 0.43878 0.02546 0.4391 0.02847 0.43942 0.03194 C 0.43974 0.03542 0.4399 0.03935 0.44038 0.04306 C 0.44038 0.04306 0.44183 0.05463 0.44231 0.05556 C 0.44311 0.05764 0.44487 0.05926 0.44615 0.06111 C 0.44647 0.0625 0.44647 0.06389 0.44711 0.06528 C 0.44888 0.06991 0.4508 0.07407 0.45384 0.07778 C 0.45465 0.0787 0.45577 0.0794 0.45673 0.08056 C 0.46458 0.09005 0.45465 0.0787 0.46154 0.09028 C 0.46378 0.09421 0.46683 0.09514 0.47019 0.09722 C 0.47227 0.10023 0.47324 0.10208 0.47596 0.10417 C 0.48381 0.10972 0.4734 0.10023 0.48173 0.10833 C 0.48237 0.10972 0.48269 0.11134 0.48365 0.1125 C 0.48622 0.11551 0.49006 0.11759 0.49327 0.11944 C 0.49407 0.11991 0.49519 0.12014 0.49615 0.12083 C 0.49775 0.12153 0.4992 0.12269 0.50096 0.12361 C 0.51779 0.13264 0.4883 0.11597 0.50673 0.12778 C 0.51058 0.13009 0.51618 0.13171 0.52019 0.13333 C 0.5242 0.13495 0.52243 0.13519 0.52788 0.13611 C 0.53189 0.13657 0.53622 0.13681 0.54038 0.1375 C 0.54295 0.13773 0.54535 0.13866 0.54808 0.13889 C 0.56234 0.13958 0.57692 0.13958 0.59134 0.14028 L 0.62981 0.14167 C 0.63141 0.1419 0.64295 0.14444 0.64423 0.14444 C 0.65384 0.14444 0.66346 0.14352 0.67308 0.14306 C 0.67468 0.14259 0.67628 0.14213 0.67788 0.14167 C 0.67949 0.14074 0.68093 0.13935 0.68269 0.13889 C 0.68477 0.13796 0.68718 0.13796 0.68942 0.1375 C 0.69134 0.13704 0.69311 0.13634 0.69519 0.13611 C 0.70753 0.1338 0.71074 0.13449 0.72596 0.13333 C 0.73013 0.13287 0.73429 0.13241 0.73846 0.13194 C 0.74263 0.13125 0.74519 0.13056 0.74904 0.12917 C 0.75 0.1287 0.7508 0.12801 0.75192 0.12778 C 0.75304 0.12708 0.75449 0.12685 0.75577 0.12639 C 0.75705 0.12546 0.75817 0.12384 0.75961 0.12361 C 0.76346 0.12245 0.7867 0.12083 0.7875 0.12083 C 0.80224 0.11528 0.78638 0.1206 0.82404 0.11806 C 0.82596 0.11782 0.82772 0.1169 0.82981 0.11667 C 0.83253 0.11597 0.83558 0.11574 0.83846 0.11528 C 0.83974 0.11435 0.84086 0.11319 0.84231 0.1125 C 0.84455 0.11088 0.85208 0.10833 0.85288 0.10833 L 0.86154 0.10694 C 0.86282 0.10648 0.86394 0.10579 0.86538 0.10556 C 0.86747 0.10486 0.86987 0.10486 0.87211 0.10417 C 0.8734 0.10347 0.87452 0.10208 0.87596 0.10139 C 0.87708 0.10069 0.87852 0.10046 0.87981 0.1 C 0.88077 0.09907 0.88173 0.09815 0.88269 0.09722 C 0.88574 0.09329 0.88477 0.09282 0.88846 0.09028 C 0.88926 0.08958 0.89038 0.08935 0.89134 0.08889 C 0.89231 0.08796 0.89311 0.08657 0.89423 0.08611 C 0.90449 0.0794 0.89631 0.08681 0.90288 0.08056 C 0.90352 0.07917 0.90368 0.07708 0.90481 0.07639 C 0.90641 0.07477 0.90881 0.07523 0.91058 0.07361 C 0.91875 0.06551 0.90833 0.075 0.91634 0.06944 C 0.91731 0.06852 0.91811 0.06713 0.91923 0.06667 C 0.92099 0.06574 0.92308 0.06574 0.925 0.06528 C 0.93702 0.06204 0.92099 0.06505 0.94519 0.0625 C 0.94872 0.06204 0.95224 0.06157 0.95577 0.06111 C 0.95769 0.06065 0.95945 0.05995 0.96154 0.05972 C 0.9665 0.05903 0.97179 0.0588 0.97692 0.05833 C 0.97884 0.05741 0.98093 0.05718 0.98269 0.05556 C 0.98461 0.0537 0.98654 0.05185 0.98846 0.05 C 0.98974 0.04861 0.99086 0.04699 0.99231 0.04583 C 0.99503 0.04282 0.99808 0.04028 1.00096 0.0375 C 1.0109 0.02778 0.99535 0.04236 1.00769 0.03194 C 1.00961 0.03009 1.01346 0.02639 1.01346 0.02639 C 1.01811 0.0162 1.01234 0.02685 1.01827 0.02083 C 1.01971 0.01921 1.02067 0.0169 1.02211 0.01528 C 1.0274 0.00833 1.02468 0.01389 1.02981 0.00556 C 1.03077 0.0037 1.03141 0.00139 1.03269 -2.59259E-6 C 1.03429 -0.00231 1.0367 -0.00324 1.03846 -0.00556 C 1.03942 -0.00694 1.04022 -0.00856 1.04134 -0.00972 C 1.04455 -0.01389 1.04455 -0.01181 1.04808 -0.01667 C 1.0492 -0.01852 1.04968 -0.0206 1.05096 -0.02222 C 1.05176 -0.02361 1.05288 -0.02384 1.05384 -0.025 C 1.05545 -0.02755 1.05817 -0.03403 1.06058 -0.03611 C 1.06138 -0.03704 1.0625 -0.03704 1.06346 -0.0375 C 1.06474 -0.03843 1.06586 -0.03958 1.06731 -0.04028 C 1.06907 -0.04144 1.07115 -0.04213 1.07308 -0.04306 C 1.07404 -0.04352 1.07484 -0.04421 1.07596 -0.04444 L 1.08173 -0.04583 C 1.08301 -0.04676 1.08413 -0.04792 1.08558 -0.04861 C 1.08638 -0.04931 1.0875 -0.04954 1.08846 -0.05 C 1.08942 -0.05093 1.09022 -0.05231 1.09134 -0.05278 C 1.09311 -0.05417 1.09711 -0.05556 1.09711 -0.05556 C 1.10192 -0.05509 1.10673 -0.05509 1.11154 -0.05417 C 1.11506 -0.0537 1.11394 -0.05208 1.11731 -0.05 C 1.11843 -0.04931 1.11987 -0.04931 1.12115 -0.04861 C 1.12308 -0.04792 1.125 -0.04676 1.12692 -0.04583 C 1.12788 -0.04537 1.12884 -0.04514 1.12981 -0.04444 C 1.13109 -0.04352 1.13221 -0.04259 1.13365 -0.04167 C 1.13477 -0.0412 1.13622 -0.04074 1.1375 -0.04028 C 1.13846 -0.03935 1.13926 -0.03843 1.14038 -0.0375 C 1.14183 -0.03657 1.14567 -0.03542 1.14711 -0.03472 C 1.1508 -0.03333 1.14872 -0.03333 1.15096 -0.03333 L 1.15096 -0.03333 " pathEditMode="relative" ptsTypes="AAAAAAAAAAAAAAAAAAAAAAAAAAAAAAAAAAAAAAAAAAAAAAAAAAAAAAAAAAAAAAAAAAAAAAAAAAAAAAAAAAAAAAAAAAAAAAAAAAAAAAAAAAAAAAAAAAAAAAAAAAAAAAAAAAAAAAAAAAAAAAAAAAAA">
                                      <p:cBhvr>
                                        <p:cTn id="34" dur="6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Rot by="57600000">
                                      <p:cBhvr>
                                        <p:cTn id="36" dur="6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animMotion origin="layout" path="M -3.61111E-6 4.07407E-6 L 0.14896 0.93773 " pathEditMode="relative" rAng="0" ptsTypes="AA">
                                      <p:cBhvr>
                                        <p:cTn id="38" dur="3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48" y="46875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animMotion origin="layout" path="M 4.72222E-6 4.44444E-6 L -0.09601 0.94467 " pathEditMode="relative" rAng="0" ptsTypes="AA">
                                      <p:cBhvr>
                                        <p:cTn id="40" dur="39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9" y="47222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animMotion origin="layout" path="M -3.61111E-6 4.81481E-6 L 0.14792 1.01921 " pathEditMode="relative" rAng="0" ptsTypes="AA">
                                      <p:cBhvr>
                                        <p:cTn id="42" dur="39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5094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animMotion origin="layout" path="M -3.07692E-6 -1.85185E-6 L -3.07692E-6 0.00023 C -0.00336 -0.00324 -0.00625 -0.00694 -0.00977 -0.00926 C -0.01138 -0.01065 -0.01346 -0.01018 -0.01522 -0.01111 C -0.01682 -0.01204 -0.01811 -0.01412 -0.01939 -0.01481 C -0.02388 -0.01759 -0.02884 -0.01898 -0.03333 -0.02037 L -0.1125 -0.01852 C -0.1141 -0.01852 -0.11538 -0.01782 -0.11666 -0.01666 C -0.11843 -0.01528 -0.11939 -0.01296 -0.12083 -0.01111 L -0.12355 -1.85185E-6 C -0.1242 0.00185 -0.12436 0.00371 -0.125 0.00556 L -0.12772 0.01111 C -0.12964 0.01042 -0.13557 0.00857 -0.1375 0.00741 C -0.1399 0.00579 -0.14214 0.00371 -0.14439 0.00185 C -0.14599 0.00046 -0.14727 -0.00092 -0.14855 -0.00185 C -0.15 -0.00278 -0.1516 -0.00301 -0.15272 -0.0037 C -0.15513 -0.00532 -0.15721 -0.00833 -0.15977 -0.00926 C -0.16426 -0.01134 -0.16907 -0.01157 -0.17355 -0.01296 L -0.17916 -0.01481 L -0.22772 -0.01296 C -0.23205 -0.01273 -0.23605 -0.0118 -0.24022 -0.01111 L -0.25561 -0.00926 C -0.25753 -0.00879 -0.25929 -0.0081 -0.26105 -0.00741 C -0.26795 -0.00555 -0.27243 -0.00509 -0.27916 -0.00185 L -0.2875 0.00185 C -0.2992 0.02477 -0.28782 0.00533 -0.29727 0.01667 C -0.30016 0.02014 -0.30561 0.02778 -0.30561 0.02801 C -0.30897 0.04097 -0.3048 0.02431 -0.30833 0.04074 C -0.30881 0.04259 -0.30929 0.04445 -0.30977 0.0463 C -0.32339 0.04259 -0.31009 0.04676 -0.32355 0.04074 C -0.32548 0.03982 -0.3274 0.03935 -0.32916 0.03889 C -0.34343 0.03357 -0.33413 0.03634 -0.34583 0.03334 C -0.35416 0.025 -0.34952 0.0294 -0.35977 0.02037 C -0.36105 0.01898 -0.36234 0.01713 -0.36394 0.01667 C -0.36586 0.01597 -0.36763 0.01551 -0.36939 0.01482 C -0.37243 0.01366 -0.375 0.01158 -0.37772 0.01111 L -0.38894 0.00926 C -0.39022 0.00857 -0.39166 0.00764 -0.39311 0.00741 C -0.39631 0.00648 -0.39968 0.00625 -0.40272 0.00556 C -0.40513 0.00486 -0.40753 0.00417 -0.40977 0.00371 L -0.47083 0.00556 C -0.47275 0.00556 -0.47468 0.00671 -0.47644 0.00741 C -0.47884 0.00787 -0.48109 0.00834 -0.48333 0.00926 C -0.48894 0.01111 -0.49198 0.01204 -0.49583 0.01667 C -0.49759 0.01829 -0.49904 0.02014 -0.5 0.02222 C -0.50208 0.0257 -0.50384 0.02963 -0.50561 0.03334 L -0.50849 0.03889 C -0.50881 0.04445 -0.50673 0.05139 -0.50993 0.05556 C -0.51202 0.0581 -0.51554 0.05324 -0.51811 0.05185 C -0.53285 0.04283 -0.51827 0.04838 -0.53061 0.04445 L -0.54166 0.03334 C -0.54407 0.03079 -0.54583 0.02709 -0.54855 0.02593 C -0.55641 0.02246 -0.54968 0.02593 -0.55689 0.02037 C -0.55881 0.01898 -0.56073 0.01783 -0.5625 0.01667 C -0.5641 0.01551 -0.56522 0.01389 -0.56666 0.01296 C -0.57019 0.01065 -0.57436 0.0088 -0.57772 0.00741 C -0.59022 -0.00509 -0.57692 0.00671 -0.58894 -1.85185E-6 C -0.59968 -0.00625 -0.58573 -0.00185 -0.59855 -0.00741 C -0.60496 -0.01041 -0.60545 -0.00833 -0.61105 -0.01111 C -0.61538 -0.01342 -0.61939 -0.0162 -0.62355 -0.01852 C -0.625 -0.01944 -0.6266 -0.01967 -0.62772 -0.02037 C -0.62964 -0.02153 -0.63141 -0.02338 -0.63333 -0.02407 C -0.63605 -0.02523 -0.6391 -0.02523 -0.64166 -0.02592 C -0.64455 -0.02708 -0.65 -0.02963 -0.65 -0.0294 C -0.66714 -0.02916 -0.68429 -0.02893 -0.70144 -0.02778 C -0.70288 -0.02778 -0.70432 -0.02708 -0.70561 -0.02592 C -0.70769 -0.02454 -0.70929 -0.02222 -0.71105 -0.02037 C -0.7141 -0.00509 -0.71057 -0.02037 -0.71522 -0.00741 C -0.71698 -0.00324 -0.7173 0.00301 -0.71811 0.00741 C -0.71859 0.00926 -0.71907 0.01111 -0.71939 0.01296 C -0.72307 0.01227 -0.72948 0.01181 -0.73333 0.00926 C -0.74311 0.00278 -0.73157 0.00741 -0.74311 0.00371 C -0.75545 -0.00741 -0.73573 0.00949 -0.75561 -0.0037 C -0.76875 -0.0125 -0.7524 -0.00208 -0.76939 -0.01111 C -0.77484 -0.01412 -0.77916 -0.01666 -0.78477 -0.01852 C -0.78718 -0.01944 -0.78942 -0.01991 -0.79166 -0.02037 C -0.80801 -0.01991 -0.8242 -0.01967 -0.84022 -0.01852 C -0.84855 -0.01805 -0.84679 -0.01713 -0.85272 -0.01481 C -0.85657 -0.01366 -0.86394 -0.01111 -0.86394 -0.01088 C -0.86522 -0.00995 -0.86666 -0.00856 -0.86811 -0.00741 C -0.87115 -0.00555 -0.87644 -0.00463 -0.87916 -0.0037 C -0.88301 -0.00278 -0.89022 -1.85185E-6 -0.89022 0.00023 C -0.89134 0.00185 -0.89198 0.00394 -0.89311 0.00556 C -0.9024 0.01783 -0.89263 -1.85185E-6 -0.9 0.01482 C -0.90048 0.01713 -0.9008 0.01968 -0.90144 0.02222 C -0.90224 0.02477 -0.90368 0.02685 -0.90416 0.02963 C -0.90496 0.0331 -0.9048 0.03704 -0.90561 0.04074 C -0.90625 0.04329 -0.90769 0.04537 -0.90833 0.04815 C -0.90961 0.05162 -0.90865 0.05695 -0.91105 0.05926 L -0.91522 0.06296 C -0.91763 0.06227 -0.92019 0.0625 -0.92227 0.06111 C -0.9242 0.05972 -0.925 0.05718 -0.92644 0.05556 C -0.92836 0.05347 -0.93013 0.05185 -0.93189 0.05 C -0.93397 0.04769 -0.93557 0.04468 -0.9375 0.04259 C -0.93942 0.04051 -0.9415 0.03912 -0.94311 0.03704 C -0.94423 0.03542 -0.94471 0.03287 -0.94583 0.03148 C -0.94711 0.02986 -0.94871 0.02894 -0.95 0.02778 C -0.95192 0.02593 -0.95384 0.02384 -0.95561 0.02222 C -0.95833 0.01945 -0.96121 0.01736 -0.96394 0.01482 C -0.96586 0.01296 -0.96746 0.01088 -0.96939 0.00926 C -0.9766 0.00324 -0.97484 0.00695 -0.98333 0.00185 C -0.98493 0.00093 -0.98589 -0.00116 -0.9875 -0.00185 C -0.99022 -0.00347 -0.99311 -0.0044 -0.99583 -0.00555 C -0.99727 -0.00625 -0.99855 -0.00717 -1 -0.00741 C -1.01522 -0.01088 -1.00561 -0.00903 -1.02916 -0.01111 C -1.03061 -0.01111 -1.06121 -0.01829 -1.07083 -0.00555 C -1.07179 -0.00416 -1.07259 -0.00185 -1.07355 -1.85185E-6 C -1.07404 0.00741 -1.07339 0.01505 -1.075 0.02222 C -1.07692 0.03148 -1.08109 0.03496 -1.0875 0.03704 C -1.09102 0.03796 -1.09471 0.0382 -1.09855 0.03889 C -1.10625 0.04213 -1.09936 0.03866 -1.10689 0.04445 C -1.10993 0.04653 -1.11618 0.05046 -1.11939 0.05185 C -1.12163 0.05255 -1.12404 0.05301 -1.12644 0.05371 C -1.12804 0.05417 -1.13189 0.05556 -1.13189 0.05579 L -1.13189 0.05556 " pathEditMode="relative" rAng="0" ptsTypes="AAAAAAAAAAAAAAAAAAAAAAAAAAAAAAAAAAAAAAAAAAAAAAAAAAAAAAAAAAAAAAAAAAAAAAAAAAAAAAAAAAAAAAAAAAAAAAAAAAAAAAAAAAAAAAAAAAA">
                                      <p:cBhvr>
                                        <p:cTn id="44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603" y="1667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animRot by="-54000000">
                                      <p:cBhvr>
                                        <p:cTn id="46" dur="4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5" presetClass="path" presetSubtype="0" accel="50000" decel="50000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animMotion origin="layout" path="M 3.07692E-6 -4.44444E-6 L -1.16314 -4.44444E-6 " pathEditMode="relative" rAng="0" ptsTypes="AA">
                                      <p:cBhvr>
                                        <p:cTn id="48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157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animRot by="-57600000">
                                      <p:cBhvr>
                                        <p:cTn id="50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5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3.07692E-6 -4.81481E-6 L 1.10336 0.36621 " pathEditMode="relative" rAng="0" ptsTypes="AA">
                                      <p:cBhvr>
                                        <p:cTn id="52" dur="69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160" y="1831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Rot by="54000000">
                                      <p:cBhvr>
                                        <p:cTn id="54" dur="56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animMotion origin="layout" path="M -5.12821E-7 1.85185E-6 L 1.22949 0.12523 " pathEditMode="relative" rAng="0" ptsTypes="AA">
                                      <p:cBhvr>
                                        <p:cTn id="56" dur="3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74" y="625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Rot by="21600000">
                                      <p:cBhvr>
                                        <p:cTn id="58" dur="36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apezoid 1"/>
          <p:cNvSpPr/>
          <p:nvPr/>
        </p:nvSpPr>
        <p:spPr>
          <a:xfrm>
            <a:off x="932652" y="-10494648"/>
            <a:ext cx="6411577" cy="14383482"/>
          </a:xfrm>
          <a:prstGeom prst="trapezoid">
            <a:avLst>
              <a:gd name="adj" fmla="val 15714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rapezoid 20"/>
          <p:cNvSpPr/>
          <p:nvPr/>
        </p:nvSpPr>
        <p:spPr>
          <a:xfrm rot="10800000">
            <a:off x="5990176" y="14512"/>
            <a:ext cx="2370355" cy="3718559"/>
          </a:xfrm>
          <a:custGeom>
            <a:avLst/>
            <a:gdLst>
              <a:gd name="connsiteX0" fmla="*/ 0 w 2941855"/>
              <a:gd name="connsiteY0" fmla="*/ 3718559 h 3718559"/>
              <a:gd name="connsiteX1" fmla="*/ 514472 w 2941855"/>
              <a:gd name="connsiteY1" fmla="*/ 0 h 3718559"/>
              <a:gd name="connsiteX2" fmla="*/ 2427383 w 2941855"/>
              <a:gd name="connsiteY2" fmla="*/ 0 h 3718559"/>
              <a:gd name="connsiteX3" fmla="*/ 2941855 w 2941855"/>
              <a:gd name="connsiteY3" fmla="*/ 3718559 h 3718559"/>
              <a:gd name="connsiteX4" fmla="*/ 0 w 2941855"/>
              <a:gd name="connsiteY4" fmla="*/ 3718559 h 3718559"/>
              <a:gd name="connsiteX0" fmla="*/ 57028 w 2427383"/>
              <a:gd name="connsiteY0" fmla="*/ 3705859 h 3718559"/>
              <a:gd name="connsiteX1" fmla="*/ 0 w 2427383"/>
              <a:gd name="connsiteY1" fmla="*/ 0 h 3718559"/>
              <a:gd name="connsiteX2" fmla="*/ 1912911 w 2427383"/>
              <a:gd name="connsiteY2" fmla="*/ 0 h 3718559"/>
              <a:gd name="connsiteX3" fmla="*/ 2427383 w 2427383"/>
              <a:gd name="connsiteY3" fmla="*/ 3718559 h 3718559"/>
              <a:gd name="connsiteX4" fmla="*/ 57028 w 2427383"/>
              <a:gd name="connsiteY4" fmla="*/ 3705859 h 3718559"/>
              <a:gd name="connsiteX0" fmla="*/ 0 w 2370355"/>
              <a:gd name="connsiteY0" fmla="*/ 3705859 h 3718559"/>
              <a:gd name="connsiteX1" fmla="*/ 444622 w 2370355"/>
              <a:gd name="connsiteY1" fmla="*/ 82550 h 3718559"/>
              <a:gd name="connsiteX2" fmla="*/ 1855883 w 2370355"/>
              <a:gd name="connsiteY2" fmla="*/ 0 h 3718559"/>
              <a:gd name="connsiteX3" fmla="*/ 2370355 w 2370355"/>
              <a:gd name="connsiteY3" fmla="*/ 3718559 h 3718559"/>
              <a:gd name="connsiteX4" fmla="*/ 0 w 2370355"/>
              <a:gd name="connsiteY4" fmla="*/ 3705859 h 3718559"/>
              <a:gd name="connsiteX0" fmla="*/ 0 w 2370355"/>
              <a:gd name="connsiteY0" fmla="*/ 3705859 h 3718559"/>
              <a:gd name="connsiteX1" fmla="*/ 444622 w 2370355"/>
              <a:gd name="connsiteY1" fmla="*/ 6350 h 3718559"/>
              <a:gd name="connsiteX2" fmla="*/ 1855883 w 2370355"/>
              <a:gd name="connsiteY2" fmla="*/ 0 h 3718559"/>
              <a:gd name="connsiteX3" fmla="*/ 2370355 w 2370355"/>
              <a:gd name="connsiteY3" fmla="*/ 3718559 h 3718559"/>
              <a:gd name="connsiteX4" fmla="*/ 0 w 2370355"/>
              <a:gd name="connsiteY4" fmla="*/ 3705859 h 371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0355" h="3718559">
                <a:moveTo>
                  <a:pt x="0" y="3705859"/>
                </a:moveTo>
                <a:lnTo>
                  <a:pt x="444622" y="6350"/>
                </a:lnTo>
                <a:lnTo>
                  <a:pt x="1855883" y="0"/>
                </a:lnTo>
                <a:lnTo>
                  <a:pt x="2370355" y="3718559"/>
                </a:lnTo>
                <a:lnTo>
                  <a:pt x="0" y="3705859"/>
                </a:lnTo>
                <a:close/>
              </a:path>
            </a:pathLst>
          </a:custGeom>
          <a:solidFill>
            <a:srgbClr val="F5F8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Trapezoid 3"/>
          <p:cNvSpPr/>
          <p:nvPr/>
        </p:nvSpPr>
        <p:spPr>
          <a:xfrm rot="10800000">
            <a:off x="22856" y="14509"/>
            <a:ext cx="2941855" cy="5649543"/>
          </a:xfrm>
          <a:prstGeom prst="trapezoid">
            <a:avLst>
              <a:gd name="adj" fmla="val 17488"/>
            </a:avLst>
          </a:prstGeom>
          <a:solidFill>
            <a:srgbClr val="F5F8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335" y="-2239776"/>
            <a:ext cx="2061555" cy="235191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6148" y="1228702"/>
            <a:ext cx="1278092" cy="98996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7353" y="2552213"/>
            <a:ext cx="738378" cy="57524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6404" y="1928635"/>
            <a:ext cx="730050" cy="53155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7783" y="474443"/>
            <a:ext cx="1243013" cy="96279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1620" y="1869475"/>
            <a:ext cx="1233836" cy="89836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783" y="2036712"/>
            <a:ext cx="857406" cy="624285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59203" y="5822076"/>
            <a:ext cx="8508654" cy="1193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059" y="-2143897"/>
            <a:ext cx="2061555" cy="2351917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841" y="137845"/>
            <a:ext cx="1233836" cy="89836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0678" y="305082"/>
            <a:ext cx="857406" cy="6242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977" y="-3023611"/>
            <a:ext cx="2061555" cy="235191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701" y="-2927732"/>
            <a:ext cx="2061555" cy="235191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625" y="-2233126"/>
            <a:ext cx="2061555" cy="235191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349" y="-2137247"/>
            <a:ext cx="2061555" cy="23519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103" y="-3297810"/>
            <a:ext cx="1776570" cy="18271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611" y="-3023611"/>
            <a:ext cx="2061555" cy="235191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827" y="-3201931"/>
            <a:ext cx="1776570" cy="182716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335" y="-2927732"/>
            <a:ext cx="2061555" cy="2351917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76A55A80-5B37-406F-A402-712169701865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BDD7EE"/>
              </a:clrFrom>
              <a:clrTo>
                <a:srgbClr val="BDD7E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79" y="0"/>
            <a:ext cx="9906279" cy="6866644"/>
          </a:xfrm>
          <a:prstGeom prst="rect">
            <a:avLst/>
          </a:prstGeom>
        </p:spPr>
      </p:pic>
      <p:graphicFrame>
        <p:nvGraphicFramePr>
          <p:cNvPr id="22" name="Table 21"/>
          <p:cNvGraphicFramePr>
            <a:graphicFrameLocks noGrp="1"/>
          </p:cNvGraphicFramePr>
          <p:nvPr>
            <p:extLst/>
          </p:nvPr>
        </p:nvGraphicFramePr>
        <p:xfrm>
          <a:off x="1041400" y="3682501"/>
          <a:ext cx="8089900" cy="19307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50193">
                  <a:extLst>
                    <a:ext uri="{9D8B030D-6E8A-4147-A177-3AD203B41FA5}">
                      <a16:colId xmlns:a16="http://schemas.microsoft.com/office/drawing/2014/main" val="1158947443"/>
                    </a:ext>
                  </a:extLst>
                </a:gridCol>
                <a:gridCol w="5739707">
                  <a:extLst>
                    <a:ext uri="{9D8B030D-6E8A-4147-A177-3AD203B41FA5}">
                      <a16:colId xmlns:a16="http://schemas.microsoft.com/office/drawing/2014/main" val="2237512653"/>
                    </a:ext>
                  </a:extLst>
                </a:gridCol>
              </a:tblGrid>
              <a:tr h="482688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latin typeface="Comic Sans MS" panose="030F0702030302020204" pitchFamily="66" charset="0"/>
                        </a:rPr>
                        <a:t>Eggs</a:t>
                      </a:r>
                      <a:endParaRPr lang="en-GB" sz="2200" dirty="0"/>
                    </a:p>
                  </a:txBody>
                  <a:tcPr marL="142114" marR="142114" marT="71057" marB="7105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latin typeface="Comic Sans MS" panose="030F0702030302020204" pitchFamily="66" charset="0"/>
                        </a:rPr>
                        <a:t>Tally</a:t>
                      </a:r>
                    </a:p>
                  </a:txBody>
                  <a:tcPr marL="142114" marR="142114" marT="71057" marB="7105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0136819"/>
                  </a:ext>
                </a:extLst>
              </a:tr>
              <a:tr h="482688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latin typeface="Comic Sans MS" panose="030F0702030302020204" pitchFamily="66" charset="0"/>
                        </a:rPr>
                        <a:t>Pink eggs</a:t>
                      </a:r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6451960"/>
                  </a:ext>
                </a:extLst>
              </a:tr>
              <a:tr h="482688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latin typeface="Comic Sans MS" panose="030F0702030302020204" pitchFamily="66" charset="0"/>
                        </a:rPr>
                        <a:t>Blue eggs</a:t>
                      </a:r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9197832"/>
                  </a:ext>
                </a:extLst>
              </a:tr>
              <a:tr h="4826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Green eggs</a:t>
                      </a:r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5068814"/>
                  </a:ext>
                </a:extLst>
              </a:tr>
            </a:tbl>
          </a:graphicData>
        </a:graphic>
      </p:graphicFrame>
      <p:cxnSp>
        <p:nvCxnSpPr>
          <p:cNvPr id="33" name="Straight Connector 32"/>
          <p:cNvCxnSpPr/>
          <p:nvPr/>
        </p:nvCxnSpPr>
        <p:spPr>
          <a:xfrm>
            <a:off x="3645357" y="4278451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759657" y="4278451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855020" y="4278451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969320" y="4278451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3602413" y="4269443"/>
            <a:ext cx="412396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651765" y="4756670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3757031" y="4756670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652970" y="5259589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8755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59259E-6 L -0.09254 0.83102 " pathEditMode="relative" rAng="0" ptsTypes="AA">
                                      <p:cBhvr>
                                        <p:cTn id="6" dur="3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5" y="4155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33333E-6 L 0.14635 0.8301 " pathEditMode="relative" rAng="0" ptsTypes="AA">
                                      <p:cBhvr>
                                        <p:cTn id="8" dur="3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9" y="4150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3.58974E-6 -1.11111E-6 L -1.17227 -1.11111E-6 " pathEditMode="relative" rAng="0" ptsTypes="AA">
                                      <p:cBhvr>
                                        <p:cTn id="10" dur="6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622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-57600000">
                                      <p:cBhvr>
                                        <p:cTn id="12" dur="6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3.05556E-6 4.44444E-6 L 0.15451 0.97847 " pathEditMode="relative" rAng="0" ptsTypes="AA">
                                      <p:cBhvr>
                                        <p:cTn id="14" dur="3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26" y="4891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4.72222E-6 4.44444E-6 L -0.09601 0.94467 " pathEditMode="relative" rAng="0" ptsTypes="AA">
                                      <p:cBhvr>
                                        <p:cTn id="16" dur="3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9" y="4722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3.05556E-6 3.7037E-6 L 0.15347 1.04375 " pathEditMode="relative" rAng="0" ptsTypes="AA">
                                      <p:cBhvr>
                                        <p:cTn id="18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4" y="5217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11111E-6 L -3.61111E-6 -1.11111E-6 C 0.00591 -0.00486 0.01146 -0.01065 0.01754 -0.01481 C 0.01962 -0.0162 0.02188 -0.01736 0.02396 -0.01898 C 0.02657 -0.02083 0.029 -0.02338 0.03177 -0.02523 C 0.04479 -0.03403 0.0349 -0.02616 0.04445 -0.03171 C 0.04653 -0.03287 0.04844 -0.03495 0.0507 -0.03588 C 0.05486 -0.03773 0.0592 -0.03866 0.06337 -0.04005 C 0.07014 -0.04236 0.07032 -0.04259 0.07778 -0.04444 C 0.09202 -0.04769 0.08229 -0.04491 0.09358 -0.04861 C 0.10834 -0.04792 0.12327 -0.04769 0.13802 -0.04653 C 0.14271 -0.04606 0.15 -0.03796 0.15226 -0.03588 L 0.15712 -0.03171 C 0.16042 -0.01806 0.15591 -0.03287 0.16337 -0.01898 C 0.16893 -0.00856 0.16476 -0.01343 0.16823 -0.00417 C 0.1691 -0.00185 0.17032 -1.11111E-6 0.17136 0.00231 C 0.17188 0.00509 0.17223 0.00787 0.17292 0.01065 C 0.17396 0.01505 0.17604 0.02338 0.17604 0.02338 C 0.18091 0.02199 0.18594 0.02153 0.19045 0.01921 C 0.19584 0.0162 0.20122 0.00856 0.20625 0.0044 C 0.20834 0.00255 0.21059 0.00162 0.21268 -1.11111E-6 C 0.21424 -0.00116 0.2158 -0.00278 0.21736 -0.00417 C 0.21945 -0.00625 0.22136 -0.0088 0.22379 -0.01042 C 0.2257 -0.01181 0.22795 -0.01181 0.23004 -0.0125 C 0.23264 -0.01481 0.23525 -0.01713 0.23802 -0.01898 C 0.24653 -0.02454 0.24497 -0.02222 0.25382 -0.02523 C 0.25556 -0.02593 0.25712 -0.02685 0.25868 -0.02731 C 0.26389 -0.0294 0.26754 -0.03009 0.27292 -0.03171 C 0.275 -0.0331 0.27709 -0.03495 0.27934 -0.03588 C 0.29358 -0.04236 0.32917 -0.03611 0.3316 -0.03588 L 0.34445 -0.02731 C 0.35052 -0.02338 0.35018 -0.02384 0.35556 -0.01898 C 0.35764 -0.0169 0.3599 -0.01481 0.36181 -0.0125 C 0.36354 -0.01065 0.36476 -0.00787 0.36667 -0.00625 C 0.36806 -0.00509 0.36979 -0.00486 0.37136 -0.00417 C 0.3724 -0.00208 0.37309 0.00046 0.37448 0.00231 C 0.37743 0.00556 0.38403 0.01065 0.38403 0.01065 C 0.38403 0.01042 0.38681 -0.01968 0.38716 -0.02106 C 0.38854 -0.02546 0.39462 -0.03657 0.39827 -0.04005 C 0.40018 -0.0419 0.40261 -0.04259 0.40469 -0.04444 C 0.40695 -0.0463 0.40886 -0.04861 0.41111 -0.05069 C 0.41424 -0.0537 0.41736 -0.05625 0.42049 -0.05926 C 0.42223 -0.06065 0.42344 -0.06273 0.42535 -0.06343 C 0.42743 -0.06412 0.42952 -0.06458 0.4316 -0.06551 C 0.43334 -0.0662 0.43473 -0.06713 0.43646 -0.06759 C 0.44011 -0.06852 0.44393 -0.06898 0.44757 -0.06968 C 0.46736 -0.07384 0.44584 -0.06991 0.46979 -0.07384 C 0.47726 -0.07315 0.48455 -0.07292 0.49202 -0.07176 C 0.49358 -0.07153 0.49514 -0.0706 0.4967 -0.06968 C 0.50851 -0.06296 0.49809 -0.06829 0.50782 -0.06134 C 0.52761 -0.04676 0.51441 -0.05833 0.52535 -0.04861 C 0.53438 -0.03032 0.52223 -0.05185 0.53334 -0.04005 C 0.53473 -0.03843 0.53525 -0.03588 0.53646 -0.0338 C 0.53802 -0.03079 0.53976 -0.02824 0.54115 -0.02523 C 0.54341 -0.02106 0.54549 -0.0169 0.54757 -0.0125 L 0.5507 -0.00625 C 0.55191 -0.00185 0.55174 0.00347 0.55712 0.00231 C 0.55903 0.00185 0.56007 -0.00093 0.56181 -0.00208 C 0.56493 -0.00394 0.56823 -0.0044 0.57136 -0.00625 C 0.59202 -0.01875 0.57032 -0.00856 0.58403 -0.01481 C 0.59219 -0.02546 0.58681 -0.01968 0.60157 -0.02963 C 0.60573 -0.03241 0.60973 -0.03611 0.61424 -0.03796 C 0.6257 -0.04306 0.61146 -0.03681 0.62535 -0.04213 C 0.62691 -0.04282 0.62848 -0.04375 0.63004 -0.04444 C 0.63316 -0.04537 0.63646 -0.04583 0.63959 -0.04653 C 0.64167 -0.04792 0.64375 -0.04977 0.64601 -0.05069 C 0.65712 -0.05486 0.66789 -0.05208 0.67934 -0.05069 C 0.69462 -0.04884 0.68768 -0.04954 0.69827 -0.04653 C 0.70417 -0.04468 0.70712 -0.04444 0.71268 -0.04213 C 0.72882 -0.03588 0.71563 -0.03981 0.73004 -0.03588 C 0.7316 -0.03449 0.73316 -0.03264 0.7349 -0.03171 C 0.73681 -0.03056 0.73924 -0.03056 0.74115 -0.02963 C 0.74341 -0.02847 0.74549 -0.02662 0.74757 -0.02523 C 0.74966 -0.02106 0.7507 -0.01551 0.75382 -0.0125 C 0.75556 -0.01111 0.75729 -0.01019 0.75868 -0.00833 C 0.76059 -0.00579 0.76198 -0.00278 0.76337 -1.11111E-6 C 0.77709 0.02616 0.76337 0.00139 0.77448 0.0213 C 0.775 0.02338 0.77448 0.02824 0.77604 0.02755 C 0.7783 0.02662 0.77795 0.02176 0.77934 0.01921 C 0.78056 0.01667 0.78264 0.01505 0.78403 0.01273 C 0.78646 0.0088 0.78716 0.00301 0.79045 -1.11111E-6 C 0.79202 -0.00139 0.79375 -0.00255 0.79514 -0.00417 C 0.79688 -0.00602 0.79792 -0.00903 0.8 -0.01042 C 0.80278 -0.01273 0.80625 -0.01319 0.80938 -0.01481 C 0.81823 -0.02639 0.80938 -0.0169 0.82223 -0.02315 C 0.82552 -0.02477 0.82848 -0.02755 0.8316 -0.02963 C 0.83316 -0.03032 0.8349 -0.03102 0.83646 -0.03171 C 0.83854 -0.0338 0.84045 -0.03657 0.84271 -0.03796 C 0.84532 -0.03935 0.84809 -0.03935 0.8507 -0.04005 C 0.85504 -0.04144 0.8592 -0.04282 0.86337 -0.04444 C 0.87136 -0.04699 0.86771 -0.0456 0.87448 -0.04861 C 0.88889 -0.04792 0.9033 -0.04907 0.91736 -0.04653 C 0.91962 -0.04606 0.92084 -0.04236 0.92223 -0.04005 C 0.93542 -0.01736 0.9224 -0.03542 0.93334 -0.02106 C 0.93438 -0.01829 0.93525 -0.01528 0.93646 -0.0125 C 0.93837 -0.00833 0.94271 -1.11111E-6 0.94271 -1.11111E-6 C 0.94341 0.00231 0.94341 0.00463 0.94445 0.00648 C 0.94549 0.00833 0.94809 0.00856 0.94914 0.01065 C 0.95087 0.01435 0.95226 0.02338 0.95226 0.02338 C 0.95382 0.02269 0.95573 0.02245 0.95712 0.0213 C 0.96615 0.01366 0.96302 0.01412 0.96979 0.00648 C 0.97587 -0.00046 0.97604 0.00162 0.98091 -0.00625 C 0.98212 -0.0081 0.98264 -0.01088 0.98403 -0.0125 C 0.98542 -0.01435 0.98733 -0.01528 0.98889 -0.0169 C 0.99462 -0.02245 0.99809 -0.02685 1.00469 -0.03171 C 1.00729 -0.03356 1.0132 -0.03472 1.0158 -0.03588 C 1.03056 -0.04329 1.01233 -0.03796 1.0316 -0.04213 C 1.05729 -0.05694 1.02969 -0.04236 1.05226 -0.05069 C 1.05504 -0.05162 1.05747 -0.05394 1.06025 -0.05486 C 1.06389 -0.05602 1.06771 -0.05625 1.07136 -0.05694 C 1.09323 -0.06181 1.06129 -0.05625 1.09202 -0.06134 C 1.10104 -0.05995 1.11007 -0.05949 1.11893 -0.05694 C 1.12535 -0.05532 1.12535 -0.0463 1.12691 -0.04005 L 1.13004 -0.02731 C 1.13056 -0.02523 1.13177 -0.02338 1.13177 -0.02106 L 1.13177 -0.01481 L 1.13177 -0.01481 " pathEditMode="relative" ptsTypes="AAAAAAAAAAAAAAAAAAAAAAAAAAAAAAAAAAAAAAAAAAAAAAAAAAAAAAAAAAAAAAAAAAAAAAAAAAAAAAAAAAAAAAAAAAAAAAAAAAAAAAAAAAAAAAAAAAAAA">
                                      <p:cBhvr>
                                        <p:cTn id="20" dur="3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0">
                                      <p:cBhvr>
                                        <p:cTn id="22" dur="3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5.55556E-7 1.48148E-6 L -5.55556E-7 1.48379 " pathEditMode="relative" rAng="0" ptsTypes="AA">
                                      <p:cBhvr>
                                        <p:cTn id="24" dur="6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419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3.88889E-6 2.59259E-6 L -0.09254 0.83102 " pathEditMode="relative" rAng="0" ptsTypes="AA">
                                      <p:cBhvr>
                                        <p:cTn id="26" dur="3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5" y="4155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3.58974E-6 -3.7037E-7 L 1.12948 -0.29768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74" y="-1488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Rot by="57600000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Motion origin="layout" path="M 2.77778E-6 -3.33333E-6 L 0.14635 0.8301 " pathEditMode="relative" rAng="0" ptsTypes="AA">
                                      <p:cBhvr>
                                        <p:cTn id="32" dur="39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9" y="4150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Motion origin="layout" path="M -5.12821E-7 -2.59259E-6 L -5.12821E-7 -2.59259E-6 C 0.00288 -0.00185 0.00577 -0.00394 0.00865 -0.00556 C 0.01154 -0.00741 0.01234 -0.00718 0.01538 -0.00833 C 0.01747 -0.00926 0.01923 -0.01019 0.02115 -0.01111 C 0.02211 -0.01157 0.02308 -0.01227 0.0242 -0.0125 C 0.02612 -0.01296 0.02804 -0.01343 0.02997 -0.01389 C 0.03189 -0.01481 0.03365 -0.01574 0.03558 -0.01667 C 0.03654 -0.01713 0.0375 -0.01782 0.03846 -0.01806 C 0.03974 -0.01852 0.04102 -0.01944 0.04231 -0.01944 C 0.05192 -0.02037 0.0617 -0.02037 0.07115 -0.02083 L 0.12596 -0.01944 C 0.12724 -0.01944 0.12836 -0.01852 0.12981 -0.01806 C 0.13253 -0.01759 0.13558 -0.01713 0.13846 -0.01667 C 0.14247 -0.01528 0.14263 -0.01528 0.14711 -0.01389 C 0.14888 -0.01343 0.15096 -0.01319 0.15288 -0.0125 C 0.15417 -0.01227 0.15529 -0.01134 0.15673 -0.01111 C 0.16106 -0.01042 0.1657 -0.01019 0.17019 -0.00972 C 0.17596 -0.01019 0.18173 -0.01042 0.1875 -0.01111 C 0.18894 -0.01134 0.19343 -0.01458 0.19423 -0.01528 C 0.19519 -0.01644 0.19583 -0.01875 0.19711 -0.01944 C 0.19856 -0.0206 0.20032 -0.02037 0.20192 -0.02083 C 0.20929 -0.02917 0.2024 -0.02245 0.20865 -0.02639 C 0.21122 -0.02824 0.21362 -0.03056 0.21634 -0.03194 C 0.21795 -0.03287 0.21955 -0.03356 0.22115 -0.03472 C 0.22388 -0.03727 0.22596 -0.04074 0.22884 -0.04306 C 0.23269 -0.0463 0.23718 -0.04838 0.24038 -0.05278 C 0.24775 -0.06366 0.24375 -0.05903 0.25192 -0.06667 C 0.25288 -0.06759 0.25352 -0.06921 0.25481 -0.06944 C 0.25641 -0.06991 0.25801 -0.07037 0.25961 -0.07083 C 0.26058 -0.0713 0.26138 -0.07222 0.2625 -0.07222 C 0.26586 -0.07315 0.26955 -0.07315 0.27308 -0.07361 C 0.29247 -0.08079 0.27804 -0.07662 0.31731 -0.075 C 0.31955 -0.07454 0.32163 -0.07361 0.32404 -0.07361 C 0.35144 -0.07361 0.34631 -0.07292 0.36154 -0.07639 C 0.3625 -0.07731 0.36314 -0.07894 0.36442 -0.07917 C 0.36747 -0.08032 0.37083 -0.08009 0.37404 -0.08056 C 0.37628 -0.08102 0.37852 -0.08148 0.38077 -0.08194 C 0.38846 -0.08148 0.39615 -0.08148 0.40384 -0.08056 C 0.40481 -0.08056 0.40577 -0.08009 0.40673 -0.07917 L 0.41538 -0.07083 L 0.41827 -0.06806 C 0.42131 -0.06157 0.41971 -0.06551 0.42211 -0.05556 C 0.42243 -0.05417 0.42243 -0.05278 0.42308 -0.05139 C 0.42676 -0.04352 0.42356 -0.05116 0.42596 -0.04306 C 0.42644 -0.0412 0.42724 -0.03958 0.42788 -0.0375 C 0.4282 -0.03588 0.42836 -0.0338 0.42884 -0.03194 C 0.429 -0.03056 0.42949 -0.0294 0.42981 -0.02778 C 0.43237 -0.01227 0.42852 -0.03056 0.43269 -0.0125 L 0.43365 -0.00833 L 0.43461 -0.00417 C 0.43622 0.0125 0.43461 -0.00069 0.43654 0.01111 C 0.43798 0.02106 0.4367 0.01458 0.43846 0.02222 C 0.43878 0.02546 0.4391 0.02847 0.43942 0.03194 C 0.43974 0.03542 0.4399 0.03935 0.44038 0.04306 C 0.44038 0.04306 0.44183 0.05463 0.44231 0.05556 C 0.44311 0.05764 0.44487 0.05926 0.44615 0.06111 C 0.44647 0.0625 0.44647 0.06389 0.44711 0.06528 C 0.44888 0.06991 0.4508 0.07407 0.45384 0.07778 C 0.45465 0.0787 0.45577 0.0794 0.45673 0.08056 C 0.46458 0.09005 0.45465 0.0787 0.46154 0.09028 C 0.46378 0.09421 0.46683 0.09514 0.47019 0.09722 C 0.47227 0.10023 0.47324 0.10208 0.47596 0.10417 C 0.48381 0.10972 0.4734 0.10023 0.48173 0.10833 C 0.48237 0.10972 0.48269 0.11134 0.48365 0.1125 C 0.48622 0.11551 0.49006 0.11759 0.49327 0.11944 C 0.49407 0.11991 0.49519 0.12014 0.49615 0.12083 C 0.49775 0.12153 0.4992 0.12269 0.50096 0.12361 C 0.51779 0.13264 0.4883 0.11597 0.50673 0.12778 C 0.51058 0.13009 0.51618 0.13171 0.52019 0.13333 C 0.5242 0.13495 0.52243 0.13519 0.52788 0.13611 C 0.53189 0.13657 0.53622 0.13681 0.54038 0.1375 C 0.54295 0.13773 0.54535 0.13866 0.54808 0.13889 C 0.56234 0.13958 0.57692 0.13958 0.59134 0.14028 L 0.62981 0.14167 C 0.63141 0.1419 0.64295 0.14444 0.64423 0.14444 C 0.65384 0.14444 0.66346 0.14352 0.67308 0.14306 C 0.67468 0.14259 0.67628 0.14213 0.67788 0.14167 C 0.67949 0.14074 0.68093 0.13935 0.68269 0.13889 C 0.68477 0.13796 0.68718 0.13796 0.68942 0.1375 C 0.69134 0.13704 0.69311 0.13634 0.69519 0.13611 C 0.70753 0.1338 0.71074 0.13449 0.72596 0.13333 C 0.73013 0.13287 0.73429 0.13241 0.73846 0.13194 C 0.74263 0.13125 0.74519 0.13056 0.74904 0.12917 C 0.75 0.1287 0.7508 0.12801 0.75192 0.12778 C 0.75304 0.12708 0.75449 0.12685 0.75577 0.12639 C 0.75705 0.12546 0.75817 0.12384 0.75961 0.12361 C 0.76346 0.12245 0.7867 0.12083 0.7875 0.12083 C 0.80224 0.11528 0.78638 0.1206 0.82404 0.11806 C 0.82596 0.11782 0.82772 0.1169 0.82981 0.11667 C 0.83253 0.11597 0.83558 0.11574 0.83846 0.11528 C 0.83974 0.11435 0.84086 0.11319 0.84231 0.1125 C 0.84455 0.11088 0.85208 0.10833 0.85288 0.10833 L 0.86154 0.10694 C 0.86282 0.10648 0.86394 0.10579 0.86538 0.10556 C 0.86747 0.10486 0.86987 0.10486 0.87211 0.10417 C 0.8734 0.10347 0.87452 0.10208 0.87596 0.10139 C 0.87708 0.10069 0.87852 0.10046 0.87981 0.1 C 0.88077 0.09907 0.88173 0.09815 0.88269 0.09722 C 0.88574 0.09329 0.88477 0.09282 0.88846 0.09028 C 0.88926 0.08958 0.89038 0.08935 0.89134 0.08889 C 0.89231 0.08796 0.89311 0.08657 0.89423 0.08611 C 0.90449 0.0794 0.89631 0.08681 0.90288 0.08056 C 0.90352 0.07917 0.90368 0.07708 0.90481 0.07639 C 0.90641 0.07477 0.90881 0.07523 0.91058 0.07361 C 0.91875 0.06551 0.90833 0.075 0.91634 0.06944 C 0.91731 0.06852 0.91811 0.06713 0.91923 0.06667 C 0.92099 0.06574 0.92308 0.06574 0.925 0.06528 C 0.93702 0.06204 0.92099 0.06505 0.94519 0.0625 C 0.94872 0.06204 0.95224 0.06157 0.95577 0.06111 C 0.95769 0.06065 0.95945 0.05995 0.96154 0.05972 C 0.9665 0.05903 0.97179 0.0588 0.97692 0.05833 C 0.97884 0.05741 0.98093 0.05718 0.98269 0.05556 C 0.98461 0.0537 0.98654 0.05185 0.98846 0.05 C 0.98974 0.04861 0.99086 0.04699 0.99231 0.04583 C 0.99503 0.04282 0.99808 0.04028 1.00096 0.0375 C 1.0109 0.02778 0.99535 0.04236 1.00769 0.03194 C 1.00961 0.03009 1.01346 0.02639 1.01346 0.02639 C 1.01811 0.0162 1.01234 0.02685 1.01827 0.02083 C 1.01971 0.01921 1.02067 0.0169 1.02211 0.01528 C 1.0274 0.00833 1.02468 0.01389 1.02981 0.00556 C 1.03077 0.0037 1.03141 0.00139 1.03269 -2.59259E-6 C 1.03429 -0.00231 1.0367 -0.00324 1.03846 -0.00556 C 1.03942 -0.00694 1.04022 -0.00856 1.04134 -0.00972 C 1.04455 -0.01389 1.04455 -0.01181 1.04808 -0.01667 C 1.0492 -0.01852 1.04968 -0.0206 1.05096 -0.02222 C 1.05176 -0.02361 1.05288 -0.02384 1.05384 -0.025 C 1.05545 -0.02755 1.05817 -0.03403 1.06058 -0.03611 C 1.06138 -0.03704 1.0625 -0.03704 1.06346 -0.0375 C 1.06474 -0.03843 1.06586 -0.03958 1.06731 -0.04028 C 1.06907 -0.04144 1.07115 -0.04213 1.07308 -0.04306 C 1.07404 -0.04352 1.07484 -0.04421 1.07596 -0.04444 L 1.08173 -0.04583 C 1.08301 -0.04676 1.08413 -0.04792 1.08558 -0.04861 C 1.08638 -0.04931 1.0875 -0.04954 1.08846 -0.05 C 1.08942 -0.05093 1.09022 -0.05231 1.09134 -0.05278 C 1.09311 -0.05417 1.09711 -0.05556 1.09711 -0.05556 C 1.10192 -0.05509 1.10673 -0.05509 1.11154 -0.05417 C 1.11506 -0.0537 1.11394 -0.05208 1.11731 -0.05 C 1.11843 -0.04931 1.11987 -0.04931 1.12115 -0.04861 C 1.12308 -0.04792 1.125 -0.04676 1.12692 -0.04583 C 1.12788 -0.04537 1.12884 -0.04514 1.12981 -0.04444 C 1.13109 -0.04352 1.13221 -0.04259 1.13365 -0.04167 C 1.13477 -0.0412 1.13622 -0.04074 1.1375 -0.04028 C 1.13846 -0.03935 1.13926 -0.03843 1.14038 -0.0375 C 1.14183 -0.03657 1.14567 -0.03542 1.14711 -0.03472 C 1.1508 -0.03333 1.14872 -0.03333 1.15096 -0.03333 L 1.15096 -0.03333 " pathEditMode="relative" ptsTypes="AAAAAAAAAAAAAAAAAAAAAAAAAAAAAAAAAAAAAAAAAAAAAAAAAAAAAAAAAAAAAAAAAAAAAAAAAAAAAAAAAAAAAAAAAAAAAAAAAAAAAAAAAAAAAAAAAAAAAAAAAAAAAAAAAAAAAAAAAAAAAAAAAAAA">
                                      <p:cBhvr>
                                        <p:cTn id="34" dur="6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Rot by="57600000">
                                      <p:cBhvr>
                                        <p:cTn id="36" dur="6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animMotion origin="layout" path="M -3.61111E-6 4.07407E-6 L 0.14896 0.93773 " pathEditMode="relative" rAng="0" ptsTypes="AA">
                                      <p:cBhvr>
                                        <p:cTn id="38" dur="3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48" y="46875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animMotion origin="layout" path="M 4.72222E-6 4.44444E-6 L -0.09601 0.94467 " pathEditMode="relative" rAng="0" ptsTypes="AA">
                                      <p:cBhvr>
                                        <p:cTn id="40" dur="39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9" y="47222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animMotion origin="layout" path="M -3.61111E-6 4.81481E-6 L 0.14792 1.01921 " pathEditMode="relative" rAng="0" ptsTypes="AA">
                                      <p:cBhvr>
                                        <p:cTn id="42" dur="39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5094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animMotion origin="layout" path="M -3.07692E-6 -1.85185E-6 L -3.07692E-6 0.00023 C -0.00336 -0.00324 -0.00625 -0.00694 -0.00977 -0.00926 C -0.01138 -0.01065 -0.01346 -0.01018 -0.01522 -0.01111 C -0.01682 -0.01204 -0.01811 -0.01412 -0.01939 -0.01481 C -0.02388 -0.01759 -0.02884 -0.01898 -0.03333 -0.02037 L -0.1125 -0.01852 C -0.1141 -0.01852 -0.11538 -0.01782 -0.11666 -0.01666 C -0.11843 -0.01528 -0.11939 -0.01296 -0.12083 -0.01111 L -0.12355 -1.85185E-6 C -0.1242 0.00185 -0.12436 0.00371 -0.125 0.00556 L -0.12772 0.01111 C -0.12964 0.01042 -0.13557 0.00857 -0.1375 0.00741 C -0.1399 0.00579 -0.14214 0.00371 -0.14439 0.00185 C -0.14599 0.00046 -0.14727 -0.00092 -0.14855 -0.00185 C -0.15 -0.00278 -0.1516 -0.00301 -0.15272 -0.0037 C -0.15513 -0.00532 -0.15721 -0.00833 -0.15977 -0.00926 C -0.16426 -0.01134 -0.16907 -0.01157 -0.17355 -0.01296 L -0.17916 -0.01481 L -0.22772 -0.01296 C -0.23205 -0.01273 -0.23605 -0.0118 -0.24022 -0.01111 L -0.25561 -0.00926 C -0.25753 -0.00879 -0.25929 -0.0081 -0.26105 -0.00741 C -0.26795 -0.00555 -0.27243 -0.00509 -0.27916 -0.00185 L -0.2875 0.00185 C -0.2992 0.02477 -0.28782 0.00533 -0.29727 0.01667 C -0.30016 0.02014 -0.30561 0.02778 -0.30561 0.02801 C -0.30897 0.04097 -0.3048 0.02431 -0.30833 0.04074 C -0.30881 0.04259 -0.30929 0.04445 -0.30977 0.0463 C -0.32339 0.04259 -0.31009 0.04676 -0.32355 0.04074 C -0.32548 0.03982 -0.3274 0.03935 -0.32916 0.03889 C -0.34343 0.03357 -0.33413 0.03634 -0.34583 0.03334 C -0.35416 0.025 -0.34952 0.0294 -0.35977 0.02037 C -0.36105 0.01898 -0.36234 0.01713 -0.36394 0.01667 C -0.36586 0.01597 -0.36763 0.01551 -0.36939 0.01482 C -0.37243 0.01366 -0.375 0.01158 -0.37772 0.01111 L -0.38894 0.00926 C -0.39022 0.00857 -0.39166 0.00764 -0.39311 0.00741 C -0.39631 0.00648 -0.39968 0.00625 -0.40272 0.00556 C -0.40513 0.00486 -0.40753 0.00417 -0.40977 0.00371 L -0.47083 0.00556 C -0.47275 0.00556 -0.47468 0.00671 -0.47644 0.00741 C -0.47884 0.00787 -0.48109 0.00834 -0.48333 0.00926 C -0.48894 0.01111 -0.49198 0.01204 -0.49583 0.01667 C -0.49759 0.01829 -0.49904 0.02014 -0.5 0.02222 C -0.50208 0.0257 -0.50384 0.02963 -0.50561 0.03334 L -0.50849 0.03889 C -0.50881 0.04445 -0.50673 0.05139 -0.50993 0.05556 C -0.51202 0.0581 -0.51554 0.05324 -0.51811 0.05185 C -0.53285 0.04283 -0.51827 0.04838 -0.53061 0.04445 L -0.54166 0.03334 C -0.54407 0.03079 -0.54583 0.02709 -0.54855 0.02593 C -0.55641 0.02246 -0.54968 0.02593 -0.55689 0.02037 C -0.55881 0.01898 -0.56073 0.01783 -0.5625 0.01667 C -0.5641 0.01551 -0.56522 0.01389 -0.56666 0.01296 C -0.57019 0.01065 -0.57436 0.0088 -0.57772 0.00741 C -0.59022 -0.00509 -0.57692 0.00671 -0.58894 -1.85185E-6 C -0.59968 -0.00625 -0.58573 -0.00185 -0.59855 -0.00741 C -0.60496 -0.01041 -0.60545 -0.00833 -0.61105 -0.01111 C -0.61538 -0.01342 -0.61939 -0.0162 -0.62355 -0.01852 C -0.625 -0.01944 -0.6266 -0.01967 -0.62772 -0.02037 C -0.62964 -0.02153 -0.63141 -0.02338 -0.63333 -0.02407 C -0.63605 -0.02523 -0.6391 -0.02523 -0.64166 -0.02592 C -0.64455 -0.02708 -0.65 -0.02963 -0.65 -0.0294 C -0.66714 -0.02916 -0.68429 -0.02893 -0.70144 -0.02778 C -0.70288 -0.02778 -0.70432 -0.02708 -0.70561 -0.02592 C -0.70769 -0.02454 -0.70929 -0.02222 -0.71105 -0.02037 C -0.7141 -0.00509 -0.71057 -0.02037 -0.71522 -0.00741 C -0.71698 -0.00324 -0.7173 0.00301 -0.71811 0.00741 C -0.71859 0.00926 -0.71907 0.01111 -0.71939 0.01296 C -0.72307 0.01227 -0.72948 0.01181 -0.73333 0.00926 C -0.74311 0.00278 -0.73157 0.00741 -0.74311 0.00371 C -0.75545 -0.00741 -0.73573 0.00949 -0.75561 -0.0037 C -0.76875 -0.0125 -0.7524 -0.00208 -0.76939 -0.01111 C -0.77484 -0.01412 -0.77916 -0.01666 -0.78477 -0.01852 C -0.78718 -0.01944 -0.78942 -0.01991 -0.79166 -0.02037 C -0.80801 -0.01991 -0.8242 -0.01967 -0.84022 -0.01852 C -0.84855 -0.01805 -0.84679 -0.01713 -0.85272 -0.01481 C -0.85657 -0.01366 -0.86394 -0.01111 -0.86394 -0.01088 C -0.86522 -0.00995 -0.86666 -0.00856 -0.86811 -0.00741 C -0.87115 -0.00555 -0.87644 -0.00463 -0.87916 -0.0037 C -0.88301 -0.00278 -0.89022 -1.85185E-6 -0.89022 0.00023 C -0.89134 0.00185 -0.89198 0.00394 -0.89311 0.00556 C -0.9024 0.01783 -0.89263 -1.85185E-6 -0.9 0.01482 C -0.90048 0.01713 -0.9008 0.01968 -0.90144 0.02222 C -0.90224 0.02477 -0.90368 0.02685 -0.90416 0.02963 C -0.90496 0.0331 -0.9048 0.03704 -0.90561 0.04074 C -0.90625 0.04329 -0.90769 0.04537 -0.90833 0.04815 C -0.90961 0.05162 -0.90865 0.05695 -0.91105 0.05926 L -0.91522 0.06296 C -0.91763 0.06227 -0.92019 0.0625 -0.92227 0.06111 C -0.9242 0.05972 -0.925 0.05718 -0.92644 0.05556 C -0.92836 0.05347 -0.93013 0.05185 -0.93189 0.05 C -0.93397 0.04769 -0.93557 0.04468 -0.9375 0.04259 C -0.93942 0.04051 -0.9415 0.03912 -0.94311 0.03704 C -0.94423 0.03542 -0.94471 0.03287 -0.94583 0.03148 C -0.94711 0.02986 -0.94871 0.02894 -0.95 0.02778 C -0.95192 0.02593 -0.95384 0.02384 -0.95561 0.02222 C -0.95833 0.01945 -0.96121 0.01736 -0.96394 0.01482 C -0.96586 0.01296 -0.96746 0.01088 -0.96939 0.00926 C -0.9766 0.00324 -0.97484 0.00695 -0.98333 0.00185 C -0.98493 0.00093 -0.98589 -0.00116 -0.9875 -0.00185 C -0.99022 -0.00347 -0.99311 -0.0044 -0.99583 -0.00555 C -0.99727 -0.00625 -0.99855 -0.00717 -1 -0.00741 C -1.01522 -0.01088 -1.00561 -0.00903 -1.02916 -0.01111 C -1.03061 -0.01111 -1.06121 -0.01829 -1.07083 -0.00555 C -1.07179 -0.00416 -1.07259 -0.00185 -1.07355 -1.85185E-6 C -1.07404 0.00741 -1.07339 0.01505 -1.075 0.02222 C -1.07692 0.03148 -1.08109 0.03496 -1.0875 0.03704 C -1.09102 0.03796 -1.09471 0.0382 -1.09855 0.03889 C -1.10625 0.04213 -1.09936 0.03866 -1.10689 0.04445 C -1.10993 0.04653 -1.11618 0.05046 -1.11939 0.05185 C -1.12163 0.05255 -1.12404 0.05301 -1.12644 0.05371 C -1.12804 0.05417 -1.13189 0.05556 -1.13189 0.05579 L -1.13189 0.05556 " pathEditMode="relative" rAng="0" ptsTypes="AAAAAAAAAAAAAAAAAAAAAAAAAAAAAAAAAAAAAAAAAAAAAAAAAAAAAAAAAAAAAAAAAAAAAAAAAAAAAAAAAAAAAAAAAAAAAAAAAAAAAAAAAAAAAAAAAAA">
                                      <p:cBhvr>
                                        <p:cTn id="44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603" y="1667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animRot by="-54000000">
                                      <p:cBhvr>
                                        <p:cTn id="46" dur="4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5" presetClass="path" presetSubtype="0" accel="50000" decel="50000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animMotion origin="layout" path="M 3.07692E-6 -4.44444E-6 L -1.16314 -4.44444E-6 " pathEditMode="relative" rAng="0" ptsTypes="AA">
                                      <p:cBhvr>
                                        <p:cTn id="48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157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animRot by="-57600000">
                                      <p:cBhvr>
                                        <p:cTn id="50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5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3.07692E-6 -4.81481E-6 L 1.10336 0.36621 " pathEditMode="relative" rAng="0" ptsTypes="AA">
                                      <p:cBhvr>
                                        <p:cTn id="52" dur="69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160" y="1831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Rot by="54000000">
                                      <p:cBhvr>
                                        <p:cTn id="54" dur="56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animMotion origin="layout" path="M -5.12821E-7 1.85185E-6 L 1.22949 0.12523 " pathEditMode="relative" rAng="0" ptsTypes="AA">
                                      <p:cBhvr>
                                        <p:cTn id="56" dur="3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74" y="625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Rot by="21600000">
                                      <p:cBhvr>
                                        <p:cTn id="58" dur="36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apezoid 1"/>
          <p:cNvSpPr/>
          <p:nvPr/>
        </p:nvSpPr>
        <p:spPr>
          <a:xfrm>
            <a:off x="932652" y="-10494648"/>
            <a:ext cx="6411577" cy="14383482"/>
          </a:xfrm>
          <a:prstGeom prst="trapezoid">
            <a:avLst>
              <a:gd name="adj" fmla="val 15714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rapezoid 20"/>
          <p:cNvSpPr/>
          <p:nvPr/>
        </p:nvSpPr>
        <p:spPr>
          <a:xfrm rot="10800000">
            <a:off x="5990176" y="14512"/>
            <a:ext cx="2370355" cy="3718559"/>
          </a:xfrm>
          <a:custGeom>
            <a:avLst/>
            <a:gdLst>
              <a:gd name="connsiteX0" fmla="*/ 0 w 2941855"/>
              <a:gd name="connsiteY0" fmla="*/ 3718559 h 3718559"/>
              <a:gd name="connsiteX1" fmla="*/ 514472 w 2941855"/>
              <a:gd name="connsiteY1" fmla="*/ 0 h 3718559"/>
              <a:gd name="connsiteX2" fmla="*/ 2427383 w 2941855"/>
              <a:gd name="connsiteY2" fmla="*/ 0 h 3718559"/>
              <a:gd name="connsiteX3" fmla="*/ 2941855 w 2941855"/>
              <a:gd name="connsiteY3" fmla="*/ 3718559 h 3718559"/>
              <a:gd name="connsiteX4" fmla="*/ 0 w 2941855"/>
              <a:gd name="connsiteY4" fmla="*/ 3718559 h 3718559"/>
              <a:gd name="connsiteX0" fmla="*/ 57028 w 2427383"/>
              <a:gd name="connsiteY0" fmla="*/ 3705859 h 3718559"/>
              <a:gd name="connsiteX1" fmla="*/ 0 w 2427383"/>
              <a:gd name="connsiteY1" fmla="*/ 0 h 3718559"/>
              <a:gd name="connsiteX2" fmla="*/ 1912911 w 2427383"/>
              <a:gd name="connsiteY2" fmla="*/ 0 h 3718559"/>
              <a:gd name="connsiteX3" fmla="*/ 2427383 w 2427383"/>
              <a:gd name="connsiteY3" fmla="*/ 3718559 h 3718559"/>
              <a:gd name="connsiteX4" fmla="*/ 57028 w 2427383"/>
              <a:gd name="connsiteY4" fmla="*/ 3705859 h 3718559"/>
              <a:gd name="connsiteX0" fmla="*/ 0 w 2370355"/>
              <a:gd name="connsiteY0" fmla="*/ 3705859 h 3718559"/>
              <a:gd name="connsiteX1" fmla="*/ 444622 w 2370355"/>
              <a:gd name="connsiteY1" fmla="*/ 82550 h 3718559"/>
              <a:gd name="connsiteX2" fmla="*/ 1855883 w 2370355"/>
              <a:gd name="connsiteY2" fmla="*/ 0 h 3718559"/>
              <a:gd name="connsiteX3" fmla="*/ 2370355 w 2370355"/>
              <a:gd name="connsiteY3" fmla="*/ 3718559 h 3718559"/>
              <a:gd name="connsiteX4" fmla="*/ 0 w 2370355"/>
              <a:gd name="connsiteY4" fmla="*/ 3705859 h 3718559"/>
              <a:gd name="connsiteX0" fmla="*/ 0 w 2370355"/>
              <a:gd name="connsiteY0" fmla="*/ 3705859 h 3718559"/>
              <a:gd name="connsiteX1" fmla="*/ 444622 w 2370355"/>
              <a:gd name="connsiteY1" fmla="*/ 6350 h 3718559"/>
              <a:gd name="connsiteX2" fmla="*/ 1855883 w 2370355"/>
              <a:gd name="connsiteY2" fmla="*/ 0 h 3718559"/>
              <a:gd name="connsiteX3" fmla="*/ 2370355 w 2370355"/>
              <a:gd name="connsiteY3" fmla="*/ 3718559 h 3718559"/>
              <a:gd name="connsiteX4" fmla="*/ 0 w 2370355"/>
              <a:gd name="connsiteY4" fmla="*/ 3705859 h 371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0355" h="3718559">
                <a:moveTo>
                  <a:pt x="0" y="3705859"/>
                </a:moveTo>
                <a:lnTo>
                  <a:pt x="444622" y="6350"/>
                </a:lnTo>
                <a:lnTo>
                  <a:pt x="1855883" y="0"/>
                </a:lnTo>
                <a:lnTo>
                  <a:pt x="2370355" y="3718559"/>
                </a:lnTo>
                <a:lnTo>
                  <a:pt x="0" y="3705859"/>
                </a:lnTo>
                <a:close/>
              </a:path>
            </a:pathLst>
          </a:custGeom>
          <a:solidFill>
            <a:srgbClr val="F5F8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Trapezoid 3"/>
          <p:cNvSpPr/>
          <p:nvPr/>
        </p:nvSpPr>
        <p:spPr>
          <a:xfrm rot="10800000">
            <a:off x="22856" y="14509"/>
            <a:ext cx="2941855" cy="5649543"/>
          </a:xfrm>
          <a:prstGeom prst="trapezoid">
            <a:avLst>
              <a:gd name="adj" fmla="val 17488"/>
            </a:avLst>
          </a:prstGeom>
          <a:solidFill>
            <a:srgbClr val="F5F8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335" y="-2239776"/>
            <a:ext cx="2061555" cy="235191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6148" y="1228702"/>
            <a:ext cx="1278092" cy="98996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7353" y="2552213"/>
            <a:ext cx="738378" cy="57524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6404" y="1928635"/>
            <a:ext cx="730050" cy="53155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7783" y="474443"/>
            <a:ext cx="1243013" cy="96279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1620" y="1869475"/>
            <a:ext cx="1233836" cy="89836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783" y="2036712"/>
            <a:ext cx="857406" cy="624285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59203" y="5822076"/>
            <a:ext cx="8508654" cy="1193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059" y="-2143897"/>
            <a:ext cx="2061555" cy="2351917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841" y="137845"/>
            <a:ext cx="1233836" cy="89836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0678" y="305082"/>
            <a:ext cx="857406" cy="6242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977" y="-3023611"/>
            <a:ext cx="2061555" cy="235191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701" y="-2927732"/>
            <a:ext cx="2061555" cy="235191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625" y="-2233126"/>
            <a:ext cx="2061555" cy="235191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349" y="-2137247"/>
            <a:ext cx="2061555" cy="23519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103" y="-3297810"/>
            <a:ext cx="1776570" cy="18271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611" y="-3023611"/>
            <a:ext cx="2061555" cy="235191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827" y="-3201931"/>
            <a:ext cx="1776570" cy="182716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335" y="-2927732"/>
            <a:ext cx="2061555" cy="2351917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76A55A80-5B37-406F-A402-712169701865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BDD7EE"/>
              </a:clrFrom>
              <a:clrTo>
                <a:srgbClr val="BDD7E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79" y="0"/>
            <a:ext cx="9906279" cy="6866644"/>
          </a:xfrm>
          <a:prstGeom prst="rect">
            <a:avLst/>
          </a:prstGeom>
        </p:spPr>
      </p:pic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6402657"/>
              </p:ext>
            </p:extLst>
          </p:nvPr>
        </p:nvGraphicFramePr>
        <p:xfrm>
          <a:off x="1041400" y="3682501"/>
          <a:ext cx="8089900" cy="19307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50193">
                  <a:extLst>
                    <a:ext uri="{9D8B030D-6E8A-4147-A177-3AD203B41FA5}">
                      <a16:colId xmlns:a16="http://schemas.microsoft.com/office/drawing/2014/main" val="1158947443"/>
                    </a:ext>
                  </a:extLst>
                </a:gridCol>
                <a:gridCol w="5739707">
                  <a:extLst>
                    <a:ext uri="{9D8B030D-6E8A-4147-A177-3AD203B41FA5}">
                      <a16:colId xmlns:a16="http://schemas.microsoft.com/office/drawing/2014/main" val="2237512653"/>
                    </a:ext>
                  </a:extLst>
                </a:gridCol>
              </a:tblGrid>
              <a:tr h="482688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latin typeface="Comic Sans MS" panose="030F0702030302020204" pitchFamily="66" charset="0"/>
                        </a:rPr>
                        <a:t>Eggs</a:t>
                      </a:r>
                      <a:endParaRPr lang="en-GB" sz="2200" dirty="0"/>
                    </a:p>
                  </a:txBody>
                  <a:tcPr marL="142114" marR="142114" marT="71057" marB="7105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latin typeface="Comic Sans MS" panose="030F0702030302020204" pitchFamily="66" charset="0"/>
                        </a:rPr>
                        <a:t>Tally</a:t>
                      </a:r>
                    </a:p>
                  </a:txBody>
                  <a:tcPr marL="142114" marR="142114" marT="71057" marB="7105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0136819"/>
                  </a:ext>
                </a:extLst>
              </a:tr>
              <a:tr h="482688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latin typeface="Comic Sans MS" panose="030F0702030302020204" pitchFamily="66" charset="0"/>
                        </a:rPr>
                        <a:t>Pink eggs</a:t>
                      </a:r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6451960"/>
                  </a:ext>
                </a:extLst>
              </a:tr>
              <a:tr h="482688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latin typeface="Comic Sans MS" panose="030F0702030302020204" pitchFamily="66" charset="0"/>
                        </a:rPr>
                        <a:t>Blue eggs</a:t>
                      </a:r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9197832"/>
                  </a:ext>
                </a:extLst>
              </a:tr>
              <a:tr h="4826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Green eggs</a:t>
                      </a:r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5068814"/>
                  </a:ext>
                </a:extLst>
              </a:tr>
            </a:tbl>
          </a:graphicData>
        </a:graphic>
      </p:graphicFrame>
      <p:cxnSp>
        <p:nvCxnSpPr>
          <p:cNvPr id="33" name="Straight Connector 32"/>
          <p:cNvCxnSpPr/>
          <p:nvPr/>
        </p:nvCxnSpPr>
        <p:spPr>
          <a:xfrm>
            <a:off x="3645357" y="4278451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759657" y="4278451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855020" y="4278451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969320" y="4278451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3602413" y="4269443"/>
            <a:ext cx="412396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651765" y="4756670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3757031" y="4756670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652970" y="5259589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0" name="Rounded Rectangular Callout 6">
            <a:extLst>
              <a:ext uri="{FF2B5EF4-FFF2-40B4-BE49-F238E27FC236}">
                <a16:creationId xmlns:a16="http://schemas.microsoft.com/office/drawing/2014/main" id="{EB2E1ACD-0DEB-44B2-9669-17584EC25236}"/>
              </a:ext>
            </a:extLst>
          </p:cNvPr>
          <p:cNvSpPr/>
          <p:nvPr/>
        </p:nvSpPr>
        <p:spPr>
          <a:xfrm>
            <a:off x="2942010" y="1182589"/>
            <a:ext cx="3147056" cy="102270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3850A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Comic Sans MS" panose="030F0702030302020204" pitchFamily="66" charset="0"/>
              </a:rPr>
              <a:t>Draw a pictogram to represent the information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6568CA6-E7CA-42CC-8EF9-F6AFB15E941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46494" y="2525143"/>
            <a:ext cx="747045" cy="747045"/>
          </a:xfrm>
          <a:prstGeom prst="rect">
            <a:avLst/>
          </a:prstGeom>
        </p:spPr>
      </p:pic>
      <p:sp>
        <p:nvSpPr>
          <p:cNvPr id="42" name="TextBox 7">
            <a:extLst>
              <a:ext uri="{FF2B5EF4-FFF2-40B4-BE49-F238E27FC236}">
                <a16:creationId xmlns:a16="http://schemas.microsoft.com/office/drawing/2014/main" id="{8D1C77D2-938E-410C-BFC8-41B0618EE0AE}"/>
              </a:ext>
            </a:extLst>
          </p:cNvPr>
          <p:cNvSpPr txBox="1"/>
          <p:nvPr/>
        </p:nvSpPr>
        <p:spPr>
          <a:xfrm>
            <a:off x="6626858" y="266783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ounded Rectangular Callout 6">
                <a:extLst>
                  <a:ext uri="{FF2B5EF4-FFF2-40B4-BE49-F238E27FC236}">
                    <a16:creationId xmlns:a16="http://schemas.microsoft.com/office/drawing/2014/main" id="{44AFA3CB-87C0-476B-BD05-D5B807484C3D}"/>
                  </a:ext>
                </a:extLst>
              </p:cNvPr>
              <p:cNvSpPr/>
              <p:nvPr/>
            </p:nvSpPr>
            <p:spPr>
              <a:xfrm>
                <a:off x="2971403" y="2423400"/>
                <a:ext cx="3147056" cy="1022703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3850A3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sz="2000" b="0" dirty="0"/>
                  <a:t>        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000" dirty="0">
                    <a:latin typeface="Comic Sans MS" panose="030F0702030302020204" pitchFamily="66" charset="0"/>
                  </a:rPr>
                  <a:t> 2 eggs</a:t>
                </a:r>
              </a:p>
            </p:txBody>
          </p:sp>
        </mc:Choice>
        <mc:Fallback xmlns="">
          <p:sp>
            <p:nvSpPr>
              <p:cNvPr id="43" name="Rounded Rectangular Callout 6">
                <a:extLst>
                  <a:ext uri="{FF2B5EF4-FFF2-40B4-BE49-F238E27FC236}">
                    <a16:creationId xmlns:a16="http://schemas.microsoft.com/office/drawing/2014/main" id="{44AFA3CB-87C0-476B-BD05-D5B807484C3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403" y="2423400"/>
                <a:ext cx="3147056" cy="1022703"/>
              </a:xfrm>
              <a:prstGeom prst="roundRect">
                <a:avLst/>
              </a:prstGeom>
              <a:blipFill>
                <a:blip r:embed="rId14"/>
                <a:stretch>
                  <a:fillRect/>
                </a:stretch>
              </a:blipFill>
              <a:ln w="28575">
                <a:solidFill>
                  <a:srgbClr val="3850A3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4" name="Picture 43">
            <a:extLst>
              <a:ext uri="{FF2B5EF4-FFF2-40B4-BE49-F238E27FC236}">
                <a16:creationId xmlns:a16="http://schemas.microsoft.com/office/drawing/2014/main" id="{81445709-5A68-4D8D-86E6-55210844B1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122" y="2635076"/>
            <a:ext cx="857406" cy="6242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97236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2" grpId="0"/>
      <p:bldP spid="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4662896"/>
              </p:ext>
            </p:extLst>
          </p:nvPr>
        </p:nvGraphicFramePr>
        <p:xfrm>
          <a:off x="1604581" y="722116"/>
          <a:ext cx="7080881" cy="19307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4881">
                  <a:extLst>
                    <a:ext uri="{9D8B030D-6E8A-4147-A177-3AD203B41FA5}">
                      <a16:colId xmlns:a16="http://schemas.microsoft.com/office/drawing/2014/main" val="1158947443"/>
                    </a:ext>
                  </a:extLst>
                </a:gridCol>
                <a:gridCol w="2448000">
                  <a:extLst>
                    <a:ext uri="{9D8B030D-6E8A-4147-A177-3AD203B41FA5}">
                      <a16:colId xmlns:a16="http://schemas.microsoft.com/office/drawing/2014/main" val="2237512653"/>
                    </a:ext>
                  </a:extLst>
                </a:gridCol>
                <a:gridCol w="2448000">
                  <a:extLst>
                    <a:ext uri="{9D8B030D-6E8A-4147-A177-3AD203B41FA5}">
                      <a16:colId xmlns:a16="http://schemas.microsoft.com/office/drawing/2014/main" val="1949515120"/>
                    </a:ext>
                  </a:extLst>
                </a:gridCol>
              </a:tblGrid>
              <a:tr h="482688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latin typeface="Comic Sans MS" panose="030F0702030302020204" pitchFamily="66" charset="0"/>
                        </a:rPr>
                        <a:t>Eggs</a:t>
                      </a:r>
                      <a:endParaRPr lang="en-GB" sz="2200" dirty="0"/>
                    </a:p>
                  </a:txBody>
                  <a:tcPr marL="142114" marR="142114" marT="71057" marB="7105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latin typeface="Comic Sans MS" panose="030F0702030302020204" pitchFamily="66" charset="0"/>
                        </a:rPr>
                        <a:t>Tally</a:t>
                      </a:r>
                    </a:p>
                  </a:txBody>
                  <a:tcPr marL="142114" marR="142114" marT="71057" marB="7105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latin typeface="Comic Sans MS" panose="030F0702030302020204" pitchFamily="66" charset="0"/>
                        </a:rPr>
                        <a:t>Total</a:t>
                      </a:r>
                    </a:p>
                  </a:txBody>
                  <a:tcPr marL="142114" marR="142114" marT="71057" marB="7105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0136819"/>
                  </a:ext>
                </a:extLst>
              </a:tr>
              <a:tr h="482688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latin typeface="Comic Sans MS" panose="030F0702030302020204" pitchFamily="66" charset="0"/>
                        </a:rPr>
                        <a:t>Pink eggs</a:t>
                      </a:r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6451960"/>
                  </a:ext>
                </a:extLst>
              </a:tr>
              <a:tr h="482688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latin typeface="Comic Sans MS" panose="030F0702030302020204" pitchFamily="66" charset="0"/>
                        </a:rPr>
                        <a:t>Blue eggs</a:t>
                      </a:r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9197832"/>
                  </a:ext>
                </a:extLst>
              </a:tr>
              <a:tr h="4826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Green eggs</a:t>
                      </a:r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5068814"/>
                  </a:ext>
                </a:extLst>
              </a:tr>
            </a:tbl>
          </a:graphicData>
        </a:graphic>
      </p:graphicFrame>
      <p:cxnSp>
        <p:nvCxnSpPr>
          <p:cNvPr id="33" name="Straight Connector 32"/>
          <p:cNvCxnSpPr/>
          <p:nvPr/>
        </p:nvCxnSpPr>
        <p:spPr>
          <a:xfrm>
            <a:off x="4208539" y="1318066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4322839" y="1318066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4418202" y="1318066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4532502" y="1318066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4165595" y="1309058"/>
            <a:ext cx="412396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4214947" y="1796285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4320213" y="1796285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4216152" y="2299204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ounded Rectangular Callout 6">
                <a:extLst>
                  <a:ext uri="{FF2B5EF4-FFF2-40B4-BE49-F238E27FC236}">
                    <a16:creationId xmlns:a16="http://schemas.microsoft.com/office/drawing/2014/main" id="{44AFA3CB-87C0-476B-BD05-D5B807484C3D}"/>
                  </a:ext>
                </a:extLst>
              </p:cNvPr>
              <p:cNvSpPr/>
              <p:nvPr/>
            </p:nvSpPr>
            <p:spPr>
              <a:xfrm>
                <a:off x="7336253" y="2917648"/>
                <a:ext cx="1964493" cy="1022703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3850A3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sz="2000" b="0" dirty="0"/>
                  <a:t>        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000" dirty="0">
                    <a:latin typeface="Comic Sans MS" panose="030F0702030302020204" pitchFamily="66" charset="0"/>
                  </a:rPr>
                  <a:t> 2 eggs</a:t>
                </a:r>
              </a:p>
            </p:txBody>
          </p:sp>
        </mc:Choice>
        <mc:Fallback xmlns="">
          <p:sp>
            <p:nvSpPr>
              <p:cNvPr id="43" name="Rounded Rectangular Callout 6">
                <a:extLst>
                  <a:ext uri="{FF2B5EF4-FFF2-40B4-BE49-F238E27FC236}">
                    <a16:creationId xmlns:a16="http://schemas.microsoft.com/office/drawing/2014/main" id="{44AFA3CB-87C0-476B-BD05-D5B807484C3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6253" y="2917648"/>
                <a:ext cx="1964493" cy="1022703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 w="28575">
                <a:solidFill>
                  <a:srgbClr val="3850A3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4" name="Picture 43">
            <a:extLst>
              <a:ext uri="{FF2B5EF4-FFF2-40B4-BE49-F238E27FC236}">
                <a16:creationId xmlns:a16="http://schemas.microsoft.com/office/drawing/2014/main" id="{81445709-5A68-4D8D-86E6-55210844B1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253" y="3129324"/>
            <a:ext cx="857406" cy="624285"/>
          </a:xfrm>
          <a:prstGeom prst="rect">
            <a:avLst/>
          </a:prstGeom>
        </p:spPr>
      </p:pic>
      <p:graphicFrame>
        <p:nvGraphicFramePr>
          <p:cNvPr id="45" name="Table 44">
            <a:extLst>
              <a:ext uri="{FF2B5EF4-FFF2-40B4-BE49-F238E27FC236}">
                <a16:creationId xmlns:a16="http://schemas.microsoft.com/office/drawing/2014/main" id="{C897FD3C-599F-4B0E-8173-629524391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234625"/>
              </p:ext>
            </p:extLst>
          </p:nvPr>
        </p:nvGraphicFramePr>
        <p:xfrm>
          <a:off x="955135" y="2839610"/>
          <a:ext cx="6092645" cy="24570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9971">
                  <a:extLst>
                    <a:ext uri="{9D8B030D-6E8A-4147-A177-3AD203B41FA5}">
                      <a16:colId xmlns:a16="http://schemas.microsoft.com/office/drawing/2014/main" val="1158947443"/>
                    </a:ext>
                  </a:extLst>
                </a:gridCol>
                <a:gridCol w="4322674">
                  <a:extLst>
                    <a:ext uri="{9D8B030D-6E8A-4147-A177-3AD203B41FA5}">
                      <a16:colId xmlns:a16="http://schemas.microsoft.com/office/drawing/2014/main" val="2237512653"/>
                    </a:ext>
                  </a:extLst>
                </a:gridCol>
              </a:tblGrid>
              <a:tr h="614253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latin typeface="Comic Sans MS" panose="030F0702030302020204" pitchFamily="66" charset="0"/>
                        </a:rPr>
                        <a:t>Eggs</a:t>
                      </a:r>
                      <a:endParaRPr lang="en-GB" sz="2200" dirty="0"/>
                    </a:p>
                  </a:txBody>
                  <a:tcPr marL="142114" marR="142114" marT="71057" marB="7105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>
                        <a:latin typeface="Comic Sans MS" panose="030F0702030302020204" pitchFamily="66" charset="0"/>
                      </a:endParaRPr>
                    </a:p>
                  </a:txBody>
                  <a:tcPr marL="142114" marR="142114" marT="71057" marB="7105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0136819"/>
                  </a:ext>
                </a:extLst>
              </a:tr>
              <a:tr h="614253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latin typeface="Comic Sans MS" panose="030F0702030302020204" pitchFamily="66" charset="0"/>
                        </a:rPr>
                        <a:t>Pink eggs</a:t>
                      </a:r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6451960"/>
                  </a:ext>
                </a:extLst>
              </a:tr>
              <a:tr h="614253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latin typeface="Comic Sans MS" panose="030F0702030302020204" pitchFamily="66" charset="0"/>
                        </a:rPr>
                        <a:t>Blue eggs</a:t>
                      </a:r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9197832"/>
                  </a:ext>
                </a:extLst>
              </a:tr>
              <a:tr h="61425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Green eggs</a:t>
                      </a:r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5068814"/>
                  </a:ext>
                </a:extLst>
              </a:tr>
            </a:tbl>
          </a:graphicData>
        </a:graphic>
      </p:graphicFrame>
      <p:sp>
        <p:nvSpPr>
          <p:cNvPr id="47" name="Rectangle 46">
            <a:extLst>
              <a:ext uri="{FF2B5EF4-FFF2-40B4-BE49-F238E27FC236}">
                <a16:creationId xmlns:a16="http://schemas.microsoft.com/office/drawing/2014/main" id="{BAC04582-4B26-4EBD-86A9-1A928C42A290}"/>
              </a:ext>
            </a:extLst>
          </p:cNvPr>
          <p:cNvSpPr/>
          <p:nvPr/>
        </p:nvSpPr>
        <p:spPr>
          <a:xfrm>
            <a:off x="7322796" y="1178262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5</a:t>
            </a:r>
            <a:endParaRPr lang="en-GB" sz="1000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AB5EAD2-FA98-497B-AED7-4520170D5577}"/>
              </a:ext>
            </a:extLst>
          </p:cNvPr>
          <p:cNvSpPr/>
          <p:nvPr/>
        </p:nvSpPr>
        <p:spPr>
          <a:xfrm>
            <a:off x="7329204" y="1678100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2</a:t>
            </a:r>
            <a:endParaRPr lang="en-GB" sz="1000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A190540-70EB-499D-9CE2-2AD0A2B4308B}"/>
              </a:ext>
            </a:extLst>
          </p:cNvPr>
          <p:cNvSpPr/>
          <p:nvPr/>
        </p:nvSpPr>
        <p:spPr>
          <a:xfrm>
            <a:off x="7337830" y="2146900"/>
            <a:ext cx="3465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</a:t>
            </a:r>
            <a:endParaRPr lang="en-GB" sz="1000" dirty="0"/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BD9B8D88-FF5C-4F5E-A689-DB3A4EAA43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412" y="3456053"/>
            <a:ext cx="857406" cy="624285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003AEC57-EA4D-483C-91D3-D28339C66E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352" y="3456053"/>
            <a:ext cx="857406" cy="624285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DC623A96-3784-46CF-AE5A-0676D38476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895" y="3456053"/>
            <a:ext cx="857406" cy="624285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883CE758-7433-4522-A11A-64531BA9CA9A}"/>
              </a:ext>
            </a:extLst>
          </p:cNvPr>
          <p:cNvSpPr/>
          <p:nvPr/>
        </p:nvSpPr>
        <p:spPr>
          <a:xfrm>
            <a:off x="4536696" y="3476462"/>
            <a:ext cx="419799" cy="561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3306E40A-70EF-4D3E-980D-9B20C0DF34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891" y="4066588"/>
            <a:ext cx="857406" cy="624285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C536031F-4B99-4666-925C-1F627F9DEE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412" y="4672337"/>
            <a:ext cx="857406" cy="624285"/>
          </a:xfrm>
          <a:prstGeom prst="rect">
            <a:avLst/>
          </a:prstGeom>
        </p:spPr>
      </p:pic>
      <p:sp>
        <p:nvSpPr>
          <p:cNvPr id="57" name="Rectangle 56">
            <a:extLst>
              <a:ext uri="{FF2B5EF4-FFF2-40B4-BE49-F238E27FC236}">
                <a16:creationId xmlns:a16="http://schemas.microsoft.com/office/drawing/2014/main" id="{B11E86BE-03BB-4F8B-A820-09A346C720D3}"/>
              </a:ext>
            </a:extLst>
          </p:cNvPr>
          <p:cNvSpPr/>
          <p:nvPr/>
        </p:nvSpPr>
        <p:spPr>
          <a:xfrm>
            <a:off x="3410213" y="4692746"/>
            <a:ext cx="419799" cy="561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3288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7" grpId="0"/>
      <p:bldP spid="50" grpId="0"/>
      <p:bldP spid="51" grpId="0"/>
      <p:bldP spid="23" grpId="0" animBg="1"/>
      <p:bldP spid="5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apezoid 1"/>
          <p:cNvSpPr/>
          <p:nvPr/>
        </p:nvSpPr>
        <p:spPr>
          <a:xfrm>
            <a:off x="932652" y="-10494648"/>
            <a:ext cx="6411577" cy="14383482"/>
          </a:xfrm>
          <a:prstGeom prst="trapezoid">
            <a:avLst>
              <a:gd name="adj" fmla="val 15714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rapezoid 20"/>
          <p:cNvSpPr/>
          <p:nvPr/>
        </p:nvSpPr>
        <p:spPr>
          <a:xfrm rot="10800000">
            <a:off x="5990176" y="14512"/>
            <a:ext cx="2370355" cy="3718559"/>
          </a:xfrm>
          <a:custGeom>
            <a:avLst/>
            <a:gdLst>
              <a:gd name="connsiteX0" fmla="*/ 0 w 2941855"/>
              <a:gd name="connsiteY0" fmla="*/ 3718559 h 3718559"/>
              <a:gd name="connsiteX1" fmla="*/ 514472 w 2941855"/>
              <a:gd name="connsiteY1" fmla="*/ 0 h 3718559"/>
              <a:gd name="connsiteX2" fmla="*/ 2427383 w 2941855"/>
              <a:gd name="connsiteY2" fmla="*/ 0 h 3718559"/>
              <a:gd name="connsiteX3" fmla="*/ 2941855 w 2941855"/>
              <a:gd name="connsiteY3" fmla="*/ 3718559 h 3718559"/>
              <a:gd name="connsiteX4" fmla="*/ 0 w 2941855"/>
              <a:gd name="connsiteY4" fmla="*/ 3718559 h 3718559"/>
              <a:gd name="connsiteX0" fmla="*/ 57028 w 2427383"/>
              <a:gd name="connsiteY0" fmla="*/ 3705859 h 3718559"/>
              <a:gd name="connsiteX1" fmla="*/ 0 w 2427383"/>
              <a:gd name="connsiteY1" fmla="*/ 0 h 3718559"/>
              <a:gd name="connsiteX2" fmla="*/ 1912911 w 2427383"/>
              <a:gd name="connsiteY2" fmla="*/ 0 h 3718559"/>
              <a:gd name="connsiteX3" fmla="*/ 2427383 w 2427383"/>
              <a:gd name="connsiteY3" fmla="*/ 3718559 h 3718559"/>
              <a:gd name="connsiteX4" fmla="*/ 57028 w 2427383"/>
              <a:gd name="connsiteY4" fmla="*/ 3705859 h 3718559"/>
              <a:gd name="connsiteX0" fmla="*/ 0 w 2370355"/>
              <a:gd name="connsiteY0" fmla="*/ 3705859 h 3718559"/>
              <a:gd name="connsiteX1" fmla="*/ 444622 w 2370355"/>
              <a:gd name="connsiteY1" fmla="*/ 82550 h 3718559"/>
              <a:gd name="connsiteX2" fmla="*/ 1855883 w 2370355"/>
              <a:gd name="connsiteY2" fmla="*/ 0 h 3718559"/>
              <a:gd name="connsiteX3" fmla="*/ 2370355 w 2370355"/>
              <a:gd name="connsiteY3" fmla="*/ 3718559 h 3718559"/>
              <a:gd name="connsiteX4" fmla="*/ 0 w 2370355"/>
              <a:gd name="connsiteY4" fmla="*/ 3705859 h 3718559"/>
              <a:gd name="connsiteX0" fmla="*/ 0 w 2370355"/>
              <a:gd name="connsiteY0" fmla="*/ 3705859 h 3718559"/>
              <a:gd name="connsiteX1" fmla="*/ 444622 w 2370355"/>
              <a:gd name="connsiteY1" fmla="*/ 6350 h 3718559"/>
              <a:gd name="connsiteX2" fmla="*/ 1855883 w 2370355"/>
              <a:gd name="connsiteY2" fmla="*/ 0 h 3718559"/>
              <a:gd name="connsiteX3" fmla="*/ 2370355 w 2370355"/>
              <a:gd name="connsiteY3" fmla="*/ 3718559 h 3718559"/>
              <a:gd name="connsiteX4" fmla="*/ 0 w 2370355"/>
              <a:gd name="connsiteY4" fmla="*/ 3705859 h 371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0355" h="3718559">
                <a:moveTo>
                  <a:pt x="0" y="3705859"/>
                </a:moveTo>
                <a:lnTo>
                  <a:pt x="444622" y="6350"/>
                </a:lnTo>
                <a:lnTo>
                  <a:pt x="1855883" y="0"/>
                </a:lnTo>
                <a:lnTo>
                  <a:pt x="2370355" y="3718559"/>
                </a:lnTo>
                <a:lnTo>
                  <a:pt x="0" y="3705859"/>
                </a:lnTo>
                <a:close/>
              </a:path>
            </a:pathLst>
          </a:custGeom>
          <a:solidFill>
            <a:srgbClr val="F5F8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Trapezoid 3"/>
          <p:cNvSpPr/>
          <p:nvPr/>
        </p:nvSpPr>
        <p:spPr>
          <a:xfrm rot="10800000">
            <a:off x="22856" y="14509"/>
            <a:ext cx="2941855" cy="5649543"/>
          </a:xfrm>
          <a:prstGeom prst="trapezoid">
            <a:avLst>
              <a:gd name="adj" fmla="val 17488"/>
            </a:avLst>
          </a:prstGeom>
          <a:solidFill>
            <a:srgbClr val="F5F8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335" y="-2239776"/>
            <a:ext cx="2061555" cy="235191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6148" y="1228702"/>
            <a:ext cx="1278092" cy="98996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7353" y="2552213"/>
            <a:ext cx="738378" cy="57524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6404" y="1928635"/>
            <a:ext cx="730050" cy="53155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7783" y="447969"/>
            <a:ext cx="1243013" cy="96279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1620" y="1869475"/>
            <a:ext cx="1233836" cy="89836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783" y="2036712"/>
            <a:ext cx="857406" cy="624285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59203" y="5822076"/>
            <a:ext cx="8508654" cy="1193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059" y="-2143897"/>
            <a:ext cx="2061555" cy="2351917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841" y="137845"/>
            <a:ext cx="1233836" cy="89836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0678" y="305082"/>
            <a:ext cx="857406" cy="6242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977" y="-2598172"/>
            <a:ext cx="2061555" cy="150103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701" y="-2927732"/>
            <a:ext cx="2061555" cy="235191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625" y="-2233126"/>
            <a:ext cx="2061555" cy="235191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349" y="-2137247"/>
            <a:ext cx="2061555" cy="23519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611" y="-3023611"/>
            <a:ext cx="2061555" cy="235191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827" y="-3201931"/>
            <a:ext cx="1776570" cy="182716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335" y="-2502293"/>
            <a:ext cx="2061555" cy="150103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885" y="-3009681"/>
            <a:ext cx="1776570" cy="137607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6A55A80-5B37-406F-A402-712169701865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BDD7EE"/>
              </a:clrFrom>
              <a:clrTo>
                <a:srgbClr val="BDD7E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79" y="0"/>
            <a:ext cx="9906279" cy="6866644"/>
          </a:xfrm>
          <a:prstGeom prst="rect">
            <a:avLst/>
          </a:prstGeom>
        </p:spPr>
      </p:pic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660324"/>
              </p:ext>
            </p:extLst>
          </p:nvPr>
        </p:nvGraphicFramePr>
        <p:xfrm>
          <a:off x="1041400" y="3682501"/>
          <a:ext cx="8089900" cy="19307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50193">
                  <a:extLst>
                    <a:ext uri="{9D8B030D-6E8A-4147-A177-3AD203B41FA5}">
                      <a16:colId xmlns:a16="http://schemas.microsoft.com/office/drawing/2014/main" val="1158947443"/>
                    </a:ext>
                  </a:extLst>
                </a:gridCol>
                <a:gridCol w="5739707">
                  <a:extLst>
                    <a:ext uri="{9D8B030D-6E8A-4147-A177-3AD203B41FA5}">
                      <a16:colId xmlns:a16="http://schemas.microsoft.com/office/drawing/2014/main" val="2237512653"/>
                    </a:ext>
                  </a:extLst>
                </a:gridCol>
              </a:tblGrid>
              <a:tr h="482688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latin typeface="Comic Sans MS" panose="030F0702030302020204" pitchFamily="66" charset="0"/>
                        </a:rPr>
                        <a:t>Eggs</a:t>
                      </a:r>
                      <a:endParaRPr lang="en-GB" sz="2200" dirty="0"/>
                    </a:p>
                  </a:txBody>
                  <a:tcPr marL="142114" marR="142114" marT="71057" marB="7105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/>
                    </a:p>
                  </a:txBody>
                  <a:tcPr marL="142114" marR="142114" marT="71057" marB="7105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0136819"/>
                  </a:ext>
                </a:extLst>
              </a:tr>
              <a:tr h="482688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latin typeface="Comic Sans MS" panose="030F0702030302020204" pitchFamily="66" charset="0"/>
                        </a:rPr>
                        <a:t>Pink eggs</a:t>
                      </a:r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6451960"/>
                  </a:ext>
                </a:extLst>
              </a:tr>
              <a:tr h="482688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latin typeface="Comic Sans MS" panose="030F0702030302020204" pitchFamily="66" charset="0"/>
                        </a:rPr>
                        <a:t>Blue eggs</a:t>
                      </a:r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9197832"/>
                  </a:ext>
                </a:extLst>
              </a:tr>
              <a:tr h="4826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200" dirty="0">
                          <a:latin typeface="Comic Sans MS" panose="030F0702030302020204" pitchFamily="66" charset="0"/>
                        </a:rPr>
                        <a:t>Green eggs</a:t>
                      </a:r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/>
                    </a:p>
                  </a:txBody>
                  <a:tcPr marL="142114" marR="142114" marT="71057" marB="71057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5068814"/>
                  </a:ext>
                </a:extLst>
              </a:tr>
            </a:tbl>
          </a:graphicData>
        </a:graphic>
      </p:graphicFrame>
      <p:cxnSp>
        <p:nvCxnSpPr>
          <p:cNvPr id="33" name="Straight Connector 32"/>
          <p:cNvCxnSpPr/>
          <p:nvPr/>
        </p:nvCxnSpPr>
        <p:spPr>
          <a:xfrm>
            <a:off x="3645357" y="4278451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759657" y="4278451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855020" y="4278451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969320" y="4278451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3602413" y="4269443"/>
            <a:ext cx="412396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651765" y="4756670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3757031" y="4756670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652970" y="5259589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4268845" y="4269443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4383145" y="4269443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855020" y="4756670"/>
            <a:ext cx="0" cy="243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5965124" y="3750916"/>
            <a:ext cx="82266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Tally</a:t>
            </a:r>
            <a:endParaRPr lang="en-GB" sz="2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29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59259E-6 L -0.09254 0.83102 " pathEditMode="relative" rAng="0" ptsTypes="AA">
                                      <p:cBhvr>
                                        <p:cTn id="10" dur="3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5" y="4155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33333E-6 L 0.14635 0.8301 " pathEditMode="relative" rAng="0" ptsTypes="AA">
                                      <p:cBhvr>
                                        <p:cTn id="12" dur="3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9" y="4150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3.58974E-6 -1.11111E-6 L -1.17227 -1.11111E-6 " pathEditMode="relative" rAng="0" ptsTypes="AA">
                                      <p:cBhvr>
                                        <p:cTn id="14" dur="6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622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-57600000">
                                      <p:cBhvr>
                                        <p:cTn id="16" dur="6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3.05556E-6 4.44444E-6 L 0.15451 0.97847 " pathEditMode="relative" rAng="0" ptsTypes="AA">
                                      <p:cBhvr>
                                        <p:cTn id="18" dur="3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26" y="4891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4.72222E-6 4.44444E-6 L -0.09601 0.94467 " pathEditMode="relative" rAng="0" ptsTypes="AA">
                                      <p:cBhvr>
                                        <p:cTn id="20" dur="3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9" y="4722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11111E-6 L -3.61111E-6 -1.11111E-6 C 0.00591 -0.00486 0.01146 -0.01065 0.01754 -0.01481 C 0.01962 -0.0162 0.02188 -0.01736 0.02396 -0.01898 C 0.02657 -0.02083 0.029 -0.02338 0.03177 -0.02523 C 0.04479 -0.03403 0.0349 -0.02616 0.04445 -0.03171 C 0.04653 -0.03287 0.04844 -0.03495 0.0507 -0.03588 C 0.05486 -0.03773 0.0592 -0.03866 0.06337 -0.04005 C 0.07014 -0.04236 0.07032 -0.04259 0.07778 -0.04444 C 0.09202 -0.04769 0.08229 -0.04491 0.09358 -0.04861 C 0.10834 -0.04792 0.12327 -0.04769 0.13802 -0.04653 C 0.14271 -0.04606 0.15 -0.03796 0.15226 -0.03588 L 0.15712 -0.03171 C 0.16042 -0.01806 0.15591 -0.03287 0.16337 -0.01898 C 0.16893 -0.00856 0.16476 -0.01343 0.16823 -0.00417 C 0.1691 -0.00185 0.17032 -1.11111E-6 0.17136 0.00231 C 0.17188 0.00509 0.17223 0.00787 0.17292 0.01065 C 0.17396 0.01505 0.17604 0.02338 0.17604 0.02338 C 0.18091 0.02199 0.18594 0.02153 0.19045 0.01921 C 0.19584 0.0162 0.20122 0.00856 0.20625 0.0044 C 0.20834 0.00255 0.21059 0.00162 0.21268 -1.11111E-6 C 0.21424 -0.00116 0.2158 -0.00278 0.21736 -0.00417 C 0.21945 -0.00625 0.22136 -0.0088 0.22379 -0.01042 C 0.2257 -0.01181 0.22795 -0.01181 0.23004 -0.0125 C 0.23264 -0.01481 0.23525 -0.01713 0.23802 -0.01898 C 0.24653 -0.02454 0.24497 -0.02222 0.25382 -0.02523 C 0.25556 -0.02593 0.25712 -0.02685 0.25868 -0.02731 C 0.26389 -0.0294 0.26754 -0.03009 0.27292 -0.03171 C 0.275 -0.0331 0.27709 -0.03495 0.27934 -0.03588 C 0.29358 -0.04236 0.32917 -0.03611 0.3316 -0.03588 L 0.34445 -0.02731 C 0.35052 -0.02338 0.35018 -0.02384 0.35556 -0.01898 C 0.35764 -0.0169 0.3599 -0.01481 0.36181 -0.0125 C 0.36354 -0.01065 0.36476 -0.00787 0.36667 -0.00625 C 0.36806 -0.00509 0.36979 -0.00486 0.37136 -0.00417 C 0.3724 -0.00208 0.37309 0.00046 0.37448 0.00231 C 0.37743 0.00556 0.38403 0.01065 0.38403 0.01065 C 0.38403 0.01042 0.38681 -0.01968 0.38716 -0.02106 C 0.38854 -0.02546 0.39462 -0.03657 0.39827 -0.04005 C 0.40018 -0.0419 0.40261 -0.04259 0.40469 -0.04444 C 0.40695 -0.0463 0.40886 -0.04861 0.41111 -0.05069 C 0.41424 -0.0537 0.41736 -0.05625 0.42049 -0.05926 C 0.42223 -0.06065 0.42344 -0.06273 0.42535 -0.06343 C 0.42743 -0.06412 0.42952 -0.06458 0.4316 -0.06551 C 0.43334 -0.0662 0.43473 -0.06713 0.43646 -0.06759 C 0.44011 -0.06852 0.44393 -0.06898 0.44757 -0.06968 C 0.46736 -0.07384 0.44584 -0.06991 0.46979 -0.07384 C 0.47726 -0.07315 0.48455 -0.07292 0.49202 -0.07176 C 0.49358 -0.07153 0.49514 -0.0706 0.4967 -0.06968 C 0.50851 -0.06296 0.49809 -0.06829 0.50782 -0.06134 C 0.52761 -0.04676 0.51441 -0.05833 0.52535 -0.04861 C 0.53438 -0.03032 0.52223 -0.05185 0.53334 -0.04005 C 0.53473 -0.03843 0.53525 -0.03588 0.53646 -0.0338 C 0.53802 -0.03079 0.53976 -0.02824 0.54115 -0.02523 C 0.54341 -0.02106 0.54549 -0.0169 0.54757 -0.0125 L 0.5507 -0.00625 C 0.55191 -0.00185 0.55174 0.00347 0.55712 0.00231 C 0.55903 0.00185 0.56007 -0.00093 0.56181 -0.00208 C 0.56493 -0.00394 0.56823 -0.0044 0.57136 -0.00625 C 0.59202 -0.01875 0.57032 -0.00856 0.58403 -0.01481 C 0.59219 -0.02546 0.58681 -0.01968 0.60157 -0.02963 C 0.60573 -0.03241 0.60973 -0.03611 0.61424 -0.03796 C 0.6257 -0.04306 0.61146 -0.03681 0.62535 -0.04213 C 0.62691 -0.04282 0.62848 -0.04375 0.63004 -0.04444 C 0.63316 -0.04537 0.63646 -0.04583 0.63959 -0.04653 C 0.64167 -0.04792 0.64375 -0.04977 0.64601 -0.05069 C 0.65712 -0.05486 0.66789 -0.05208 0.67934 -0.05069 C 0.69462 -0.04884 0.68768 -0.04954 0.69827 -0.04653 C 0.70417 -0.04468 0.70712 -0.04444 0.71268 -0.04213 C 0.72882 -0.03588 0.71563 -0.03981 0.73004 -0.03588 C 0.7316 -0.03449 0.73316 -0.03264 0.7349 -0.03171 C 0.73681 -0.03056 0.73924 -0.03056 0.74115 -0.02963 C 0.74341 -0.02847 0.74549 -0.02662 0.74757 -0.02523 C 0.74966 -0.02106 0.7507 -0.01551 0.75382 -0.0125 C 0.75556 -0.01111 0.75729 -0.01019 0.75868 -0.00833 C 0.76059 -0.00579 0.76198 -0.00278 0.76337 -1.11111E-6 C 0.77709 0.02616 0.76337 0.00139 0.77448 0.0213 C 0.775 0.02338 0.77448 0.02824 0.77604 0.02755 C 0.7783 0.02662 0.77795 0.02176 0.77934 0.01921 C 0.78056 0.01667 0.78264 0.01505 0.78403 0.01273 C 0.78646 0.0088 0.78716 0.00301 0.79045 -1.11111E-6 C 0.79202 -0.00139 0.79375 -0.00255 0.79514 -0.00417 C 0.79688 -0.00602 0.79792 -0.00903 0.8 -0.01042 C 0.80278 -0.01273 0.80625 -0.01319 0.80938 -0.01481 C 0.81823 -0.02639 0.80938 -0.0169 0.82223 -0.02315 C 0.82552 -0.02477 0.82848 -0.02755 0.8316 -0.02963 C 0.83316 -0.03032 0.8349 -0.03102 0.83646 -0.03171 C 0.83854 -0.0338 0.84045 -0.03657 0.84271 -0.03796 C 0.84532 -0.03935 0.84809 -0.03935 0.8507 -0.04005 C 0.85504 -0.04144 0.8592 -0.04282 0.86337 -0.04444 C 0.87136 -0.04699 0.86771 -0.0456 0.87448 -0.04861 C 0.88889 -0.04792 0.9033 -0.04907 0.91736 -0.04653 C 0.91962 -0.04606 0.92084 -0.04236 0.92223 -0.04005 C 0.93542 -0.01736 0.9224 -0.03542 0.93334 -0.02106 C 0.93438 -0.01829 0.93525 -0.01528 0.93646 -0.0125 C 0.93837 -0.00833 0.94271 -1.11111E-6 0.94271 -1.11111E-6 C 0.94341 0.00231 0.94341 0.00463 0.94445 0.00648 C 0.94549 0.00833 0.94809 0.00856 0.94914 0.01065 C 0.95087 0.01435 0.95226 0.02338 0.95226 0.02338 C 0.95382 0.02269 0.95573 0.02245 0.95712 0.0213 C 0.96615 0.01366 0.96302 0.01412 0.96979 0.00648 C 0.97587 -0.00046 0.97604 0.00162 0.98091 -0.00625 C 0.98212 -0.0081 0.98264 -0.01088 0.98403 -0.0125 C 0.98542 -0.01435 0.98733 -0.01528 0.98889 -0.0169 C 0.99462 -0.02245 0.99809 -0.02685 1.00469 -0.03171 C 1.00729 -0.03356 1.0132 -0.03472 1.0158 -0.03588 C 1.03056 -0.04329 1.01233 -0.03796 1.0316 -0.04213 C 1.05729 -0.05694 1.02969 -0.04236 1.05226 -0.05069 C 1.05504 -0.05162 1.05747 -0.05394 1.06025 -0.05486 C 1.06389 -0.05602 1.06771 -0.05625 1.07136 -0.05694 C 1.09323 -0.06181 1.06129 -0.05625 1.09202 -0.06134 C 1.10104 -0.05995 1.11007 -0.05949 1.11893 -0.05694 C 1.12535 -0.05532 1.12535 -0.0463 1.12691 -0.04005 L 1.13004 -0.02731 C 1.13056 -0.02523 1.13177 -0.02338 1.13177 -0.02106 L 1.13177 -0.01481 L 1.13177 -0.01481 " pathEditMode="relative" ptsTypes="AAAAAAAAAAAAAAAAAAAAAAAAAAAAAAAAAAAAAAAAAAAAAAAAAAAAAAAAAAAAAAAAAAAAAAAAAAAAAAAAAAAAAAAAAAAAAAAAAAAAAAAAAAAAAAAAAAAAA">
                                      <p:cBhvr>
                                        <p:cTn id="22" dur="3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0">
                                      <p:cBhvr>
                                        <p:cTn id="24" dur="3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5.55556E-7 1.48148E-6 L -5.55556E-7 1.48379 " pathEditMode="relative" rAng="0" ptsTypes="AA">
                                      <p:cBhvr>
                                        <p:cTn id="26" dur="6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419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3.88889E-6 2.59259E-6 L -0.09254 0.83102 " pathEditMode="relative" rAng="0" ptsTypes="AA">
                                      <p:cBhvr>
                                        <p:cTn id="28" dur="3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5" y="4155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3.58974E-6 -3.7037E-7 L 1.12948 -0.2976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74" y="-1488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Rot by="57600000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Motion origin="layout" path="M 2.77778E-6 -3.33333E-6 L 0.14635 0.8301 " pathEditMode="relative" rAng="0" ptsTypes="AA">
                                      <p:cBhvr>
                                        <p:cTn id="34" dur="39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9" y="41505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Motion origin="layout" path="M -5.12821E-7 -2.59259E-6 L -5.12821E-7 -2.59259E-6 C 0.00288 -0.00185 0.00577 -0.00394 0.00865 -0.00556 C 0.01154 -0.00741 0.01234 -0.00718 0.01538 -0.00833 C 0.01747 -0.00926 0.01923 -0.01019 0.02115 -0.01111 C 0.02211 -0.01157 0.02308 -0.01227 0.0242 -0.0125 C 0.02612 -0.01296 0.02804 -0.01343 0.02997 -0.01389 C 0.03189 -0.01481 0.03365 -0.01574 0.03558 -0.01667 C 0.03654 -0.01713 0.0375 -0.01782 0.03846 -0.01806 C 0.03974 -0.01852 0.04102 -0.01944 0.04231 -0.01944 C 0.05192 -0.02037 0.0617 -0.02037 0.07115 -0.02083 L 0.12596 -0.01944 C 0.12724 -0.01944 0.12836 -0.01852 0.12981 -0.01806 C 0.13253 -0.01759 0.13558 -0.01713 0.13846 -0.01667 C 0.14247 -0.01528 0.14263 -0.01528 0.14711 -0.01389 C 0.14888 -0.01343 0.15096 -0.01319 0.15288 -0.0125 C 0.15417 -0.01227 0.15529 -0.01134 0.15673 -0.01111 C 0.16106 -0.01042 0.1657 -0.01019 0.17019 -0.00972 C 0.17596 -0.01019 0.18173 -0.01042 0.1875 -0.01111 C 0.18894 -0.01134 0.19343 -0.01458 0.19423 -0.01528 C 0.19519 -0.01644 0.19583 -0.01875 0.19711 -0.01944 C 0.19856 -0.0206 0.20032 -0.02037 0.20192 -0.02083 C 0.20929 -0.02917 0.2024 -0.02245 0.20865 -0.02639 C 0.21122 -0.02824 0.21362 -0.03056 0.21634 -0.03194 C 0.21795 -0.03287 0.21955 -0.03356 0.22115 -0.03472 C 0.22388 -0.03727 0.22596 -0.04074 0.22884 -0.04306 C 0.23269 -0.0463 0.23718 -0.04838 0.24038 -0.05278 C 0.24775 -0.06366 0.24375 -0.05903 0.25192 -0.06667 C 0.25288 -0.06759 0.25352 -0.06921 0.25481 -0.06944 C 0.25641 -0.06991 0.25801 -0.07037 0.25961 -0.07083 C 0.26058 -0.0713 0.26138 -0.07222 0.2625 -0.07222 C 0.26586 -0.07315 0.26955 -0.07315 0.27308 -0.07361 C 0.29247 -0.08079 0.27804 -0.07662 0.31731 -0.075 C 0.31955 -0.07454 0.32163 -0.07361 0.32404 -0.07361 C 0.35144 -0.07361 0.34631 -0.07292 0.36154 -0.07639 C 0.3625 -0.07731 0.36314 -0.07894 0.36442 -0.07917 C 0.36747 -0.08032 0.37083 -0.08009 0.37404 -0.08056 C 0.37628 -0.08102 0.37852 -0.08148 0.38077 -0.08194 C 0.38846 -0.08148 0.39615 -0.08148 0.40384 -0.08056 C 0.40481 -0.08056 0.40577 -0.08009 0.40673 -0.07917 L 0.41538 -0.07083 L 0.41827 -0.06806 C 0.42131 -0.06157 0.41971 -0.06551 0.42211 -0.05556 C 0.42243 -0.05417 0.42243 -0.05278 0.42308 -0.05139 C 0.42676 -0.04352 0.42356 -0.05116 0.42596 -0.04306 C 0.42644 -0.0412 0.42724 -0.03958 0.42788 -0.0375 C 0.4282 -0.03588 0.42836 -0.0338 0.42884 -0.03194 C 0.429 -0.03056 0.42949 -0.0294 0.42981 -0.02778 C 0.43237 -0.01227 0.42852 -0.03056 0.43269 -0.0125 L 0.43365 -0.00833 L 0.43461 -0.00417 C 0.43622 0.0125 0.43461 -0.00069 0.43654 0.01111 C 0.43798 0.02106 0.4367 0.01458 0.43846 0.02222 C 0.43878 0.02546 0.4391 0.02847 0.43942 0.03194 C 0.43974 0.03542 0.4399 0.03935 0.44038 0.04306 C 0.44038 0.04306 0.44183 0.05463 0.44231 0.05556 C 0.44311 0.05764 0.44487 0.05926 0.44615 0.06111 C 0.44647 0.0625 0.44647 0.06389 0.44711 0.06528 C 0.44888 0.06991 0.4508 0.07407 0.45384 0.07778 C 0.45465 0.0787 0.45577 0.0794 0.45673 0.08056 C 0.46458 0.09005 0.45465 0.0787 0.46154 0.09028 C 0.46378 0.09421 0.46683 0.09514 0.47019 0.09722 C 0.47227 0.10023 0.47324 0.10208 0.47596 0.10417 C 0.48381 0.10972 0.4734 0.10023 0.48173 0.10833 C 0.48237 0.10972 0.48269 0.11134 0.48365 0.1125 C 0.48622 0.11551 0.49006 0.11759 0.49327 0.11944 C 0.49407 0.11991 0.49519 0.12014 0.49615 0.12083 C 0.49775 0.12153 0.4992 0.12269 0.50096 0.12361 C 0.51779 0.13264 0.4883 0.11597 0.50673 0.12778 C 0.51058 0.13009 0.51618 0.13171 0.52019 0.13333 C 0.5242 0.13495 0.52243 0.13519 0.52788 0.13611 C 0.53189 0.13657 0.53622 0.13681 0.54038 0.1375 C 0.54295 0.13773 0.54535 0.13866 0.54808 0.13889 C 0.56234 0.13958 0.57692 0.13958 0.59134 0.14028 L 0.62981 0.14167 C 0.63141 0.1419 0.64295 0.14444 0.64423 0.14444 C 0.65384 0.14444 0.66346 0.14352 0.67308 0.14306 C 0.67468 0.14259 0.67628 0.14213 0.67788 0.14167 C 0.67949 0.14074 0.68093 0.13935 0.68269 0.13889 C 0.68477 0.13796 0.68718 0.13796 0.68942 0.1375 C 0.69134 0.13704 0.69311 0.13634 0.69519 0.13611 C 0.70753 0.1338 0.71074 0.13449 0.72596 0.13333 C 0.73013 0.13287 0.73429 0.13241 0.73846 0.13194 C 0.74263 0.13125 0.74519 0.13056 0.74904 0.12917 C 0.75 0.1287 0.7508 0.12801 0.75192 0.12778 C 0.75304 0.12708 0.75449 0.12685 0.75577 0.12639 C 0.75705 0.12546 0.75817 0.12384 0.75961 0.12361 C 0.76346 0.12245 0.7867 0.12083 0.7875 0.12083 C 0.80224 0.11528 0.78638 0.1206 0.82404 0.11806 C 0.82596 0.11782 0.82772 0.1169 0.82981 0.11667 C 0.83253 0.11597 0.83558 0.11574 0.83846 0.11528 C 0.83974 0.11435 0.84086 0.11319 0.84231 0.1125 C 0.84455 0.11088 0.85208 0.10833 0.85288 0.10833 L 0.86154 0.10694 C 0.86282 0.10648 0.86394 0.10579 0.86538 0.10556 C 0.86747 0.10486 0.86987 0.10486 0.87211 0.10417 C 0.8734 0.10347 0.87452 0.10208 0.87596 0.10139 C 0.87708 0.10069 0.87852 0.10046 0.87981 0.1 C 0.88077 0.09907 0.88173 0.09815 0.88269 0.09722 C 0.88574 0.09329 0.88477 0.09282 0.88846 0.09028 C 0.88926 0.08958 0.89038 0.08935 0.89134 0.08889 C 0.89231 0.08796 0.89311 0.08657 0.89423 0.08611 C 0.90449 0.0794 0.89631 0.08681 0.90288 0.08056 C 0.90352 0.07917 0.90368 0.07708 0.90481 0.07639 C 0.90641 0.07477 0.90881 0.07523 0.91058 0.07361 C 0.91875 0.06551 0.90833 0.075 0.91634 0.06944 C 0.91731 0.06852 0.91811 0.06713 0.91923 0.06667 C 0.92099 0.06574 0.92308 0.06574 0.925 0.06528 C 0.93702 0.06204 0.92099 0.06505 0.94519 0.0625 C 0.94872 0.06204 0.95224 0.06157 0.95577 0.06111 C 0.95769 0.06065 0.95945 0.05995 0.96154 0.05972 C 0.9665 0.05903 0.97179 0.0588 0.97692 0.05833 C 0.97884 0.05741 0.98093 0.05718 0.98269 0.05556 C 0.98461 0.0537 0.98654 0.05185 0.98846 0.05 C 0.98974 0.04861 0.99086 0.04699 0.99231 0.04583 C 0.99503 0.04282 0.99808 0.04028 1.00096 0.0375 C 1.0109 0.02778 0.99535 0.04236 1.00769 0.03194 C 1.00961 0.03009 1.01346 0.02639 1.01346 0.02639 C 1.01811 0.0162 1.01234 0.02685 1.01827 0.02083 C 1.01971 0.01921 1.02067 0.0169 1.02211 0.01528 C 1.0274 0.00833 1.02468 0.01389 1.02981 0.00556 C 1.03077 0.0037 1.03141 0.00139 1.03269 -2.59259E-6 C 1.03429 -0.00231 1.0367 -0.00324 1.03846 -0.00556 C 1.03942 -0.00694 1.04022 -0.00856 1.04134 -0.00972 C 1.04455 -0.01389 1.04455 -0.01181 1.04808 -0.01667 C 1.0492 -0.01852 1.04968 -0.0206 1.05096 -0.02222 C 1.05176 -0.02361 1.05288 -0.02384 1.05384 -0.025 C 1.05545 -0.02755 1.05817 -0.03403 1.06058 -0.03611 C 1.06138 -0.03704 1.0625 -0.03704 1.06346 -0.0375 C 1.06474 -0.03843 1.06586 -0.03958 1.06731 -0.04028 C 1.06907 -0.04144 1.07115 -0.04213 1.07308 -0.04306 C 1.07404 -0.04352 1.07484 -0.04421 1.07596 -0.04444 L 1.08173 -0.04583 C 1.08301 -0.04676 1.08413 -0.04792 1.08558 -0.04861 C 1.08638 -0.04931 1.0875 -0.04954 1.08846 -0.05 C 1.08942 -0.05093 1.09022 -0.05231 1.09134 -0.05278 C 1.09311 -0.05417 1.09711 -0.05556 1.09711 -0.05556 C 1.10192 -0.05509 1.10673 -0.05509 1.11154 -0.05417 C 1.11506 -0.0537 1.11394 -0.05208 1.11731 -0.05 C 1.11843 -0.04931 1.11987 -0.04931 1.12115 -0.04861 C 1.12308 -0.04792 1.125 -0.04676 1.12692 -0.04583 C 1.12788 -0.04537 1.12884 -0.04514 1.12981 -0.04444 C 1.13109 -0.04352 1.13221 -0.04259 1.13365 -0.04167 C 1.13477 -0.0412 1.13622 -0.04074 1.1375 -0.04028 C 1.13846 -0.03935 1.13926 -0.03843 1.14038 -0.0375 C 1.14183 -0.03657 1.14567 -0.03542 1.14711 -0.03472 C 1.1508 -0.03333 1.14872 -0.03333 1.15096 -0.03333 L 1.15096 -0.03333 " pathEditMode="relative" ptsTypes="AAAAAAAAAAAAAAAAAAAAAAAAAAAAAAAAAAAAAAAAAAAAAAAAAAAAAAAAAAAAAAAAAAAAAAAAAAAAAAAAAAAAAAAAAAAAAAAAAAAAAAAAAAAAAAAAAAAAAAAAAAAAAAAAAAAAAAAAAAAAAAAAAAAA">
                                      <p:cBhvr>
                                        <p:cTn id="36" dur="6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Rot by="57600000">
                                      <p:cBhvr>
                                        <p:cTn id="38" dur="6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animMotion origin="layout" path="M -3.61111E-6 4.07407E-6 L 0.14896 0.93773 " pathEditMode="relative" rAng="0" ptsTypes="AA">
                                      <p:cBhvr>
                                        <p:cTn id="40" dur="3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48" y="46875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animMotion origin="layout" path="M 4.72222E-6 4.44444E-6 L -0.09601 0.94467 " pathEditMode="relative" rAng="0" ptsTypes="AA">
                                      <p:cBhvr>
                                        <p:cTn id="42" dur="39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9" y="47222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animMotion origin="layout" path="M -3.61111E-6 4.81481E-6 L 0.14792 1.01921 " pathEditMode="relative" rAng="0" ptsTypes="AA">
                                      <p:cBhvr>
                                        <p:cTn id="44" dur="39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5094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animMotion origin="layout" path="M -3.07692E-6 3.33333E-6 L -3.07692E-6 0.00023 C -0.00336 -0.00324 -0.00625 -0.00695 -0.00977 -0.00926 C -0.01138 -0.01065 -0.01346 -0.01019 -0.01522 -0.01111 C -0.01682 -0.01204 -0.01811 -0.01412 -0.01939 -0.01482 C -0.02388 -0.0176 -0.02884 -0.01898 -0.03333 -0.02037 L -0.1125 -0.01852 C -0.1141 -0.01852 -0.11538 -0.01783 -0.11666 -0.01667 C -0.11843 -0.01528 -0.11939 -0.01297 -0.12083 -0.01111 L -0.12355 3.33333E-6 C -0.1242 0.00185 -0.12436 0.0037 -0.125 0.00555 L -0.12772 0.01111 C -0.12964 0.01041 -0.13557 0.00856 -0.1375 0.0074 C -0.1399 0.00578 -0.14214 0.0037 -0.14439 0.00185 C -0.14599 0.00046 -0.14727 -0.00093 -0.14855 -0.00186 C -0.15 -0.00278 -0.1516 -0.00301 -0.15272 -0.00371 C -0.15513 -0.00533 -0.15721 -0.00834 -0.15977 -0.00926 C -0.16426 -0.01135 -0.16907 -0.01158 -0.17355 -0.01297 L -0.17916 -0.01482 L -0.22772 -0.01297 C -0.23205 -0.01273 -0.23605 -0.01181 -0.24022 -0.01111 L -0.25561 -0.00926 C -0.25753 -0.0088 -0.25929 -0.00811 -0.26105 -0.00741 C -0.26795 -0.00556 -0.27243 -0.0051 -0.27916 -0.00186 L -0.2875 0.00185 C -0.2992 0.02477 -0.28782 0.00532 -0.29727 0.01666 C -0.30016 0.02014 -0.30561 0.02777 -0.30561 0.02801 C -0.30897 0.04097 -0.3048 0.0243 -0.30833 0.04074 C -0.30881 0.04259 -0.30929 0.04444 -0.30977 0.04629 C -0.32339 0.04259 -0.31009 0.04676 -0.32355 0.04074 C -0.32548 0.03981 -0.3274 0.03935 -0.32916 0.03889 C -0.34343 0.03356 -0.33413 0.03634 -0.34583 0.03333 C -0.35416 0.025 -0.34952 0.02939 -0.35977 0.02037 C -0.36105 0.01898 -0.36234 0.01713 -0.36394 0.01666 C -0.36586 0.01597 -0.36763 0.01551 -0.36939 0.01481 C -0.37243 0.01365 -0.375 0.01157 -0.37772 0.01111 L -0.38894 0.00926 C -0.39022 0.00856 -0.39166 0.00764 -0.39311 0.0074 C -0.39631 0.00648 -0.39968 0.00625 -0.40272 0.00555 C -0.40513 0.00486 -0.40753 0.00416 -0.40977 0.0037 L -0.47083 0.00555 C -0.47275 0.00555 -0.47468 0.00671 -0.47644 0.0074 C -0.47884 0.00787 -0.48109 0.00833 -0.48333 0.00926 C -0.48894 0.01111 -0.49198 0.01203 -0.49583 0.01666 C -0.49759 0.01828 -0.49904 0.02014 -0.5 0.02222 C -0.50208 0.02569 -0.50384 0.02963 -0.50561 0.03333 L -0.50849 0.03889 C -0.50881 0.04444 -0.50673 0.05139 -0.50993 0.05555 C -0.51202 0.0581 -0.51554 0.05324 -0.51811 0.05185 C -0.53285 0.04282 -0.51827 0.04838 -0.53061 0.04444 L -0.54166 0.03333 C -0.54407 0.03078 -0.54583 0.02708 -0.54855 0.02592 C -0.55641 0.02245 -0.54968 0.02592 -0.55689 0.02037 C -0.55881 0.01898 -0.56073 0.01782 -0.5625 0.01666 C -0.5641 0.01551 -0.56522 0.01389 -0.56666 0.01296 C -0.57019 0.01064 -0.57436 0.00879 -0.57772 0.0074 C -0.59022 -0.0051 -0.57692 0.00671 -0.58894 3.33333E-6 C -0.59968 -0.00625 -0.58573 -0.00186 -0.59855 -0.00741 C -0.60496 -0.01042 -0.60545 -0.00834 -0.61105 -0.01111 C -0.61538 -0.01343 -0.61939 -0.01621 -0.62355 -0.01852 C -0.625 -0.01945 -0.6266 -0.01968 -0.62772 -0.02037 C -0.62964 -0.02153 -0.63141 -0.02338 -0.63333 -0.02408 C -0.63605 -0.02523 -0.6391 -0.02523 -0.64166 -0.02593 C -0.64455 -0.02709 -0.65 -0.02963 -0.65 -0.0294 C -0.66714 -0.02917 -0.68429 -0.02894 -0.70144 -0.02778 C -0.70288 -0.02778 -0.70432 -0.02709 -0.70561 -0.02593 C -0.70769 -0.02454 -0.70929 -0.02223 -0.71105 -0.02037 C -0.7141 -0.0051 -0.71057 -0.02037 -0.71522 -0.00741 C -0.71698 -0.00324 -0.7173 0.00301 -0.71811 0.0074 C -0.71859 0.00926 -0.71907 0.01111 -0.71939 0.01296 C -0.72307 0.01227 -0.72948 0.0118 -0.73333 0.00926 C -0.74311 0.00277 -0.73157 0.0074 -0.74311 0.0037 C -0.75545 -0.00741 -0.73573 0.00949 -0.75561 -0.00371 C -0.76875 -0.0125 -0.7524 -0.00209 -0.76939 -0.01111 C -0.77484 -0.01412 -0.77916 -0.01667 -0.78477 -0.01852 C -0.78718 -0.01945 -0.78942 -0.01991 -0.79166 -0.02037 C -0.80801 -0.01991 -0.8242 -0.01968 -0.84022 -0.01852 C -0.84855 -0.01806 -0.84679 -0.01713 -0.85272 -0.01482 C -0.85657 -0.01366 -0.86394 -0.01111 -0.86394 -0.01088 C -0.86522 -0.00996 -0.86666 -0.00857 -0.86811 -0.00741 C -0.87115 -0.00556 -0.87644 -0.00463 -0.87916 -0.00371 C -0.88301 -0.00278 -0.89022 3.33333E-6 -0.89022 0.00023 C -0.89134 0.00185 -0.89198 0.00393 -0.89311 0.00555 C -0.9024 0.01782 -0.89263 3.33333E-6 -0.9 0.01481 C -0.90048 0.01713 -0.9008 0.01967 -0.90144 0.02222 C -0.90224 0.02477 -0.90368 0.02685 -0.90416 0.02963 C -0.90496 0.0331 -0.9048 0.03703 -0.90561 0.04074 C -0.90625 0.04328 -0.90769 0.04537 -0.90833 0.04814 C -0.90961 0.05162 -0.90865 0.05694 -0.91105 0.05926 L -0.91522 0.06296 C -0.91763 0.06227 -0.92019 0.0625 -0.92227 0.06111 C -0.9242 0.05972 -0.925 0.05717 -0.92644 0.05555 C -0.92836 0.05347 -0.93013 0.05185 -0.93189 0.05 C -0.93397 0.04768 -0.93557 0.04467 -0.9375 0.04259 C -0.93942 0.04051 -0.9415 0.03912 -0.94311 0.03703 C -0.94423 0.03541 -0.94471 0.03287 -0.94583 0.03148 C -0.94711 0.02986 -0.94871 0.02893 -0.95 0.02777 C -0.95192 0.02592 -0.95384 0.02384 -0.95561 0.02222 C -0.95833 0.01944 -0.96121 0.01736 -0.96394 0.01481 C -0.96586 0.01296 -0.96746 0.01088 -0.96939 0.00926 C -0.9766 0.00324 -0.97484 0.00694 -0.98333 0.00185 C -0.98493 0.00092 -0.98589 -0.00116 -0.9875 -0.00186 C -0.99022 -0.00348 -0.99311 -0.0044 -0.99583 -0.00556 C -0.99727 -0.00625 -0.99855 -0.00718 -1 -0.00741 C -1.01522 -0.01088 -1.00561 -0.00903 -1.02916 -0.01111 C -1.03061 -0.01111 -1.06121 -0.01829 -1.07083 -0.00556 C -1.07179 -0.00417 -1.07259 -0.00186 -1.07355 3.33333E-6 C -1.07404 0.0074 -1.07339 0.01504 -1.075 0.02222 C -1.07692 0.03148 -1.08109 0.03495 -1.0875 0.03703 C -1.09102 0.03796 -1.09471 0.03819 -1.09855 0.03889 C -1.10625 0.04213 -1.09936 0.03865 -1.10689 0.04444 C -1.10993 0.04652 -1.11618 0.05046 -1.11939 0.05185 C -1.12163 0.05254 -1.12404 0.05301 -1.12644 0.0537 C -1.12804 0.05416 -1.13189 0.05555 -1.13189 0.05578 L -1.13189 0.05555 " pathEditMode="relative" rAng="0" ptsTypes="AAAAAAAAAAAAAAAAAAAAAAAAAAAAAAAAAAAAAAAAAAAAAAAAAAAAAAAAAAAAAAAAAAAAAAAAAAAAAAAAAAAAAAAAAAAAAAAAAAAAAAAAAAAAAAAAAAA">
                                      <p:cBhvr>
                                        <p:cTn id="46" dur="5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603" y="1667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animRot by="-54000000">
                                      <p:cBhvr>
                                        <p:cTn id="48" dur="5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5" presetClass="path" presetSubtype="0" accel="50000" decel="50000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animMotion origin="layout" path="M 3.07692E-6 -4.44444E-6 L -1.16314 -4.44444E-6 " pathEditMode="relative" rAng="0" ptsTypes="AA">
                                      <p:cBhvr>
                                        <p:cTn id="50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157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animRot by="-57600000">
                                      <p:cBhvr>
                                        <p:cTn id="52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35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3.07692E-6 -4.81481E-6 L 1.10336 0.36621 " pathEditMode="relative" rAng="0" ptsTypes="AA">
                                      <p:cBhvr>
                                        <p:cTn id="54" dur="69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160" y="1831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Rot by="54000000">
                                      <p:cBhvr>
                                        <p:cTn id="56" dur="56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5" presetClass="path" presetSubtype="0" accel="50000" decel="50000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animMotion origin="layout" path="M -5.12821E-7 1.85185E-6 L 1.22949 0.12523 " pathEditMode="relative" rAng="0" ptsTypes="AA">
                                      <p:cBhvr>
                                        <p:cTn id="58" dur="3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74" y="625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Rot by="21600000">
                                      <p:cBhvr>
                                        <p:cTn id="60" dur="36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3.05556E-6 3.7037E-6 L 0.15347 1.04375 " pathEditMode="relative" rAng="0" ptsTypes="AA">
                                      <p:cBhvr>
                                        <p:cTn id="62" dur="39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4" y="5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1673" y="602113"/>
            <a:ext cx="1427798" cy="17223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017" y="602113"/>
            <a:ext cx="1371025" cy="16907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43135" y="1921822"/>
            <a:ext cx="1349655" cy="1533528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175658" y="958361"/>
            <a:ext cx="3556081" cy="1072982"/>
          </a:xfrm>
          <a:prstGeom prst="wedgeRoundRectCallout">
            <a:avLst>
              <a:gd name="adj1" fmla="val -57524"/>
              <a:gd name="adj2" fmla="val 7268"/>
              <a:gd name="adj3" fmla="val 16667"/>
            </a:avLst>
          </a:prstGeom>
          <a:noFill/>
          <a:ln w="28575">
            <a:solidFill>
              <a:srgbClr val="F5A3C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Comic Sans MS" panose="030F0702030302020204" pitchFamily="66" charset="0"/>
              </a:rPr>
              <a:t>I went on an egg hunt and found 7 eggs to share with my brothers and sisters</a:t>
            </a:r>
          </a:p>
        </p:txBody>
      </p:sp>
      <p:sp>
        <p:nvSpPr>
          <p:cNvPr id="7" name="Rounded Rectangular Callout 6"/>
          <p:cNvSpPr/>
          <p:nvPr/>
        </p:nvSpPr>
        <p:spPr>
          <a:xfrm>
            <a:off x="6312878" y="958361"/>
            <a:ext cx="1878366" cy="736292"/>
          </a:xfrm>
          <a:prstGeom prst="wedgeRoundRectCallout">
            <a:avLst>
              <a:gd name="adj1" fmla="val 60420"/>
              <a:gd name="adj2" fmla="val 8003"/>
              <a:gd name="adj3" fmla="val 16667"/>
            </a:avLst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Comic Sans MS" panose="030F0702030302020204" pitchFamily="66" charset="0"/>
              </a:rPr>
              <a:t>I found 1 egg on my hunt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5467469" y="2145323"/>
            <a:ext cx="2419231" cy="1031322"/>
          </a:xfrm>
          <a:prstGeom prst="wedgeRoundRectCallout">
            <a:avLst>
              <a:gd name="adj1" fmla="val -72471"/>
              <a:gd name="adj2" fmla="val 10736"/>
              <a:gd name="adj3" fmla="val 16667"/>
            </a:avLst>
          </a:prstGeom>
          <a:noFill/>
          <a:ln w="28575">
            <a:solidFill>
              <a:srgbClr val="3850A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Comic Sans MS" panose="030F0702030302020204" pitchFamily="66" charset="0"/>
              </a:rPr>
              <a:t>I found more eggs than Mo but fewer than Eva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760596" y="3376222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7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3613450" y="3376222"/>
                <a:ext cx="861133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i="1" dirty="0" smtClean="0">
                          <a:latin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3450" y="3376222"/>
                <a:ext cx="861133" cy="92333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/>
          <p:cNvSpPr/>
          <p:nvPr/>
        </p:nvSpPr>
        <p:spPr>
          <a:xfrm>
            <a:off x="4722127" y="3376222"/>
            <a:ext cx="5469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?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5516616" y="3376222"/>
                <a:ext cx="861133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i="1" dirty="0" smtClean="0">
                          <a:latin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616" y="3376222"/>
                <a:ext cx="861133" cy="92333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/>
          <p:cNvSpPr/>
          <p:nvPr/>
        </p:nvSpPr>
        <p:spPr>
          <a:xfrm>
            <a:off x="6625293" y="3376222"/>
            <a:ext cx="49564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</a:t>
            </a:r>
            <a:endParaRPr lang="en-GB" dirty="0"/>
          </a:p>
        </p:txBody>
      </p:sp>
      <p:sp>
        <p:nvSpPr>
          <p:cNvPr id="16" name="Rectangle 15"/>
          <p:cNvSpPr/>
          <p:nvPr/>
        </p:nvSpPr>
        <p:spPr>
          <a:xfrm>
            <a:off x="2756489" y="4418811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7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3609343" y="4418811"/>
                <a:ext cx="861133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&lt;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9343" y="4418811"/>
                <a:ext cx="861133" cy="92333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/>
          <p:cNvSpPr/>
          <p:nvPr/>
        </p:nvSpPr>
        <p:spPr>
          <a:xfrm>
            <a:off x="4718020" y="4418811"/>
            <a:ext cx="5469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?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5512509" y="4418811"/>
                <a:ext cx="861133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&lt;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509" y="4418811"/>
                <a:ext cx="861133" cy="92333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19"/>
          <p:cNvSpPr/>
          <p:nvPr/>
        </p:nvSpPr>
        <p:spPr>
          <a:xfrm>
            <a:off x="6621186" y="4418811"/>
            <a:ext cx="49564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</a:t>
            </a:r>
            <a:endParaRPr lang="en-GB" dirty="0"/>
          </a:p>
        </p:txBody>
      </p:sp>
      <p:sp>
        <p:nvSpPr>
          <p:cNvPr id="21" name="Rounded Rectangle 20"/>
          <p:cNvSpPr/>
          <p:nvPr/>
        </p:nvSpPr>
        <p:spPr>
          <a:xfrm>
            <a:off x="2584938" y="3376222"/>
            <a:ext cx="4941277" cy="923330"/>
          </a:xfrm>
          <a:prstGeom prst="roundRect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753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8974E-6 -7.40741E-7 L 3.58974E-6 0.1495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47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08" b="14608"/>
          <a:stretch/>
        </p:blipFill>
        <p:spPr>
          <a:xfrm>
            <a:off x="5401792" y="4009496"/>
            <a:ext cx="411957" cy="41322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1673" y="602113"/>
            <a:ext cx="1427798" cy="17223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017" y="602113"/>
            <a:ext cx="1371025" cy="16907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43135" y="1921822"/>
            <a:ext cx="1349655" cy="1533528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175658" y="958361"/>
            <a:ext cx="3556081" cy="1072982"/>
          </a:xfrm>
          <a:prstGeom prst="wedgeRoundRectCallout">
            <a:avLst>
              <a:gd name="adj1" fmla="val -57524"/>
              <a:gd name="adj2" fmla="val 7268"/>
              <a:gd name="adj3" fmla="val 16667"/>
            </a:avLst>
          </a:prstGeom>
          <a:noFill/>
          <a:ln w="28575">
            <a:solidFill>
              <a:srgbClr val="F5A3C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Comic Sans MS" panose="030F0702030302020204" pitchFamily="66" charset="0"/>
              </a:rPr>
              <a:t>I went on an egg hunt and found 7 eggs to share with my brothers and sisters</a:t>
            </a:r>
          </a:p>
        </p:txBody>
      </p:sp>
      <p:sp>
        <p:nvSpPr>
          <p:cNvPr id="7" name="Rounded Rectangular Callout 6"/>
          <p:cNvSpPr/>
          <p:nvPr/>
        </p:nvSpPr>
        <p:spPr>
          <a:xfrm>
            <a:off x="6312878" y="958361"/>
            <a:ext cx="1878366" cy="736292"/>
          </a:xfrm>
          <a:prstGeom prst="wedgeRoundRectCallout">
            <a:avLst>
              <a:gd name="adj1" fmla="val 60420"/>
              <a:gd name="adj2" fmla="val 8003"/>
              <a:gd name="adj3" fmla="val 16667"/>
            </a:avLst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Comic Sans MS" panose="030F0702030302020204" pitchFamily="66" charset="0"/>
              </a:rPr>
              <a:t>I found 1 egg on my hunt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5467469" y="2145323"/>
            <a:ext cx="2419231" cy="1031322"/>
          </a:xfrm>
          <a:prstGeom prst="wedgeRoundRectCallout">
            <a:avLst>
              <a:gd name="adj1" fmla="val -72471"/>
              <a:gd name="adj2" fmla="val 10736"/>
              <a:gd name="adj3" fmla="val 16667"/>
            </a:avLst>
          </a:prstGeom>
          <a:noFill/>
          <a:ln w="28575">
            <a:solidFill>
              <a:srgbClr val="3850A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Comic Sans MS" panose="030F0702030302020204" pitchFamily="66" charset="0"/>
              </a:rPr>
              <a:t>I found more eggs than Mo but fewer than Eva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760596" y="3376222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7</a:t>
            </a:r>
            <a:endParaRPr lang="en-GB" dirty="0"/>
          </a:p>
        </p:txBody>
      </p:sp>
      <p:sp>
        <p:nvSpPr>
          <p:cNvPr id="13" name="Rectangle 12"/>
          <p:cNvSpPr/>
          <p:nvPr/>
        </p:nvSpPr>
        <p:spPr>
          <a:xfrm>
            <a:off x="4722127" y="3376222"/>
            <a:ext cx="5469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?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5516616" y="3376222"/>
                <a:ext cx="861133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i="1" dirty="0" smtClean="0">
                          <a:latin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616" y="3376222"/>
                <a:ext cx="861133" cy="92333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/>
          <p:cNvSpPr/>
          <p:nvPr/>
        </p:nvSpPr>
        <p:spPr>
          <a:xfrm>
            <a:off x="6625293" y="3376222"/>
            <a:ext cx="49564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</a:t>
            </a:r>
            <a:endParaRPr lang="en-GB" dirty="0"/>
          </a:p>
        </p:txBody>
      </p:sp>
      <p:sp>
        <p:nvSpPr>
          <p:cNvPr id="16" name="Rectangle 15"/>
          <p:cNvSpPr/>
          <p:nvPr/>
        </p:nvSpPr>
        <p:spPr>
          <a:xfrm>
            <a:off x="2756489" y="4418811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7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3609343" y="4418811"/>
                <a:ext cx="861133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&lt;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9343" y="4418811"/>
                <a:ext cx="861133" cy="92333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/>
          <p:cNvSpPr/>
          <p:nvPr/>
        </p:nvSpPr>
        <p:spPr>
          <a:xfrm>
            <a:off x="4718020" y="4418811"/>
            <a:ext cx="5469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?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5512509" y="4418811"/>
                <a:ext cx="861133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&lt;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509" y="4418811"/>
                <a:ext cx="861133" cy="92333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19"/>
          <p:cNvSpPr/>
          <p:nvPr/>
        </p:nvSpPr>
        <p:spPr>
          <a:xfrm>
            <a:off x="6621186" y="4418811"/>
            <a:ext cx="49564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</a:t>
            </a:r>
            <a:endParaRPr lang="en-GB" dirty="0"/>
          </a:p>
        </p:txBody>
      </p:sp>
      <p:sp>
        <p:nvSpPr>
          <p:cNvPr id="21" name="Rounded Rectangle 20"/>
          <p:cNvSpPr/>
          <p:nvPr/>
        </p:nvSpPr>
        <p:spPr>
          <a:xfrm>
            <a:off x="2584938" y="3376222"/>
            <a:ext cx="4941277" cy="923330"/>
          </a:xfrm>
          <a:prstGeom prst="roundRect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95026" y="3376222"/>
            <a:ext cx="700529" cy="90339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139" y="4103170"/>
            <a:ext cx="452495" cy="63926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032" y="3865262"/>
            <a:ext cx="452495" cy="63926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139" y="3677787"/>
            <a:ext cx="452495" cy="6392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0938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85185E-6 L 0.09407 0.04699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6" y="2338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6|6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6.7|7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6|7.7|22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2.4|1.2|2.3|16.1|3.3|3|12.1|16.3|13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7|32.9|16.8|16|3.4|6.4|8.8|6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6.4|3.2|15|3.7|2.9|12.7|7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6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14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15|2.5|8.8|13.2|6.2|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69A3D9A-8ACF-4AF9-8D61-3A50ED0BC1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7394C9E-D65B-41D5-BBD9-D40B80610D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3625E2B-C0A4-422C-8715-F969D409437E}">
  <ds:schemaRefs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purl.org/dc/elements/1.1/"/>
    <ds:schemaRef ds:uri="http://purl.org/dc/dcmitype/"/>
    <ds:schemaRef ds:uri="http://schemas.microsoft.com/office/infopath/2007/PartnerControls"/>
    <ds:schemaRef ds:uri="522d4c35-b548-4432-90ae-af4376e1c4b4"/>
    <ds:schemaRef ds:uri="http://schemas.openxmlformats.org/package/2006/metadata/core-properties"/>
    <ds:schemaRef ds:uri="cee99ee9-287b-4f9a-957c-ba5ae7375c9a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3058</TotalTime>
  <Words>365</Words>
  <Application>Microsoft Office PowerPoint</Application>
  <PresentationFormat>A4 Paper (210x297 mm)</PresentationFormat>
  <Paragraphs>119</Paragraphs>
  <Slides>13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Bariol Bold</vt:lpstr>
      <vt:lpstr>Calibri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61</cp:revision>
  <dcterms:created xsi:type="dcterms:W3CDTF">2019-10-15T10:24:11Z</dcterms:created>
  <dcterms:modified xsi:type="dcterms:W3CDTF">2021-03-19T14:24:18Z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