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7"/>
  </p:notesMasterIdLst>
  <p:handoutMasterIdLst>
    <p:handoutMasterId r:id="rId18"/>
  </p:handoutMasterIdLst>
  <p:sldIdLst>
    <p:sldId id="274" r:id="rId5"/>
    <p:sldId id="276" r:id="rId6"/>
    <p:sldId id="277" r:id="rId7"/>
    <p:sldId id="259" r:id="rId8"/>
    <p:sldId id="275" r:id="rId9"/>
    <p:sldId id="278" r:id="rId10"/>
    <p:sldId id="279" r:id="rId11"/>
    <p:sldId id="280" r:id="rId12"/>
    <p:sldId id="281" r:id="rId13"/>
    <p:sldId id="282" r:id="rId14"/>
    <p:sldId id="283" r:id="rId15"/>
    <p:sldId id="284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49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4"/>
      </p:cViewPr>
      <p:guideLst>
        <p:guide orient="horz" pos="2546"/>
        <p:guide pos="49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D692BD6-BEBB-4126-B90A-5D3207B1F4CD}"/>
    <pc:docChg chg="custSel modSld">
      <pc:chgData name="James Clegg" userId="c6df1435-7a36-4b38-be4d-16e68e91152f" providerId="ADAL" clId="{BD692BD6-BEBB-4126-B90A-5D3207B1F4CD}" dt="2021-03-19T15:07:24.973" v="1"/>
      <pc:docMkLst>
        <pc:docMk/>
      </pc:docMkLst>
      <pc:sldChg chg="addSp delSp">
        <pc:chgData name="James Clegg" userId="c6df1435-7a36-4b38-be4d-16e68e91152f" providerId="ADAL" clId="{BD692BD6-BEBB-4126-B90A-5D3207B1F4CD}" dt="2021-03-19T15:07:24.973" v="1"/>
        <pc:sldMkLst>
          <pc:docMk/>
          <pc:sldMk cId="593140160" sldId="274"/>
        </pc:sldMkLst>
        <pc:spChg chg="del">
          <ac:chgData name="James Clegg" userId="c6df1435-7a36-4b38-be4d-16e68e91152f" providerId="ADAL" clId="{BD692BD6-BEBB-4126-B90A-5D3207B1F4CD}" dt="2021-03-19T15:07:24.703" v="0" actId="478"/>
          <ac:spMkLst>
            <pc:docMk/>
            <pc:sldMk cId="593140160" sldId="274"/>
            <ac:spMk id="2" creationId="{FEAC461B-D4AF-40F3-968F-7565A7B985BC}"/>
          </ac:spMkLst>
        </pc:spChg>
        <pc:picChg chg="del">
          <ac:chgData name="James Clegg" userId="c6df1435-7a36-4b38-be4d-16e68e91152f" providerId="ADAL" clId="{BD692BD6-BEBB-4126-B90A-5D3207B1F4CD}" dt="2021-03-19T15:07:24.703" v="0" actId="478"/>
          <ac:picMkLst>
            <pc:docMk/>
            <pc:sldMk cId="593140160" sldId="274"/>
            <ac:picMk id="3" creationId="{2BC2A613-2F13-4378-A77D-67F351B778F6}"/>
          </ac:picMkLst>
        </pc:picChg>
        <pc:picChg chg="del">
          <ac:chgData name="James Clegg" userId="c6df1435-7a36-4b38-be4d-16e68e91152f" providerId="ADAL" clId="{BD692BD6-BEBB-4126-B90A-5D3207B1F4CD}" dt="2021-03-19T15:07:24.703" v="0" actId="478"/>
          <ac:picMkLst>
            <pc:docMk/>
            <pc:sldMk cId="593140160" sldId="274"/>
            <ac:picMk id="4" creationId="{5DEA8AD6-2B6E-4A73-AC4B-D60098F910C8}"/>
          </ac:picMkLst>
        </pc:picChg>
        <pc:picChg chg="del">
          <ac:chgData name="James Clegg" userId="c6df1435-7a36-4b38-be4d-16e68e91152f" providerId="ADAL" clId="{BD692BD6-BEBB-4126-B90A-5D3207B1F4CD}" dt="2021-03-19T15:07:24.703" v="0" actId="478"/>
          <ac:picMkLst>
            <pc:docMk/>
            <pc:sldMk cId="593140160" sldId="274"/>
            <ac:picMk id="5" creationId="{2A9F84DC-7AB1-42CB-8041-B2B0F9CA8700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7" creationId="{E7B0DC4C-FFB4-4417-9679-111F3EF69EE7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9" creationId="{7CF52668-4AA5-48B2-8735-6267EC6967E9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0" creationId="{DDFCEE69-FF4C-4A68-B9A8-CCE61DD8119D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1" creationId="{A1A9EE16-04A7-47E4-9092-C52271CB9BCA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2" creationId="{DE730FD9-6CB9-4FC5-9F57-0611543829A1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3" creationId="{37C77E8A-C87B-4CBE-8EEB-E6C29843EDBC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4" creationId="{925520AF-6768-4935-87F1-DA2337EEDCEA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5" creationId="{1AD5F6F9-8590-4B1A-9194-A40C33AAA67B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6" creationId="{6E22404F-DDF9-4B1D-8AAB-BECF8F2C7B3D}"/>
          </ac:picMkLst>
        </pc:picChg>
        <pc:picChg chg="add">
          <ac:chgData name="James Clegg" userId="c6df1435-7a36-4b38-be4d-16e68e91152f" providerId="ADAL" clId="{BD692BD6-BEBB-4126-B90A-5D3207B1F4CD}" dt="2021-03-19T15:07:24.973" v="1"/>
          <ac:picMkLst>
            <pc:docMk/>
            <pc:sldMk cId="593140160" sldId="274"/>
            <ac:picMk id="17" creationId="{2000D393-5375-4539-AF86-877CC19A1371}"/>
          </ac:picMkLst>
        </pc:picChg>
      </pc:sldChg>
    </pc:docChg>
  </pc:docChgLst>
  <pc:docChgLst>
    <pc:chgData name="James Clegg" userId="c6df1435-7a36-4b38-be4d-16e68e91152f" providerId="ADAL" clId="{D83547C2-D65B-4582-84EB-82AD39830863}"/>
    <pc:docChg chg="undo custSel modSld">
      <pc:chgData name="James Clegg" userId="c6df1435-7a36-4b38-be4d-16e68e91152f" providerId="ADAL" clId="{D83547C2-D65B-4582-84EB-82AD39830863}" dt="2021-03-19T15:11:43.392" v="28" actId="14826"/>
      <pc:docMkLst>
        <pc:docMk/>
      </pc:docMkLst>
      <pc:sldChg chg="delSp modSp modTransition delAnim">
        <pc:chgData name="James Clegg" userId="c6df1435-7a36-4b38-be4d-16e68e91152f" providerId="ADAL" clId="{D83547C2-D65B-4582-84EB-82AD39830863}" dt="2021-03-19T15:11:35.995" v="27" actId="14826"/>
        <pc:sldMkLst>
          <pc:docMk/>
          <pc:sldMk cId="3299310921" sldId="259"/>
        </pc:sldMkLst>
        <pc:picChg chg="del">
          <ac:chgData name="James Clegg" userId="c6df1435-7a36-4b38-be4d-16e68e91152f" providerId="ADAL" clId="{D83547C2-D65B-4582-84EB-82AD39830863}" dt="2021-03-19T15:08:07.907" v="3" actId="478"/>
          <ac:picMkLst>
            <pc:docMk/>
            <pc:sldMk cId="3299310921" sldId="259"/>
            <ac:picMk id="2" creationId="{00000000-0000-0000-0000-000000000000}"/>
          </ac:picMkLst>
        </pc:picChg>
        <pc:picChg chg="mod">
          <ac:chgData name="James Clegg" userId="c6df1435-7a36-4b38-be4d-16e68e91152f" providerId="ADAL" clId="{D83547C2-D65B-4582-84EB-82AD39830863}" dt="2021-03-19T15:11:35.995" v="27" actId="14826"/>
          <ac:picMkLst>
            <pc:docMk/>
            <pc:sldMk cId="3299310921" sldId="259"/>
            <ac:picMk id="20" creationId="{4BBDBB62-81C9-4AF6-8C06-A58BF622D06E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593140160" sldId="274"/>
        </pc:sldMkLst>
        <pc:picChg chg="del">
          <ac:chgData name="James Clegg" userId="c6df1435-7a36-4b38-be4d-16e68e91152f" providerId="ADAL" clId="{D83547C2-D65B-4582-84EB-82AD39830863}" dt="2021-03-19T15:07:57.673" v="0" actId="478"/>
          <ac:picMkLst>
            <pc:docMk/>
            <pc:sldMk cId="593140160" sldId="274"/>
            <ac:picMk id="8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D83547C2-D65B-4582-84EB-82AD39830863}" dt="2021-03-19T15:11:43.392" v="28" actId="14826"/>
        <pc:sldMkLst>
          <pc:docMk/>
          <pc:sldMk cId="1477601892" sldId="275"/>
        </pc:sldMkLst>
        <pc:picChg chg="del">
          <ac:chgData name="James Clegg" userId="c6df1435-7a36-4b38-be4d-16e68e91152f" providerId="ADAL" clId="{D83547C2-D65B-4582-84EB-82AD39830863}" dt="2021-03-19T15:08:11.253" v="4" actId="478"/>
          <ac:picMkLst>
            <pc:docMk/>
            <pc:sldMk cId="1477601892" sldId="275"/>
            <ac:picMk id="4" creationId="{00000000-0000-0000-0000-000000000000}"/>
          </ac:picMkLst>
        </pc:picChg>
        <pc:picChg chg="mod">
          <ac:chgData name="James Clegg" userId="c6df1435-7a36-4b38-be4d-16e68e91152f" providerId="ADAL" clId="{D83547C2-D65B-4582-84EB-82AD39830863}" dt="2021-03-19T15:11:43.392" v="28" actId="14826"/>
          <ac:picMkLst>
            <pc:docMk/>
            <pc:sldMk cId="1477601892" sldId="275"/>
            <ac:picMk id="12" creationId="{38693744-5534-4E92-9FDD-16193ADACBD0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3645445838" sldId="276"/>
        </pc:sldMkLst>
        <pc:picChg chg="del">
          <ac:chgData name="James Clegg" userId="c6df1435-7a36-4b38-be4d-16e68e91152f" providerId="ADAL" clId="{D83547C2-D65B-4582-84EB-82AD39830863}" dt="2021-03-19T15:08:00.823" v="1" actId="478"/>
          <ac:picMkLst>
            <pc:docMk/>
            <pc:sldMk cId="3645445838" sldId="27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3459150129" sldId="277"/>
        </pc:sldMkLst>
        <pc:picChg chg="del">
          <ac:chgData name="James Clegg" userId="c6df1435-7a36-4b38-be4d-16e68e91152f" providerId="ADAL" clId="{D83547C2-D65B-4582-84EB-82AD39830863}" dt="2021-03-19T15:08:04.676" v="2" actId="478"/>
          <ac:picMkLst>
            <pc:docMk/>
            <pc:sldMk cId="3459150129" sldId="277"/>
            <ac:picMk id="8" creationId="{00000000-0000-0000-0000-000000000000}"/>
          </ac:picMkLst>
        </pc:picChg>
      </pc:sldChg>
      <pc:sldChg chg="addSp delSp mod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3159177815" sldId="278"/>
        </pc:sldMkLst>
        <pc:picChg chg="ord">
          <ac:chgData name="James Clegg" userId="c6df1435-7a36-4b38-be4d-16e68e91152f" providerId="ADAL" clId="{D83547C2-D65B-4582-84EB-82AD39830863}" dt="2021-03-19T15:09:37.220" v="24" actId="166"/>
          <ac:picMkLst>
            <pc:docMk/>
            <pc:sldMk cId="3159177815" sldId="278"/>
            <ac:picMk id="5" creationId="{4CEC5D51-F0F5-4578-9642-2A90D957B2FC}"/>
          </ac:picMkLst>
        </pc:picChg>
        <pc:picChg chg="add mod">
          <ac:chgData name="James Clegg" userId="c6df1435-7a36-4b38-be4d-16e68e91152f" providerId="ADAL" clId="{D83547C2-D65B-4582-84EB-82AD39830863}" dt="2021-03-19T15:09:42.299" v="25" actId="1076"/>
          <ac:picMkLst>
            <pc:docMk/>
            <pc:sldMk cId="3159177815" sldId="278"/>
            <ac:picMk id="6" creationId="{91A76B24-18F4-483C-AD32-0CB470FB1DDC}"/>
          </ac:picMkLst>
        </pc:picChg>
        <pc:picChg chg="del">
          <ac:chgData name="James Clegg" userId="c6df1435-7a36-4b38-be4d-16e68e91152f" providerId="ADAL" clId="{D83547C2-D65B-4582-84EB-82AD39830863}" dt="2021-03-19T15:08:14.407" v="5" actId="478"/>
          <ac:picMkLst>
            <pc:docMk/>
            <pc:sldMk cId="3159177815" sldId="27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617629176" sldId="279"/>
        </pc:sldMkLst>
        <pc:picChg chg="del">
          <ac:chgData name="James Clegg" userId="c6df1435-7a36-4b38-be4d-16e68e91152f" providerId="ADAL" clId="{D83547C2-D65B-4582-84EB-82AD39830863}" dt="2021-03-19T15:08:17.170" v="6" actId="478"/>
          <ac:picMkLst>
            <pc:docMk/>
            <pc:sldMk cId="617629176" sldId="27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1121727044" sldId="280"/>
        </pc:sldMkLst>
        <pc:picChg chg="del">
          <ac:chgData name="James Clegg" userId="c6df1435-7a36-4b38-be4d-16e68e91152f" providerId="ADAL" clId="{D83547C2-D65B-4582-84EB-82AD39830863}" dt="2021-03-19T15:08:19.992" v="7" actId="478"/>
          <ac:picMkLst>
            <pc:docMk/>
            <pc:sldMk cId="1121727044" sldId="28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355344352" sldId="281"/>
        </pc:sldMkLst>
        <pc:picChg chg="del">
          <ac:chgData name="James Clegg" userId="c6df1435-7a36-4b38-be4d-16e68e91152f" providerId="ADAL" clId="{D83547C2-D65B-4582-84EB-82AD39830863}" dt="2021-03-19T15:08:22.414" v="8" actId="478"/>
          <ac:picMkLst>
            <pc:docMk/>
            <pc:sldMk cId="355344352" sldId="28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508451099" sldId="282"/>
        </pc:sldMkLst>
        <pc:picChg chg="del">
          <ac:chgData name="James Clegg" userId="c6df1435-7a36-4b38-be4d-16e68e91152f" providerId="ADAL" clId="{D83547C2-D65B-4582-84EB-82AD39830863}" dt="2021-03-19T15:08:25.470" v="9" actId="478"/>
          <ac:picMkLst>
            <pc:docMk/>
            <pc:sldMk cId="508451099" sldId="282"/>
            <ac:picMk id="4" creationId="{00000000-0000-0000-0000-000000000000}"/>
          </ac:picMkLst>
        </pc:picChg>
      </pc:sldChg>
      <pc:sldChg chg="addSp delSp mod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1193679755" sldId="283"/>
        </pc:sldMkLst>
        <pc:spChg chg="mod">
          <ac:chgData name="James Clegg" userId="c6df1435-7a36-4b38-be4d-16e68e91152f" providerId="ADAL" clId="{D83547C2-D65B-4582-84EB-82AD39830863}" dt="2021-03-19T15:08:56.875" v="15" actId="1076"/>
          <ac:spMkLst>
            <pc:docMk/>
            <pc:sldMk cId="1193679755" sldId="283"/>
            <ac:spMk id="9" creationId="{CA2AA642-2823-405F-AFCC-B1FEBF6DDC0E}"/>
          </ac:spMkLst>
        </pc:spChg>
        <pc:picChg chg="del">
          <ac:chgData name="James Clegg" userId="c6df1435-7a36-4b38-be4d-16e68e91152f" providerId="ADAL" clId="{D83547C2-D65B-4582-84EB-82AD39830863}" dt="2021-03-19T15:08:28.537" v="10" actId="478"/>
          <ac:picMkLst>
            <pc:docMk/>
            <pc:sldMk cId="1193679755" sldId="283"/>
            <ac:picMk id="4" creationId="{00000000-0000-0000-0000-000000000000}"/>
          </ac:picMkLst>
        </pc:picChg>
        <pc:picChg chg="add mod">
          <ac:chgData name="James Clegg" userId="c6df1435-7a36-4b38-be4d-16e68e91152f" providerId="ADAL" clId="{D83547C2-D65B-4582-84EB-82AD39830863}" dt="2021-03-19T15:09:03.933" v="18" actId="14100"/>
          <ac:picMkLst>
            <pc:docMk/>
            <pc:sldMk cId="1193679755" sldId="283"/>
            <ac:picMk id="12" creationId="{C387CF88-3406-400B-A576-FD89BFE38838}"/>
          </ac:picMkLst>
        </pc:picChg>
      </pc:sldChg>
      <pc:sldChg chg="addSp delSp modTransition delAnim">
        <pc:chgData name="James Clegg" userId="c6df1435-7a36-4b38-be4d-16e68e91152f" providerId="ADAL" clId="{D83547C2-D65B-4582-84EB-82AD39830863}" dt="2021-03-19T15:09:51.064" v="26"/>
        <pc:sldMkLst>
          <pc:docMk/>
          <pc:sldMk cId="3808833255" sldId="284"/>
        </pc:sldMkLst>
        <pc:picChg chg="del">
          <ac:chgData name="James Clegg" userId="c6df1435-7a36-4b38-be4d-16e68e91152f" providerId="ADAL" clId="{D83547C2-D65B-4582-84EB-82AD39830863}" dt="2021-03-19T15:08:31.515" v="11" actId="478"/>
          <ac:picMkLst>
            <pc:docMk/>
            <pc:sldMk cId="3808833255" sldId="284"/>
            <ac:picMk id="3" creationId="{00000000-0000-0000-0000-000000000000}"/>
          </ac:picMkLst>
        </pc:picChg>
        <pc:picChg chg="add">
          <ac:chgData name="James Clegg" userId="c6df1435-7a36-4b38-be4d-16e68e91152f" providerId="ADAL" clId="{D83547C2-D65B-4582-84EB-82AD39830863}" dt="2021-03-19T15:09:06.167" v="19"/>
          <ac:picMkLst>
            <pc:docMk/>
            <pc:sldMk cId="3808833255" sldId="284"/>
            <ac:picMk id="48" creationId="{89327508-C96D-41D8-A454-C27775613D0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83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8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7.png"/><Relationship Id="rId26" Type="http://schemas.openxmlformats.org/officeDocument/2006/relationships/image" Target="../media/image29.png"/><Relationship Id="rId21" Type="http://schemas.openxmlformats.org/officeDocument/2006/relationships/image" Target="../media/image220.png"/><Relationship Id="rId17" Type="http://schemas.openxmlformats.org/officeDocument/2006/relationships/image" Target="../media/image36.png"/><Relationship Id="rId25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29" Type="http://schemas.openxmlformats.org/officeDocument/2006/relationships/image" Target="../media/image30.png"/><Relationship Id="rId1" Type="http://schemas.openxmlformats.org/officeDocument/2006/relationships/tags" Target="../tags/tag9.xml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15" Type="http://schemas.openxmlformats.org/officeDocument/2006/relationships/image" Target="../media/image38.png"/><Relationship Id="rId23" Type="http://schemas.openxmlformats.org/officeDocument/2006/relationships/image" Target="../media/image260.png"/><Relationship Id="rId28" Type="http://schemas.openxmlformats.org/officeDocument/2006/relationships/image" Target="../media/image43.png"/><Relationship Id="rId19" Type="http://schemas.openxmlformats.org/officeDocument/2006/relationships/image" Target="../media/image40.png"/><Relationship Id="rId31" Type="http://schemas.openxmlformats.org/officeDocument/2006/relationships/image" Target="../media/image34.png"/><Relationship Id="rId22" Type="http://schemas.openxmlformats.org/officeDocument/2006/relationships/image" Target="../media/image230.png"/><Relationship Id="rId27" Type="http://schemas.openxmlformats.org/officeDocument/2006/relationships/image" Target="../media/image42.png"/><Relationship Id="rId30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44.png"/><Relationship Id="rId10" Type="http://schemas.microsoft.com/office/2007/relationships/hdphoto" Target="../media/hdphoto1.wdp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450.png"/><Relationship Id="rId11" Type="http://schemas.microsoft.com/office/2007/relationships/hdphoto" Target="../media/hdphoto1.wdp"/><Relationship Id="rId5" Type="http://schemas.openxmlformats.org/officeDocument/2006/relationships/image" Target="../media/image44.png"/><Relationship Id="rId10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120.png"/><Relationship Id="rId18" Type="http://schemas.openxmlformats.org/officeDocument/2006/relationships/image" Target="../media/image17.png"/><Relationship Id="rId21" Type="http://schemas.openxmlformats.org/officeDocument/2006/relationships/image" Target="../media/image20.png"/><Relationship Id="rId7" Type="http://schemas.openxmlformats.org/officeDocument/2006/relationships/image" Target="../media/image60.png"/><Relationship Id="rId12" Type="http://schemas.openxmlformats.org/officeDocument/2006/relationships/image" Target="../media/image110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tags" Target="../tags/tag2.xml"/><Relationship Id="rId6" Type="http://schemas.openxmlformats.org/officeDocument/2006/relationships/image" Target="../media/image50.png"/><Relationship Id="rId11" Type="http://schemas.openxmlformats.org/officeDocument/2006/relationships/image" Target="../media/image100.png"/><Relationship Id="rId5" Type="http://schemas.openxmlformats.org/officeDocument/2006/relationships/image" Target="../media/image47.png"/><Relationship Id="rId15" Type="http://schemas.openxmlformats.org/officeDocument/2006/relationships/image" Target="../media/image14.png"/><Relationship Id="rId23" Type="http://schemas.openxmlformats.org/officeDocument/2006/relationships/image" Target="../media/image12.png"/><Relationship Id="rId10" Type="http://schemas.openxmlformats.org/officeDocument/2006/relationships/image" Target="../media/image90.png"/><Relationship Id="rId19" Type="http://schemas.openxmlformats.org/officeDocument/2006/relationships/image" Target="../media/image18.png"/><Relationship Id="rId9" Type="http://schemas.openxmlformats.org/officeDocument/2006/relationships/image" Target="../media/image80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7" Type="http://schemas.openxmlformats.org/officeDocument/2006/relationships/image" Target="../media/image2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image" Target="../media/image27.png"/><Relationship Id="rId12" Type="http://schemas.openxmlformats.org/officeDocument/2006/relationships/image" Target="../media/image31.png"/><Relationship Id="rId17" Type="http://schemas.openxmlformats.org/officeDocument/2006/relationships/image" Target="../media/image26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0.png"/><Relationship Id="rId20" Type="http://schemas.openxmlformats.org/officeDocument/2006/relationships/image" Target="../media/image29.png"/><Relationship Id="rId1" Type="http://schemas.openxmlformats.org/officeDocument/2006/relationships/tags" Target="../tags/tag8.xml"/><Relationship Id="rId11" Type="http://schemas.openxmlformats.org/officeDocument/2006/relationships/image" Target="../media/image30.png"/><Relationship Id="rId15" Type="http://schemas.openxmlformats.org/officeDocument/2006/relationships/image" Target="../media/image220.png"/><Relationship Id="rId10" Type="http://schemas.openxmlformats.org/officeDocument/2006/relationships/image" Target="../media/image33.png"/><Relationship Id="rId19" Type="http://schemas.openxmlformats.org/officeDocument/2006/relationships/image" Target="../media/image28.png"/><Relationship Id="rId9" Type="http://schemas.openxmlformats.org/officeDocument/2006/relationships/image" Target="../media/image32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B0DC4C-FFB4-4417-9679-111F3EF69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1781" y="3521683"/>
            <a:ext cx="2042371" cy="19276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F52668-4AA5-48B2-8735-6267EC696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90" y="1374804"/>
            <a:ext cx="1422362" cy="10171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FCEE69-FF4C-4A68-B9A8-CCE61DD8119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53425" y="4263219"/>
            <a:ext cx="1256711" cy="11861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A9EE16-04A7-47E4-9092-C52271CB9B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21486" y="-109198"/>
            <a:ext cx="2566741" cy="25604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730FD9-6CB9-4FC5-9F57-0611543829A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1337392" y="1790153"/>
            <a:ext cx="1422362" cy="10171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C77E8A-C87B-4CBE-8EEB-E6C29843ED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2855" y="496840"/>
            <a:ext cx="1526812" cy="11150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5520AF-6768-4935-87F1-DA2337EEDC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788" y="1352483"/>
            <a:ext cx="1526812" cy="11150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AD5F6F9-8590-4B1A-9194-A40C33AAA6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387" y="833594"/>
            <a:ext cx="1420957" cy="103777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E22404F-DDF9-4B1D-8AAB-BECF8F2C7B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4711" y="3222676"/>
            <a:ext cx="1909769" cy="21333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00D393-5375-4539-AF86-877CC19A13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3848" y="1826625"/>
            <a:ext cx="461507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DFDE108-319E-4958-ADC5-9804F22E9AD5}"/>
              </a:ext>
            </a:extLst>
          </p:cNvPr>
          <p:cNvSpPr txBox="1"/>
          <p:nvPr/>
        </p:nvSpPr>
        <p:spPr>
          <a:xfrm>
            <a:off x="3755199" y="6844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1D21413-C987-4099-9FA7-F8F4206FAAE1}"/>
              </a:ext>
            </a:extLst>
          </p:cNvPr>
          <p:cNvSpPr txBox="1"/>
          <p:nvPr/>
        </p:nvSpPr>
        <p:spPr>
          <a:xfrm>
            <a:off x="6703264" y="6843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79C26D0-4E40-479E-AD42-5728463F92BF}"/>
                  </a:ext>
                </a:extLst>
              </p:cNvPr>
              <p:cNvSpPr txBox="1"/>
              <p:nvPr/>
            </p:nvSpPr>
            <p:spPr>
              <a:xfrm>
                <a:off x="6703264" y="115196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79C26D0-4E40-479E-AD42-5728463F9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264" y="1151960"/>
                <a:ext cx="1183264" cy="461665"/>
              </a:xfrm>
              <a:prstGeom prst="rect">
                <a:avLst/>
              </a:prstGeom>
              <a:blipFill>
                <a:blip r:embed="rId15"/>
                <a:stretch>
                  <a:fillRect l="-8247" t="-10526" r="-5155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D12775-36A1-4F47-B96B-1D7B89F6FEEF}"/>
                  </a:ext>
                </a:extLst>
              </p:cNvPr>
              <p:cNvSpPr txBox="1"/>
              <p:nvPr/>
            </p:nvSpPr>
            <p:spPr>
              <a:xfrm>
                <a:off x="7750832" y="114603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864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D12775-36A1-4F47-B96B-1D7B89F6F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0832" y="1146035"/>
                <a:ext cx="1183264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ABCBA21-E7CC-4889-A93F-F9AE3AE3DCA8}"/>
                  </a:ext>
                </a:extLst>
              </p:cNvPr>
              <p:cNvSpPr txBox="1"/>
              <p:nvPr/>
            </p:nvSpPr>
            <p:spPr>
              <a:xfrm>
                <a:off x="6851708" y="153519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30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ABCBA21-E7CC-4889-A93F-F9AE3AE3D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708" y="1535192"/>
                <a:ext cx="1183264" cy="461665"/>
              </a:xfrm>
              <a:prstGeom prst="rect">
                <a:avLst/>
              </a:prstGeom>
              <a:blipFill>
                <a:blip r:embed="rId17"/>
                <a:stretch>
                  <a:fillRect l="-82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011C728-6B0F-4353-B50B-803CF329EA4B}"/>
                  </a:ext>
                </a:extLst>
              </p:cNvPr>
              <p:cNvSpPr txBox="1"/>
              <p:nvPr/>
            </p:nvSpPr>
            <p:spPr>
              <a:xfrm>
                <a:off x="7756102" y="152926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180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011C728-6B0F-4353-B50B-803CF329E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6102" y="1529267"/>
                <a:ext cx="1183264" cy="461665"/>
              </a:xfrm>
              <a:prstGeom prst="rect">
                <a:avLst/>
              </a:prstGeom>
              <a:blipFill>
                <a:blip r:embed="rId1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9B346E-BC07-4EA7-8978-FB8C1602E364}"/>
                  </a:ext>
                </a:extLst>
              </p:cNvPr>
              <p:cNvSpPr txBox="1"/>
              <p:nvPr/>
            </p:nvSpPr>
            <p:spPr>
              <a:xfrm>
                <a:off x="6366887" y="189972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864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180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9B346E-BC07-4EA7-8978-FB8C1602E3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6887" y="1899721"/>
                <a:ext cx="1632456" cy="461665"/>
              </a:xfrm>
              <a:prstGeom prst="rect">
                <a:avLst/>
              </a:prstGeom>
              <a:blipFill>
                <a:blip r:embed="rId19"/>
                <a:stretch>
                  <a:fillRect l="-559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6C4BD5F-34F5-4C00-9107-C3A264DAD3EA}"/>
                  </a:ext>
                </a:extLst>
              </p:cNvPr>
              <p:cNvSpPr txBox="1"/>
              <p:nvPr/>
            </p:nvSpPr>
            <p:spPr>
              <a:xfrm>
                <a:off x="7759886" y="189379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6C4BD5F-34F5-4C00-9107-C3A264DAD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9886" y="1893796"/>
                <a:ext cx="1517917" cy="461665"/>
              </a:xfrm>
              <a:prstGeom prst="rect">
                <a:avLst/>
              </a:prstGeom>
              <a:blipFill>
                <a:blip r:embed="rId2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F73D4BAD-F3DE-4879-A239-7CBA240B4650}"/>
              </a:ext>
            </a:extLst>
          </p:cNvPr>
          <p:cNvSpPr/>
          <p:nvPr/>
        </p:nvSpPr>
        <p:spPr>
          <a:xfrm>
            <a:off x="3565390" y="2739579"/>
            <a:ext cx="1754899" cy="719113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F80AA12-B6A2-4292-BF77-8F6B0F0B4632}"/>
                  </a:ext>
                </a:extLst>
              </p:cNvPr>
              <p:cNvSpPr txBox="1"/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F80AA12-B6A2-4292-BF77-8F6B0F0B4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blipFill>
                <a:blip r:embed="rId21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58BC7B4-65AF-4C9A-871C-22A8515E23F6}"/>
                  </a:ext>
                </a:extLst>
              </p:cNvPr>
              <p:cNvSpPr txBox="1"/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540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58BC7B4-65AF-4C9A-871C-22A8515E2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blipFill>
                <a:blip r:embed="rId2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6C8FC33-32A0-46D0-86A8-B29C2367D662}"/>
                  </a:ext>
                </a:extLst>
              </p:cNvPr>
              <p:cNvSpPr txBox="1"/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6C8FC33-32A0-46D0-86A8-B29C2367D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blipFill>
                <a:blip r:embed="rId23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9E0CED9-6EF2-494B-8F40-F0BE9CD6C90F}"/>
                  </a:ext>
                </a:extLst>
              </p:cNvPr>
              <p:cNvSpPr txBox="1"/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9E0CED9-6EF2-494B-8F40-F0BE9CD6C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blipFill>
                <a:blip r:embed="rId2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7AA6E86-99A2-4D5B-803C-BF2FEA9C4C0E}"/>
                  </a:ext>
                </a:extLst>
              </p:cNvPr>
              <p:cNvSpPr txBox="1"/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7AA6E86-99A2-4D5B-803C-BF2FEA9C4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blipFill>
                <a:blip r:embed="rId25"/>
                <a:stretch>
                  <a:fillRect l="-597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6AFFFB4-F506-44BB-837F-A30AB76F19D4}"/>
                  </a:ext>
                </a:extLst>
              </p:cNvPr>
              <p:cNvSpPr txBox="1"/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6AFFFB4-F506-44BB-837F-A30AB76F19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blipFill>
                <a:blip r:embed="rId2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>
            <a:extLst>
              <a:ext uri="{FF2B5EF4-FFF2-40B4-BE49-F238E27FC236}">
                <a16:creationId xmlns:a16="http://schemas.microsoft.com/office/drawing/2014/main" id="{4134D68F-3924-464D-B0B6-573AB31A8F12}"/>
              </a:ext>
            </a:extLst>
          </p:cNvPr>
          <p:cNvSpPr txBox="1"/>
          <p:nvPr/>
        </p:nvSpPr>
        <p:spPr>
          <a:xfrm>
            <a:off x="721736" y="687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41D1A14-324E-4591-BC1B-6EBC60F5A001}"/>
                  </a:ext>
                </a:extLst>
              </p:cNvPr>
              <p:cNvSpPr txBox="1"/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41D1A14-324E-4591-BC1B-6EBC60F5A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blipFill>
                <a:blip r:embed="rId27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C605F92-9EC1-44B2-AD2C-42CA77663EE6}"/>
                  </a:ext>
                </a:extLst>
              </p:cNvPr>
              <p:cNvSpPr txBox="1"/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648</a:t>
                </a: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C605F92-9EC1-44B2-AD2C-42CA77663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blipFill>
                <a:blip r:embed="rId2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6BD762B-5605-4439-9601-E0D8DCE0BB60}"/>
                  </a:ext>
                </a:extLst>
              </p:cNvPr>
              <p:cNvSpPr txBox="1"/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6BD762B-5605-4439-9601-E0D8DCE0B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blipFill>
                <a:blip r:embed="rId29"/>
                <a:stretch>
                  <a:fillRect l="-82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1C0E9CD-33D7-400D-A335-9F0F8B202F83}"/>
                  </a:ext>
                </a:extLst>
              </p:cNvPr>
              <p:cNvSpPr txBox="1"/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1C0E9CD-33D7-400D-A335-9F0F8B202F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blipFill>
                <a:blip r:embed="rId3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43F2295-0093-48E2-8E1E-0D23B277EA3A}"/>
                  </a:ext>
                </a:extLst>
              </p:cNvPr>
              <p:cNvSpPr txBox="1"/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648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43F2295-0093-48E2-8E1E-0D23B277E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blipFill>
                <a:blip r:embed="rId31"/>
                <a:stretch>
                  <a:fillRect l="-559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D38D71C-B786-497A-8152-AE6A8B0C2ADD}"/>
                  </a:ext>
                </a:extLst>
              </p:cNvPr>
              <p:cNvSpPr txBox="1"/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D38D71C-B786-497A-8152-AE6A8B0C2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blipFill>
                <a:blip r:embed="rId32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0845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box>
                      <m:box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8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800" b="0" i="0" smtClean="0"/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800" dirty="0"/>
                  <a:t> of the animals in Farmer Rose’s field are horses.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blipFill>
                <a:blip r:embed="rId5"/>
                <a:stretch>
                  <a:fillRect r="-407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9553" y="1098191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40% of the rest of the animals are rabbits.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AA642-2823-405F-AFCC-B1FEBF6DDC0E}"/>
              </a:ext>
            </a:extLst>
          </p:cNvPr>
          <p:cNvSpPr txBox="1"/>
          <p:nvPr/>
        </p:nvSpPr>
        <p:spPr>
          <a:xfrm>
            <a:off x="959553" y="1506510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rest of the animals are sheep.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AF683-2D84-4CA5-9306-FBD8736184B4}"/>
              </a:ext>
            </a:extLst>
          </p:cNvPr>
          <p:cNvSpPr txBox="1"/>
          <p:nvPr/>
        </p:nvSpPr>
        <p:spPr>
          <a:xfrm>
            <a:off x="959553" y="2289274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can you find out?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37F272-400F-4813-8DD3-DDBD5D12F3D7}"/>
              </a:ext>
            </a:extLst>
          </p:cNvPr>
          <p:cNvSpPr txBox="1"/>
          <p:nvPr/>
        </p:nvSpPr>
        <p:spPr>
          <a:xfrm>
            <a:off x="1030310" y="1910809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42 sheep.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1CFFEA-A66E-402F-8582-B38DE60C04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751" y="1359801"/>
            <a:ext cx="1483444" cy="13357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4FF2C5-5865-4D04-B8AF-80AA7C315E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069190" y="1080668"/>
            <a:ext cx="1339076" cy="13357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387CF88-3406-400B-A576-FD89BFE388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4925" y="1883021"/>
            <a:ext cx="929858" cy="8776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36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9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box>
                      <m:box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GB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GB" sz="2800" b="0" i="0" smtClean="0"/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GB" sz="2800" b="0" i="0" smtClean="0"/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en-GB" sz="2800" dirty="0"/>
                  <a:t> of the animals in Farmer Rose’s field are horses.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663" y="558633"/>
                <a:ext cx="7497065" cy="736099"/>
              </a:xfrm>
              <a:prstGeom prst="rect">
                <a:avLst/>
              </a:prstGeom>
              <a:blipFill>
                <a:blip r:embed="rId5"/>
                <a:stretch>
                  <a:fillRect r="-407" b="-8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9553" y="1098191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40% of the rest of the animals are rabbits.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AA642-2823-405F-AFCC-B1FEBF6DDC0E}"/>
              </a:ext>
            </a:extLst>
          </p:cNvPr>
          <p:cNvSpPr txBox="1"/>
          <p:nvPr/>
        </p:nvSpPr>
        <p:spPr>
          <a:xfrm>
            <a:off x="959553" y="1506510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rest of the animals are sheep.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AF683-2D84-4CA5-9306-FBD8736184B4}"/>
              </a:ext>
            </a:extLst>
          </p:cNvPr>
          <p:cNvSpPr txBox="1"/>
          <p:nvPr/>
        </p:nvSpPr>
        <p:spPr>
          <a:xfrm>
            <a:off x="959553" y="2289274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can you find out?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37F272-400F-4813-8DD3-DDBD5D12F3D7}"/>
              </a:ext>
            </a:extLst>
          </p:cNvPr>
          <p:cNvSpPr txBox="1"/>
          <p:nvPr/>
        </p:nvSpPr>
        <p:spPr>
          <a:xfrm>
            <a:off x="1030310" y="1910809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42 sheep.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8118B96-1B0D-43C5-A184-F66A22FC1C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52736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11" name="Right Brace 10">
            <a:extLst>
              <a:ext uri="{FF2B5EF4-FFF2-40B4-BE49-F238E27FC236}">
                <a16:creationId xmlns:a16="http://schemas.microsoft.com/office/drawing/2014/main" id="{CEC15B5D-2181-420F-9F72-5439711B195C}"/>
              </a:ext>
            </a:extLst>
          </p:cNvPr>
          <p:cNvSpPr/>
          <p:nvPr/>
        </p:nvSpPr>
        <p:spPr>
          <a:xfrm rot="5400000">
            <a:off x="2747798" y="3509754"/>
            <a:ext cx="268004" cy="2172087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83573B-1C32-43CB-8FB1-5D52032EE709}"/>
              </a:ext>
            </a:extLst>
          </p:cNvPr>
          <p:cNvSpPr txBox="1"/>
          <p:nvPr/>
        </p:nvSpPr>
        <p:spPr>
          <a:xfrm>
            <a:off x="2114853" y="4729800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Horses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A055824-B2AB-4E5F-B4FA-3809741F55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637561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332748754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038516553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0008188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40345740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16730779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654925612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2210699675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9180529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B7A65D19-97A3-4237-8075-3C2669283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126448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2180122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A64C74-E03F-48BB-B26B-2A35317FA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439482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332748754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038516553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0008188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40345740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16730779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654925612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2210699675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9180529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24" name="Right Brace 23">
            <a:extLst>
              <a:ext uri="{FF2B5EF4-FFF2-40B4-BE49-F238E27FC236}">
                <a16:creationId xmlns:a16="http://schemas.microsoft.com/office/drawing/2014/main" id="{84B8581D-1F2F-4796-A18C-D0947402E5C0}"/>
              </a:ext>
            </a:extLst>
          </p:cNvPr>
          <p:cNvSpPr/>
          <p:nvPr/>
        </p:nvSpPr>
        <p:spPr>
          <a:xfrm rot="5400000">
            <a:off x="4697812" y="3731828"/>
            <a:ext cx="268004" cy="172794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7857A3-4C0E-49BC-A528-0A84520CAC39}"/>
              </a:ext>
            </a:extLst>
          </p:cNvPr>
          <p:cNvSpPr txBox="1"/>
          <p:nvPr/>
        </p:nvSpPr>
        <p:spPr>
          <a:xfrm>
            <a:off x="4126779" y="4729799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Rabbits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BFBEAF24-D288-4787-A631-47B80B0672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392747"/>
              </p:ext>
            </p:extLst>
          </p:nvPr>
        </p:nvGraphicFramePr>
        <p:xfrm>
          <a:off x="1790769" y="3513687"/>
          <a:ext cx="6540366" cy="89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122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332748754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038516553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0008188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2403457402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4167307799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654925612"/>
                    </a:ext>
                  </a:extLst>
                </a:gridCol>
                <a:gridCol w="436025">
                  <a:extLst>
                    <a:ext uri="{9D8B030D-6E8A-4147-A177-3AD203B41FA5}">
                      <a16:colId xmlns:a16="http://schemas.microsoft.com/office/drawing/2014/main" val="2210699675"/>
                    </a:ext>
                  </a:extLst>
                </a:gridCol>
                <a:gridCol w="436024">
                  <a:extLst>
                    <a:ext uri="{9D8B030D-6E8A-4147-A177-3AD203B41FA5}">
                      <a16:colId xmlns:a16="http://schemas.microsoft.com/office/drawing/2014/main" val="39180529"/>
                    </a:ext>
                  </a:extLst>
                </a:gridCol>
              </a:tblGrid>
              <a:tr h="89484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sp>
        <p:nvSpPr>
          <p:cNvPr id="27" name="Right Brace 26">
            <a:extLst>
              <a:ext uri="{FF2B5EF4-FFF2-40B4-BE49-F238E27FC236}">
                <a16:creationId xmlns:a16="http://schemas.microsoft.com/office/drawing/2014/main" id="{68CFF3AB-0DDF-4C1A-8501-09B4303AB0EE}"/>
              </a:ext>
            </a:extLst>
          </p:cNvPr>
          <p:cNvSpPr/>
          <p:nvPr/>
        </p:nvSpPr>
        <p:spPr>
          <a:xfrm rot="5400000">
            <a:off x="6895081" y="3293746"/>
            <a:ext cx="268004" cy="260410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E6929E-867C-4944-9558-81147AA877BB}"/>
              </a:ext>
            </a:extLst>
          </p:cNvPr>
          <p:cNvSpPr txBox="1"/>
          <p:nvPr/>
        </p:nvSpPr>
        <p:spPr>
          <a:xfrm>
            <a:off x="6286379" y="4729799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Sheep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8B9347-08D3-4E3D-B443-A536C6179FBA}"/>
              </a:ext>
            </a:extLst>
          </p:cNvPr>
          <p:cNvSpPr txBox="1"/>
          <p:nvPr/>
        </p:nvSpPr>
        <p:spPr>
          <a:xfrm>
            <a:off x="6286379" y="5019069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77A4B45-F9CC-4BF7-89B0-07B126F1A5C8}"/>
              </a:ext>
            </a:extLst>
          </p:cNvPr>
          <p:cNvSpPr txBox="1"/>
          <p:nvPr/>
        </p:nvSpPr>
        <p:spPr>
          <a:xfrm>
            <a:off x="7905652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57218B-D6B9-40B0-85FF-A95E716A9C72}"/>
              </a:ext>
            </a:extLst>
          </p:cNvPr>
          <p:cNvSpPr txBox="1"/>
          <p:nvPr/>
        </p:nvSpPr>
        <p:spPr>
          <a:xfrm>
            <a:off x="7480169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5C4FFA-8DF4-4616-B898-5929246932A7}"/>
              </a:ext>
            </a:extLst>
          </p:cNvPr>
          <p:cNvSpPr txBox="1"/>
          <p:nvPr/>
        </p:nvSpPr>
        <p:spPr>
          <a:xfrm>
            <a:off x="7035231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AA798E8-0F8D-42B0-9A37-50D7317DCDD4}"/>
              </a:ext>
            </a:extLst>
          </p:cNvPr>
          <p:cNvSpPr txBox="1"/>
          <p:nvPr/>
        </p:nvSpPr>
        <p:spPr>
          <a:xfrm>
            <a:off x="6609748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5B7F5D8-4BC7-41CE-AE3D-17DB4BE0CE80}"/>
              </a:ext>
            </a:extLst>
          </p:cNvPr>
          <p:cNvSpPr txBox="1"/>
          <p:nvPr/>
        </p:nvSpPr>
        <p:spPr>
          <a:xfrm>
            <a:off x="6156098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A4050F-4ECC-488A-AE24-C9DADBF93DD8}"/>
              </a:ext>
            </a:extLst>
          </p:cNvPr>
          <p:cNvSpPr txBox="1"/>
          <p:nvPr/>
        </p:nvSpPr>
        <p:spPr>
          <a:xfrm>
            <a:off x="5730615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E55BF05-13B5-485B-9347-92CE00D3A674}"/>
              </a:ext>
            </a:extLst>
          </p:cNvPr>
          <p:cNvSpPr txBox="1"/>
          <p:nvPr/>
        </p:nvSpPr>
        <p:spPr>
          <a:xfrm>
            <a:off x="5309488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3BF194-5DCA-41B9-BD25-927E37562EFA}"/>
              </a:ext>
            </a:extLst>
          </p:cNvPr>
          <p:cNvSpPr txBox="1"/>
          <p:nvPr/>
        </p:nvSpPr>
        <p:spPr>
          <a:xfrm>
            <a:off x="4884005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C27912C-2C12-4CB2-AE27-18FE6B76D733}"/>
              </a:ext>
            </a:extLst>
          </p:cNvPr>
          <p:cNvSpPr txBox="1"/>
          <p:nvPr/>
        </p:nvSpPr>
        <p:spPr>
          <a:xfrm>
            <a:off x="4439067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CD7FF2F-CB5A-48DC-9BE6-877545F661A8}"/>
              </a:ext>
            </a:extLst>
          </p:cNvPr>
          <p:cNvSpPr txBox="1"/>
          <p:nvPr/>
        </p:nvSpPr>
        <p:spPr>
          <a:xfrm>
            <a:off x="4013584" y="3751976"/>
            <a:ext cx="425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F526C5C-CD81-45CE-90D1-871FA50E26B7}"/>
              </a:ext>
            </a:extLst>
          </p:cNvPr>
          <p:cNvSpPr txBox="1"/>
          <p:nvPr/>
        </p:nvSpPr>
        <p:spPr>
          <a:xfrm>
            <a:off x="4100994" y="5034496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9FAA9A7-EEF0-4CBF-AA19-DC758D2411D0}"/>
                  </a:ext>
                </a:extLst>
              </p:cNvPr>
              <p:cNvSpPr txBox="1"/>
              <p:nvPr/>
            </p:nvSpPr>
            <p:spPr>
              <a:xfrm>
                <a:off x="7389461" y="2216285"/>
                <a:ext cx="20325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42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28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70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9FAA9A7-EEF0-4CBF-AA19-DC758D241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461" y="2216285"/>
                <a:ext cx="2032503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27676C0-363C-4732-9C62-F9895FD90784}"/>
                  </a:ext>
                </a:extLst>
              </p:cNvPr>
              <p:cNvSpPr txBox="1"/>
              <p:nvPr/>
            </p:nvSpPr>
            <p:spPr>
              <a:xfrm>
                <a:off x="7389462" y="2569192"/>
                <a:ext cx="2032503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/>
                          <m:t>3</m:t>
                        </m:r>
                      </m:den>
                    </m:f>
                  </m:oMath>
                </a14:m>
                <a:r>
                  <a:rPr lang="en-GB" sz="2400" dirty="0"/>
                  <a:t> of total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27676C0-363C-4732-9C62-F9895FD90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462" y="2569192"/>
                <a:ext cx="2032503" cy="672748"/>
              </a:xfrm>
              <a:prstGeom prst="rect">
                <a:avLst/>
              </a:prstGeom>
              <a:blipFill>
                <a:blip r:embed="rId7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DC771196-B8B2-4E38-97BC-B1B1E3279F31}"/>
              </a:ext>
            </a:extLst>
          </p:cNvPr>
          <p:cNvSpPr txBox="1"/>
          <p:nvPr/>
        </p:nvSpPr>
        <p:spPr>
          <a:xfrm>
            <a:off x="2598768" y="3769297"/>
            <a:ext cx="606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35</a:t>
            </a:r>
          </a:p>
        </p:txBody>
      </p:sp>
      <p:sp>
        <p:nvSpPr>
          <p:cNvPr id="44" name="Right Brace 43">
            <a:extLst>
              <a:ext uri="{FF2B5EF4-FFF2-40B4-BE49-F238E27FC236}">
                <a16:creationId xmlns:a16="http://schemas.microsoft.com/office/drawing/2014/main" id="{6203216C-0FA7-4654-8694-C0CC2ECB00E1}"/>
              </a:ext>
            </a:extLst>
          </p:cNvPr>
          <p:cNvSpPr/>
          <p:nvPr/>
        </p:nvSpPr>
        <p:spPr>
          <a:xfrm rot="16200000" flipV="1">
            <a:off x="4929444" y="22620"/>
            <a:ext cx="268004" cy="6535381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4D19AA5-4847-4B5E-B01B-02A7B5063D99}"/>
              </a:ext>
            </a:extLst>
          </p:cNvPr>
          <p:cNvSpPr txBox="1"/>
          <p:nvPr/>
        </p:nvSpPr>
        <p:spPr>
          <a:xfrm>
            <a:off x="4226325" y="2694642"/>
            <a:ext cx="1972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105 animals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1A0CAA15-FB8D-4F57-BE9B-0B9461E0B7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069190" y="1080668"/>
            <a:ext cx="1339076" cy="133578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49728A4-E340-4C22-A817-86F527B4B2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2751" y="1359801"/>
            <a:ext cx="1483444" cy="133578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9327508-C96D-41D8-A454-C27775613D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4925" y="1883021"/>
            <a:ext cx="929858" cy="8776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88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18" grpId="0"/>
      <p:bldP spid="11" grpId="0" animBg="1"/>
      <p:bldP spid="12" grpId="0"/>
      <p:bldP spid="24" grpId="0" animBg="1"/>
      <p:bldP spid="25" grpId="0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32139" y="661343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24 rabbits in a field.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7C2D80-098A-4D74-970A-AE5DC4E443F0}"/>
              </a:ext>
            </a:extLst>
          </p:cNvPr>
          <p:cNvSpPr txBox="1"/>
          <p:nvPr/>
        </p:nvSpPr>
        <p:spPr>
          <a:xfrm>
            <a:off x="1232139" y="1158577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Some bunnies are born.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5CC2EF-2328-4EF0-993A-767C457DFEDD}"/>
              </a:ext>
            </a:extLst>
          </p:cNvPr>
          <p:cNvSpPr txBox="1"/>
          <p:nvPr/>
        </p:nvSpPr>
        <p:spPr>
          <a:xfrm>
            <a:off x="1232139" y="1655811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There are now 19 times as many rabbits in total.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0029" y="2153045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rabbits are there now?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77DF87-702F-46B4-8915-E2E38F8DB529}"/>
                  </a:ext>
                </a:extLst>
              </p:cNvPr>
              <p:cNvSpPr txBox="1"/>
              <p:nvPr/>
            </p:nvSpPr>
            <p:spPr>
              <a:xfrm>
                <a:off x="1232139" y="2885903"/>
                <a:ext cx="8061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77DF87-702F-46B4-8915-E2E38F8DB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139" y="2885903"/>
                <a:ext cx="8061284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4544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2CDDD76-6228-4774-8784-1496927DEA7B}"/>
                  </a:ext>
                </a:extLst>
              </p:cNvPr>
              <p:cNvSpPr txBox="1"/>
              <p:nvPr/>
            </p:nvSpPr>
            <p:spPr>
              <a:xfrm>
                <a:off x="1232139" y="2885903"/>
                <a:ext cx="8061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19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2CDDD76-6228-4774-8784-1496927DE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139" y="2885903"/>
                <a:ext cx="8061284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CD0C1AD-3E51-4F25-835F-2532DCA1F329}"/>
              </a:ext>
            </a:extLst>
          </p:cNvPr>
          <p:cNvCxnSpPr/>
          <p:nvPr/>
        </p:nvCxnSpPr>
        <p:spPr>
          <a:xfrm flipH="1" flipV="1">
            <a:off x="2832265" y="1674421"/>
            <a:ext cx="1739735" cy="1211482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0E7F64A-5180-466A-9A84-EE0E40B49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194258"/>
              </p:ext>
            </p:extLst>
          </p:nvPr>
        </p:nvGraphicFramePr>
        <p:xfrm>
          <a:off x="817561" y="621926"/>
          <a:ext cx="1611345" cy="2614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115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37115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363837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65384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809147"/>
                  </a:ext>
                </a:extLst>
              </a:tr>
              <a:tr h="427489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85108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FD407AA-8C49-483E-B8B4-58A7E2B3D384}"/>
              </a:ext>
            </a:extLst>
          </p:cNvPr>
          <p:cNvSpPr txBox="1"/>
          <p:nvPr/>
        </p:nvSpPr>
        <p:spPr>
          <a:xfrm>
            <a:off x="1984272" y="1887227"/>
            <a:ext cx="34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0580AC-7E2D-4F25-97C7-CB0A5E51D314}"/>
              </a:ext>
            </a:extLst>
          </p:cNvPr>
          <p:cNvSpPr txBox="1"/>
          <p:nvPr/>
        </p:nvSpPr>
        <p:spPr>
          <a:xfrm>
            <a:off x="1305926" y="2151240"/>
            <a:ext cx="435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11E9C9-6FF0-4D63-99F4-9FF4F342D53B}"/>
              </a:ext>
            </a:extLst>
          </p:cNvPr>
          <p:cNvSpPr txBox="1"/>
          <p:nvPr/>
        </p:nvSpPr>
        <p:spPr>
          <a:xfrm>
            <a:off x="1458910" y="2319513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5A065A-58F7-4371-8EC6-5FC00D315DB6}"/>
              </a:ext>
            </a:extLst>
          </p:cNvPr>
          <p:cNvSpPr txBox="1"/>
          <p:nvPr/>
        </p:nvSpPr>
        <p:spPr>
          <a:xfrm>
            <a:off x="1989835" y="2310855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AF895-6540-49D5-BE04-05073571FD38}"/>
              </a:ext>
            </a:extLst>
          </p:cNvPr>
          <p:cNvSpPr txBox="1"/>
          <p:nvPr/>
        </p:nvSpPr>
        <p:spPr>
          <a:xfrm>
            <a:off x="924854" y="1887227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90E8BE1-3118-44BD-84D9-6E1AB496DC81}"/>
                  </a:ext>
                </a:extLst>
              </p:cNvPr>
              <p:cNvSpPr txBox="1"/>
              <p:nvPr/>
            </p:nvSpPr>
            <p:spPr>
              <a:xfrm>
                <a:off x="29785" y="2348892"/>
                <a:ext cx="1276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90E8BE1-3118-44BD-84D9-6E1AB496D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5" y="2348892"/>
                <a:ext cx="1276141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F48F3EE3-3B63-4BAF-B66F-90ED3DB2709F}"/>
              </a:ext>
            </a:extLst>
          </p:cNvPr>
          <p:cNvSpPr txBox="1"/>
          <p:nvPr/>
        </p:nvSpPr>
        <p:spPr>
          <a:xfrm>
            <a:off x="1979534" y="2781178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466D3B-831B-4B8F-AC43-00F989161BDB}"/>
              </a:ext>
            </a:extLst>
          </p:cNvPr>
          <p:cNvSpPr txBox="1"/>
          <p:nvPr/>
        </p:nvSpPr>
        <p:spPr>
          <a:xfrm>
            <a:off x="1449830" y="2785909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2DC62B2-9E83-4C17-BE8F-43F93532DE27}"/>
              </a:ext>
            </a:extLst>
          </p:cNvPr>
          <p:cNvSpPr/>
          <p:nvPr/>
        </p:nvSpPr>
        <p:spPr>
          <a:xfrm>
            <a:off x="563898" y="2792474"/>
            <a:ext cx="1056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2122B9-FFE5-41B3-AE2E-05098EABE4D2}"/>
              </a:ext>
            </a:extLst>
          </p:cNvPr>
          <p:cNvSpPr txBox="1"/>
          <p:nvPr/>
        </p:nvSpPr>
        <p:spPr>
          <a:xfrm>
            <a:off x="933548" y="2319513"/>
            <a:ext cx="435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8D9B69C-DD46-4C43-AA5A-06A22B717ED6}"/>
                  </a:ext>
                </a:extLst>
              </p:cNvPr>
              <p:cNvSpPr txBox="1"/>
              <p:nvPr/>
            </p:nvSpPr>
            <p:spPr>
              <a:xfrm>
                <a:off x="29785" y="1441311"/>
                <a:ext cx="1276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8D9B69C-DD46-4C43-AA5A-06A22B717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85" y="1441311"/>
                <a:ext cx="1276141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86B4D76C-6F70-4801-822C-44E7BDA8008B}"/>
              </a:ext>
            </a:extLst>
          </p:cNvPr>
          <p:cNvSpPr txBox="1"/>
          <p:nvPr/>
        </p:nvSpPr>
        <p:spPr>
          <a:xfrm>
            <a:off x="1454890" y="1887227"/>
            <a:ext cx="34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A49E70-3855-4CF7-8A63-3AC7A7C4C52D}"/>
              </a:ext>
            </a:extLst>
          </p:cNvPr>
          <p:cNvSpPr txBox="1"/>
          <p:nvPr/>
        </p:nvSpPr>
        <p:spPr>
          <a:xfrm>
            <a:off x="830103" y="2149067"/>
            <a:ext cx="435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C82D3A2-2331-4B98-AF32-4B053C3BE93B}"/>
              </a:ext>
            </a:extLst>
          </p:cNvPr>
          <p:cNvCxnSpPr>
            <a:cxnSpLocks/>
          </p:cNvCxnSpPr>
          <p:nvPr/>
        </p:nvCxnSpPr>
        <p:spPr>
          <a:xfrm flipH="1">
            <a:off x="2885704" y="3308482"/>
            <a:ext cx="1686297" cy="87757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31E193-4F0E-46E3-895B-53D3C8D4C67C}"/>
                  </a:ext>
                </a:extLst>
              </p:cNvPr>
              <p:cNvSpPr txBox="1"/>
              <p:nvPr/>
            </p:nvSpPr>
            <p:spPr>
              <a:xfrm>
                <a:off x="837525" y="4247932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31E193-4F0E-46E3-895B-53D3C8D4C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525" y="4247932"/>
                <a:ext cx="1948270" cy="461665"/>
              </a:xfrm>
              <a:prstGeom prst="rect">
                <a:avLst/>
              </a:prstGeom>
              <a:blipFill>
                <a:blip r:embed="rId8"/>
                <a:stretch>
                  <a:fillRect l="-468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1274853-70B2-4447-B3A7-8EE175B86160}"/>
                  </a:ext>
                </a:extLst>
              </p:cNvPr>
              <p:cNvSpPr txBox="1"/>
              <p:nvPr/>
            </p:nvSpPr>
            <p:spPr>
              <a:xfrm>
                <a:off x="950347" y="4575590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9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1274853-70B2-4447-B3A7-8EE175B86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347" y="4575590"/>
                <a:ext cx="1948270" cy="461665"/>
              </a:xfrm>
              <a:prstGeom prst="rect">
                <a:avLst/>
              </a:prstGeom>
              <a:blipFill>
                <a:blip r:embed="rId9"/>
                <a:stretch>
                  <a:fillRect l="-5016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04BC21-B228-4E80-A825-6E7E15EEF83C}"/>
                  </a:ext>
                </a:extLst>
              </p:cNvPr>
              <p:cNvSpPr txBox="1"/>
              <p:nvPr/>
            </p:nvSpPr>
            <p:spPr>
              <a:xfrm>
                <a:off x="1871842" y="4247932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240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04BC21-B228-4E80-A825-6E7E15EEF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1842" y="4247932"/>
                <a:ext cx="1050751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65E60DA-F5FB-4F24-8AF1-2455EEBC6F3E}"/>
                  </a:ext>
                </a:extLst>
              </p:cNvPr>
              <p:cNvSpPr txBox="1"/>
              <p:nvPr/>
            </p:nvSpPr>
            <p:spPr>
              <a:xfrm>
                <a:off x="1876524" y="4575590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216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65E60DA-F5FB-4F24-8AF1-2455EEBC6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524" y="4575590"/>
                <a:ext cx="1050751" cy="461665"/>
              </a:xfrm>
              <a:prstGeom prst="rect">
                <a:avLst/>
              </a:prstGeom>
              <a:blipFill>
                <a:blip r:embed="rId1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C3BE4F8-8684-461D-ACB7-C65F11E65105}"/>
                  </a:ext>
                </a:extLst>
              </p:cNvPr>
              <p:cNvSpPr txBox="1"/>
              <p:nvPr/>
            </p:nvSpPr>
            <p:spPr>
              <a:xfrm>
                <a:off x="516890" y="4903249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216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C3BE4F8-8684-461D-ACB7-C65F11E65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90" y="4903249"/>
                <a:ext cx="1948270" cy="461665"/>
              </a:xfrm>
              <a:prstGeom prst="rect">
                <a:avLst/>
              </a:prstGeom>
              <a:blipFill>
                <a:blip r:embed="rId12"/>
                <a:stretch>
                  <a:fillRect l="-501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813F25-194F-4674-BA68-7221E446CB24}"/>
                  </a:ext>
                </a:extLst>
              </p:cNvPr>
              <p:cNvSpPr txBox="1"/>
              <p:nvPr/>
            </p:nvSpPr>
            <p:spPr>
              <a:xfrm>
                <a:off x="1870860" y="4903249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5813F25-194F-4674-BA68-7221E446C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860" y="4903249"/>
                <a:ext cx="1050751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2F35E9C-092E-4747-86FE-99E9296E1901}"/>
              </a:ext>
            </a:extLst>
          </p:cNvPr>
          <p:cNvCxnSpPr>
            <a:cxnSpLocks/>
          </p:cNvCxnSpPr>
          <p:nvPr/>
        </p:nvCxnSpPr>
        <p:spPr>
          <a:xfrm flipH="1">
            <a:off x="5288675" y="3396022"/>
            <a:ext cx="1" cy="79003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606E433-5B6A-4C9E-AD04-74ACED3453C6}"/>
              </a:ext>
            </a:extLst>
          </p:cNvPr>
          <p:cNvCxnSpPr>
            <a:cxnSpLocks/>
          </p:cNvCxnSpPr>
          <p:nvPr/>
        </p:nvCxnSpPr>
        <p:spPr>
          <a:xfrm>
            <a:off x="5905994" y="3370362"/>
            <a:ext cx="1686297" cy="87757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B4FF007-A3AB-40C1-951D-2DCE16D61B29}"/>
                  </a:ext>
                </a:extLst>
              </p:cNvPr>
              <p:cNvSpPr txBox="1"/>
              <p:nvPr/>
            </p:nvSpPr>
            <p:spPr>
              <a:xfrm>
                <a:off x="4228613" y="4247932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B4FF007-A3AB-40C1-951D-2DCE16D61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613" y="4247932"/>
                <a:ext cx="1948270" cy="461665"/>
              </a:xfrm>
              <a:prstGeom prst="rect">
                <a:avLst/>
              </a:prstGeom>
              <a:blipFill>
                <a:blip r:embed="rId14"/>
                <a:stretch>
                  <a:fillRect l="-501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4BFC987-BE6F-4AE2-830A-0C8FEDF810AF}"/>
                  </a:ext>
                </a:extLst>
              </p:cNvPr>
              <p:cNvSpPr txBox="1"/>
              <p:nvPr/>
            </p:nvSpPr>
            <p:spPr>
              <a:xfrm>
                <a:off x="5262930" y="4247932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480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4BFC987-BE6F-4AE2-830A-0C8FEDF81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930" y="4247932"/>
                <a:ext cx="1050751" cy="461665"/>
              </a:xfrm>
              <a:prstGeom prst="rect">
                <a:avLst/>
              </a:prstGeom>
              <a:blipFill>
                <a:blip r:embed="rId1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87D6B62-7C5C-4C33-AB43-E3E1897FC327}"/>
                  </a:ext>
                </a:extLst>
              </p:cNvPr>
              <p:cNvSpPr txBox="1"/>
              <p:nvPr/>
            </p:nvSpPr>
            <p:spPr>
              <a:xfrm>
                <a:off x="4050482" y="4580268"/>
                <a:ext cx="19482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480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24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B87D6B62-7C5C-4C33-AB43-E3E1897FC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0482" y="4580268"/>
                <a:ext cx="1948270" cy="461665"/>
              </a:xfrm>
              <a:prstGeom prst="rect">
                <a:avLst/>
              </a:prstGeom>
              <a:blipFill>
                <a:blip r:embed="rId16"/>
                <a:stretch>
                  <a:fillRect l="-468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F27BAE7-288F-4176-BC28-6707200A7AD0}"/>
                  </a:ext>
                </a:extLst>
              </p:cNvPr>
              <p:cNvSpPr txBox="1"/>
              <p:nvPr/>
            </p:nvSpPr>
            <p:spPr>
              <a:xfrm>
                <a:off x="5267884" y="4580268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F27BAE7-288F-4176-BC28-6707200A7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7884" y="4580268"/>
                <a:ext cx="1050751" cy="461665"/>
              </a:xfrm>
              <a:prstGeom prst="rect">
                <a:avLst/>
              </a:prstGeom>
              <a:blipFill>
                <a:blip r:embed="rId1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C73EFB7-273F-4FAE-A2DC-C54A32CA68D7}"/>
                  </a:ext>
                </a:extLst>
              </p:cNvPr>
              <p:cNvSpPr txBox="1"/>
              <p:nvPr/>
            </p:nvSpPr>
            <p:spPr>
              <a:xfrm>
                <a:off x="6930999" y="4244285"/>
                <a:ext cx="29104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24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19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12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38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8C73EFB7-273F-4FAE-A2DC-C54A32CA68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999" y="4244285"/>
                <a:ext cx="2910437" cy="461665"/>
              </a:xfrm>
              <a:prstGeom prst="rect">
                <a:avLst/>
              </a:prstGeom>
              <a:blipFill>
                <a:blip r:embed="rId18"/>
                <a:stretch>
                  <a:fillRect l="-3354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21CFCC3-611B-4EFE-A28C-84C57AD68111}"/>
                  </a:ext>
                </a:extLst>
              </p:cNvPr>
              <p:cNvSpPr txBox="1"/>
              <p:nvPr/>
            </p:nvSpPr>
            <p:spPr>
              <a:xfrm>
                <a:off x="6770674" y="4636119"/>
                <a:ext cx="29104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380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76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21CFCC3-611B-4EFE-A28C-84C57AD68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674" y="4636119"/>
                <a:ext cx="2910437" cy="461665"/>
              </a:xfrm>
              <a:prstGeom prst="rect">
                <a:avLst/>
              </a:prstGeom>
              <a:blipFill>
                <a:blip r:embed="rId19"/>
                <a:stretch>
                  <a:fillRect l="-3354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CE78B646-51A5-43E4-A393-FE342F473643}"/>
              </a:ext>
            </a:extLst>
          </p:cNvPr>
          <p:cNvSpPr/>
          <p:nvPr/>
        </p:nvSpPr>
        <p:spPr>
          <a:xfrm>
            <a:off x="6802479" y="989284"/>
            <a:ext cx="2238498" cy="12210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312BEB0-0196-43A1-A929-362BE0817783}"/>
              </a:ext>
            </a:extLst>
          </p:cNvPr>
          <p:cNvCxnSpPr>
            <a:cxnSpLocks/>
          </p:cNvCxnSpPr>
          <p:nvPr/>
        </p:nvCxnSpPr>
        <p:spPr>
          <a:xfrm flipV="1">
            <a:off x="5905993" y="2251201"/>
            <a:ext cx="716676" cy="696110"/>
          </a:xfrm>
          <a:prstGeom prst="line">
            <a:avLst/>
          </a:prstGeom>
          <a:ln w="190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FAA6447-2265-41AC-8DB9-4C1081CA97C3}"/>
              </a:ext>
            </a:extLst>
          </p:cNvPr>
          <p:cNvSpPr txBox="1"/>
          <p:nvPr/>
        </p:nvSpPr>
        <p:spPr>
          <a:xfrm>
            <a:off x="7717771" y="595246"/>
            <a:ext cx="505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25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4859D64-B607-43EE-9774-9A345C86B5A6}"/>
              </a:ext>
            </a:extLst>
          </p:cNvPr>
          <p:cNvSpPr txBox="1"/>
          <p:nvPr/>
        </p:nvSpPr>
        <p:spPr>
          <a:xfrm>
            <a:off x="6313681" y="1397062"/>
            <a:ext cx="505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C1A1868-7149-414B-9016-CDA746104E38}"/>
              </a:ext>
            </a:extLst>
          </p:cNvPr>
          <p:cNvSpPr/>
          <p:nvPr/>
        </p:nvSpPr>
        <p:spPr>
          <a:xfrm>
            <a:off x="8781322" y="989284"/>
            <a:ext cx="259655" cy="12210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9BA3A23-C8DA-4692-BBD9-05A020298153}"/>
              </a:ext>
            </a:extLst>
          </p:cNvPr>
          <p:cNvSpPr txBox="1"/>
          <p:nvPr/>
        </p:nvSpPr>
        <p:spPr>
          <a:xfrm>
            <a:off x="7586122" y="1570736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24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0D0EE11-67FE-48DA-AD24-3D0F220BB3C5}"/>
              </a:ext>
            </a:extLst>
          </p:cNvPr>
          <p:cNvSpPr/>
          <p:nvPr/>
        </p:nvSpPr>
        <p:spPr>
          <a:xfrm rot="16200000">
            <a:off x="7662074" y="1091073"/>
            <a:ext cx="259655" cy="19788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5A4DC4A-40A6-4927-B1B2-036D72499F99}"/>
              </a:ext>
            </a:extLst>
          </p:cNvPr>
          <p:cNvSpPr txBox="1"/>
          <p:nvPr/>
        </p:nvSpPr>
        <p:spPr>
          <a:xfrm>
            <a:off x="8290790" y="1293839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19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DC2F363-F36E-461C-9F2A-5BA726786F69}"/>
              </a:ext>
            </a:extLst>
          </p:cNvPr>
          <p:cNvCxnSpPr>
            <a:cxnSpLocks/>
          </p:cNvCxnSpPr>
          <p:nvPr/>
        </p:nvCxnSpPr>
        <p:spPr>
          <a:xfrm rot="5400000">
            <a:off x="8911152" y="1819230"/>
            <a:ext cx="0" cy="259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111ED18-8394-4B5B-B9F8-EF8B2E010749}"/>
              </a:ext>
            </a:extLst>
          </p:cNvPr>
          <p:cNvCxnSpPr/>
          <p:nvPr/>
        </p:nvCxnSpPr>
        <p:spPr>
          <a:xfrm>
            <a:off x="6802479" y="1879224"/>
            <a:ext cx="1978843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E597905-BBFD-4EE8-9C3D-C63A1F98EF75}"/>
              </a:ext>
            </a:extLst>
          </p:cNvPr>
          <p:cNvCxnSpPr>
            <a:cxnSpLocks/>
          </p:cNvCxnSpPr>
          <p:nvPr/>
        </p:nvCxnSpPr>
        <p:spPr>
          <a:xfrm>
            <a:off x="8673861" y="989284"/>
            <a:ext cx="0" cy="961387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19A5AB44-542D-47FE-A0C6-0BAA4F9D5028}"/>
              </a:ext>
            </a:extLst>
          </p:cNvPr>
          <p:cNvSpPr txBox="1"/>
          <p:nvPr/>
        </p:nvSpPr>
        <p:spPr>
          <a:xfrm>
            <a:off x="7617793" y="1222392"/>
            <a:ext cx="686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500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EF553F0-C03C-43C1-8839-EFC7C12FB724}"/>
              </a:ext>
            </a:extLst>
          </p:cNvPr>
          <p:cNvSpPr txBox="1"/>
          <p:nvPr/>
        </p:nvSpPr>
        <p:spPr>
          <a:xfrm>
            <a:off x="7634886" y="1887227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24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56A7ADB-38A6-4621-9C3B-8F42E8D3A064}"/>
              </a:ext>
            </a:extLst>
          </p:cNvPr>
          <p:cNvSpPr txBox="1"/>
          <p:nvPr/>
        </p:nvSpPr>
        <p:spPr>
          <a:xfrm>
            <a:off x="8690954" y="1299239"/>
            <a:ext cx="5058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2"/>
                </a:solidFill>
              </a:rPr>
              <a:t>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6C433A8-B38D-41C9-B23E-0AE4037F47C5}"/>
                  </a:ext>
                </a:extLst>
              </p:cNvPr>
              <p:cNvSpPr txBox="1"/>
              <p:nvPr/>
            </p:nvSpPr>
            <p:spPr>
              <a:xfrm>
                <a:off x="3358567" y="1074334"/>
                <a:ext cx="29372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500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(24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20)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6C433A8-B38D-41C9-B23E-0AE4037F4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8567" y="1074334"/>
                <a:ext cx="2937273" cy="461665"/>
              </a:xfrm>
              <a:prstGeom prst="rect">
                <a:avLst/>
              </a:prstGeom>
              <a:blipFill>
                <a:blip r:embed="rId20"/>
                <a:stretch>
                  <a:fillRect l="-332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6D5C9EC-C754-4A2D-9F0F-BA84D4CEB9FD}"/>
                  </a:ext>
                </a:extLst>
              </p:cNvPr>
              <p:cNvSpPr txBox="1"/>
              <p:nvPr/>
            </p:nvSpPr>
            <p:spPr>
              <a:xfrm>
                <a:off x="5367237" y="1472720"/>
                <a:ext cx="10507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</a:rPr>
                  <a:t>456</a:t>
                </a: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6D5C9EC-C754-4A2D-9F0F-BA84D4CEB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7237" y="1472720"/>
                <a:ext cx="1050751" cy="461665"/>
              </a:xfrm>
              <a:prstGeom prst="rect">
                <a:avLst/>
              </a:prstGeom>
              <a:blipFill>
                <a:blip r:embed="rId2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30F65D4-C12F-45EA-8257-043010168A3B}"/>
                  </a:ext>
                </a:extLst>
              </p:cNvPr>
              <p:cNvSpPr txBox="1"/>
              <p:nvPr/>
            </p:nvSpPr>
            <p:spPr>
              <a:xfrm>
                <a:off x="4171398" y="1484924"/>
                <a:ext cx="14682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tx1"/>
                    </a:solidFill>
                  </a:rPr>
                  <a:t>500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 44</a:t>
                </a: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30F65D4-C12F-45EA-8257-043010168A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1398" y="1484924"/>
                <a:ext cx="1468251" cy="461665"/>
              </a:xfrm>
              <a:prstGeom prst="rect">
                <a:avLst/>
              </a:prstGeom>
              <a:blipFill>
                <a:blip r:embed="rId22"/>
                <a:stretch>
                  <a:fillRect l="-6224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87836" y="1251275"/>
            <a:ext cx="2628900" cy="18859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91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22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23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7" grpId="0"/>
      <p:bldP spid="38" grpId="0"/>
      <p:bldP spid="39" grpId="0"/>
      <p:bldP spid="42" grpId="0"/>
      <p:bldP spid="43" grpId="0"/>
      <p:bldP spid="44" grpId="0"/>
      <p:bldP spid="45" grpId="0"/>
      <p:bldP spid="46" grpId="0"/>
      <p:bldP spid="47" grpId="0"/>
      <p:bldP spid="7" grpId="0" animBg="1"/>
      <p:bldP spid="49" grpId="0"/>
      <p:bldP spid="50" grpId="0"/>
      <p:bldP spid="52" grpId="0" animBg="1"/>
      <p:bldP spid="53" grpId="0"/>
      <p:bldP spid="53" grpId="1"/>
      <p:bldP spid="54" grpId="0" animBg="1"/>
      <p:bldP spid="55" grpId="0"/>
      <p:bldP spid="55" grpId="1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32139" y="661343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ratio of adult sheep to lambs in a field is 5 : 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7C2D80-098A-4D74-970A-AE5DC4E443F0}"/>
              </a:ext>
            </a:extLst>
          </p:cNvPr>
          <p:cNvSpPr txBox="1"/>
          <p:nvPr/>
        </p:nvSpPr>
        <p:spPr>
          <a:xfrm>
            <a:off x="1232139" y="1158577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16 new lambs are born.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5CC2EF-2328-4EF0-993A-767C457DFEDD}"/>
              </a:ext>
            </a:extLst>
          </p:cNvPr>
          <p:cNvSpPr txBox="1"/>
          <p:nvPr/>
        </p:nvSpPr>
        <p:spPr>
          <a:xfrm>
            <a:off x="1232139" y="1655811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ratio of adult sheep to lambs is now 5 : 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0029" y="2153045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sheep in total were there to begin with?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EDB5C4-9ED3-4D04-8CF6-3DF2E0286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96" y="878774"/>
            <a:ext cx="1339076" cy="133578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BBDBB62-81C9-4AF6-8C06-A58BF622D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391476" y="1398721"/>
            <a:ext cx="901947" cy="6450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32139" y="661343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ratio of adult sheep to lambs in a field is 5 :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7C2D80-098A-4D74-970A-AE5DC4E443F0}"/>
              </a:ext>
            </a:extLst>
          </p:cNvPr>
          <p:cNvSpPr txBox="1"/>
          <p:nvPr/>
        </p:nvSpPr>
        <p:spPr>
          <a:xfrm>
            <a:off x="1232139" y="1158577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16 new lambs are born.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5CC2EF-2328-4EF0-993A-767C457DFEDD}"/>
              </a:ext>
            </a:extLst>
          </p:cNvPr>
          <p:cNvSpPr txBox="1"/>
          <p:nvPr/>
        </p:nvSpPr>
        <p:spPr>
          <a:xfrm>
            <a:off x="1232139" y="1655811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ratio of adult sheep to lambs is now 5 : 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50029" y="2153045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sheep in total were there to begin with?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F16F909-85EB-432A-98A9-B434BD3CE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979555"/>
              </p:ext>
            </p:extLst>
          </p:nvPr>
        </p:nvGraphicFramePr>
        <p:xfrm>
          <a:off x="2072955" y="2890247"/>
          <a:ext cx="3946555" cy="523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311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3622105031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1373349019"/>
                    </a:ext>
                  </a:extLst>
                </a:gridCol>
              </a:tblGrid>
              <a:tr h="5232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8FEBD18-7CB5-4D49-A21A-6A19D2AA3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205465"/>
              </p:ext>
            </p:extLst>
          </p:nvPr>
        </p:nvGraphicFramePr>
        <p:xfrm>
          <a:off x="2072955" y="3565866"/>
          <a:ext cx="1578622" cy="523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311">
                  <a:extLst>
                    <a:ext uri="{9D8B030D-6E8A-4147-A177-3AD203B41FA5}">
                      <a16:colId xmlns:a16="http://schemas.microsoft.com/office/drawing/2014/main" val="1449887392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</a:tblGrid>
              <a:tr h="5232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0F0AEC36-69DB-4C89-9BF5-C1E6BF229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696" y="878774"/>
            <a:ext cx="1339076" cy="13357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693744-5534-4E92-9FDD-16193ADAC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391476" y="1398721"/>
            <a:ext cx="901947" cy="64500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7B70924-B313-4B94-BBE1-4B05CDB12558}"/>
              </a:ext>
            </a:extLst>
          </p:cNvPr>
          <p:cNvSpPr txBox="1"/>
          <p:nvPr/>
        </p:nvSpPr>
        <p:spPr>
          <a:xfrm>
            <a:off x="722417" y="2915845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Adults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8B843D-53A6-4646-A420-C8D1CB231900}"/>
              </a:ext>
            </a:extLst>
          </p:cNvPr>
          <p:cNvSpPr txBox="1"/>
          <p:nvPr/>
        </p:nvSpPr>
        <p:spPr>
          <a:xfrm>
            <a:off x="722417" y="3591465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Lambs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2966BE0-3432-4266-800F-E065FC0CFE42}"/>
              </a:ext>
            </a:extLst>
          </p:cNvPr>
          <p:cNvCxnSpPr/>
          <p:nvPr/>
        </p:nvCxnSpPr>
        <p:spPr>
          <a:xfrm>
            <a:off x="7855527" y="1116281"/>
            <a:ext cx="68876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31A1492-270F-431A-AD3C-FA2751372A77}"/>
              </a:ext>
            </a:extLst>
          </p:cNvPr>
          <p:cNvCxnSpPr/>
          <p:nvPr/>
        </p:nvCxnSpPr>
        <p:spPr>
          <a:xfrm>
            <a:off x="7562602" y="2145129"/>
            <a:ext cx="68876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D3E04AE-2242-4FDD-8762-A7B31B61B7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70662"/>
              </p:ext>
            </p:extLst>
          </p:nvPr>
        </p:nvGraphicFramePr>
        <p:xfrm>
          <a:off x="3651577" y="3565866"/>
          <a:ext cx="3157244" cy="523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311">
                  <a:extLst>
                    <a:ext uri="{9D8B030D-6E8A-4147-A177-3AD203B41FA5}">
                      <a16:colId xmlns:a16="http://schemas.microsoft.com/office/drawing/2014/main" val="2902421269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3414102280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3622105031"/>
                    </a:ext>
                  </a:extLst>
                </a:gridCol>
                <a:gridCol w="789311">
                  <a:extLst>
                    <a:ext uri="{9D8B030D-6E8A-4147-A177-3AD203B41FA5}">
                      <a16:colId xmlns:a16="http://schemas.microsoft.com/office/drawing/2014/main" val="1373349019"/>
                    </a:ext>
                  </a:extLst>
                </a:gridCol>
              </a:tblGrid>
              <a:tr h="5232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29421"/>
                  </a:ext>
                </a:extLst>
              </a:tr>
            </a:tbl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592BAF9-87B1-4D23-A266-829649D20DAA}"/>
              </a:ext>
            </a:extLst>
          </p:cNvPr>
          <p:cNvCxnSpPr>
            <a:cxnSpLocks/>
          </p:cNvCxnSpPr>
          <p:nvPr/>
        </p:nvCxnSpPr>
        <p:spPr>
          <a:xfrm>
            <a:off x="3289378" y="1614699"/>
            <a:ext cx="194082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ight Brace 4">
            <a:extLst>
              <a:ext uri="{FF2B5EF4-FFF2-40B4-BE49-F238E27FC236}">
                <a16:creationId xmlns:a16="http://schemas.microsoft.com/office/drawing/2014/main" id="{637BDB3D-FA10-4DE0-8A3A-BA16EF2C826C}"/>
              </a:ext>
            </a:extLst>
          </p:cNvPr>
          <p:cNvSpPr/>
          <p:nvPr/>
        </p:nvSpPr>
        <p:spPr>
          <a:xfrm rot="5400000">
            <a:off x="5105507" y="2739861"/>
            <a:ext cx="249382" cy="3157244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BD8DBC-9B0B-411D-9B19-C3DDD5E020CD}"/>
              </a:ext>
            </a:extLst>
          </p:cNvPr>
          <p:cNvSpPr txBox="1"/>
          <p:nvPr/>
        </p:nvSpPr>
        <p:spPr>
          <a:xfrm>
            <a:off x="4463251" y="4461796"/>
            <a:ext cx="153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9B03B8-5B7D-46D4-8A8D-133550114FD7}"/>
              </a:ext>
            </a:extLst>
          </p:cNvPr>
          <p:cNvSpPr txBox="1"/>
          <p:nvPr/>
        </p:nvSpPr>
        <p:spPr>
          <a:xfrm>
            <a:off x="6126785" y="3591465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4FE7F50-495A-4FA4-94C0-970A2D31C1FB}"/>
              </a:ext>
            </a:extLst>
          </p:cNvPr>
          <p:cNvSpPr txBox="1"/>
          <p:nvPr/>
        </p:nvSpPr>
        <p:spPr>
          <a:xfrm>
            <a:off x="5336413" y="3593133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1DF479-714D-4476-90B3-EA0BD1B129C4}"/>
              </a:ext>
            </a:extLst>
          </p:cNvPr>
          <p:cNvSpPr txBox="1"/>
          <p:nvPr/>
        </p:nvSpPr>
        <p:spPr>
          <a:xfrm>
            <a:off x="4546041" y="3594801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E65BF4-C37B-4030-9E29-2F5BB03CB7B0}"/>
              </a:ext>
            </a:extLst>
          </p:cNvPr>
          <p:cNvSpPr txBox="1"/>
          <p:nvPr/>
        </p:nvSpPr>
        <p:spPr>
          <a:xfrm>
            <a:off x="3755669" y="3596469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E3938B-4EE2-4897-8E2A-BD56DEB0397B}"/>
              </a:ext>
            </a:extLst>
          </p:cNvPr>
          <p:cNvSpPr txBox="1"/>
          <p:nvPr/>
        </p:nvSpPr>
        <p:spPr>
          <a:xfrm>
            <a:off x="2965297" y="3587083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A58CD8-2CB4-474E-A490-5DEAF19DCEF7}"/>
              </a:ext>
            </a:extLst>
          </p:cNvPr>
          <p:cNvSpPr txBox="1"/>
          <p:nvPr/>
        </p:nvSpPr>
        <p:spPr>
          <a:xfrm>
            <a:off x="2174925" y="3588751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594128-2F40-4E4E-9EBC-909216425DE4}"/>
              </a:ext>
            </a:extLst>
          </p:cNvPr>
          <p:cNvSpPr txBox="1"/>
          <p:nvPr/>
        </p:nvSpPr>
        <p:spPr>
          <a:xfrm>
            <a:off x="5333771" y="2927461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6B0ED8-C214-4A93-A4EC-5493D0F0E292}"/>
              </a:ext>
            </a:extLst>
          </p:cNvPr>
          <p:cNvSpPr txBox="1"/>
          <p:nvPr/>
        </p:nvSpPr>
        <p:spPr>
          <a:xfrm>
            <a:off x="4543399" y="2929129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C67C92-85D2-494D-B0A1-F9DDD410F888}"/>
              </a:ext>
            </a:extLst>
          </p:cNvPr>
          <p:cNvSpPr txBox="1"/>
          <p:nvPr/>
        </p:nvSpPr>
        <p:spPr>
          <a:xfrm>
            <a:off x="3753027" y="2930797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73DFD15-126B-4607-A7A4-0A0D4821B338}"/>
              </a:ext>
            </a:extLst>
          </p:cNvPr>
          <p:cNvSpPr txBox="1"/>
          <p:nvPr/>
        </p:nvSpPr>
        <p:spPr>
          <a:xfrm>
            <a:off x="2962655" y="2921411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58C055-53BF-4885-B667-6BEE6E887BB8}"/>
              </a:ext>
            </a:extLst>
          </p:cNvPr>
          <p:cNvSpPr txBox="1"/>
          <p:nvPr/>
        </p:nvSpPr>
        <p:spPr>
          <a:xfrm>
            <a:off x="2172283" y="2923079"/>
            <a:ext cx="570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8BDFEA9-6129-432F-8B75-BC9339414943}"/>
                  </a:ext>
                </a:extLst>
              </p:cNvPr>
              <p:cNvSpPr txBox="1"/>
              <p:nvPr/>
            </p:nvSpPr>
            <p:spPr>
              <a:xfrm>
                <a:off x="7300247" y="3176419"/>
                <a:ext cx="10389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7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8BDFEA9-6129-432F-8B75-BC9339414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0247" y="3176419"/>
                <a:ext cx="1038961" cy="523220"/>
              </a:xfrm>
              <a:prstGeom prst="rect">
                <a:avLst/>
              </a:prstGeom>
              <a:blipFill>
                <a:blip r:embed="rId8"/>
                <a:stretch>
                  <a:fillRect l="-8824" t="-10465" r="-764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D78AAEC-2332-4C32-8D2B-15C715C55DBA}"/>
                  </a:ext>
                </a:extLst>
              </p:cNvPr>
              <p:cNvSpPr txBox="1"/>
              <p:nvPr/>
            </p:nvSpPr>
            <p:spPr>
              <a:xfrm>
                <a:off x="8120089" y="3176419"/>
                <a:ext cx="10389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28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D78AAEC-2332-4C32-8D2B-15C715C55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0089" y="3176419"/>
                <a:ext cx="1038961" cy="523220"/>
              </a:xfrm>
              <a:prstGeom prst="rect">
                <a:avLst/>
              </a:prstGeom>
              <a:blipFill>
                <a:blip r:embed="rId9"/>
                <a:stretch>
                  <a:fillRect t="-10465" r="-470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6BB98AFA-A6EA-48BF-837A-30408BEE6FD1}"/>
              </a:ext>
            </a:extLst>
          </p:cNvPr>
          <p:cNvSpPr txBox="1"/>
          <p:nvPr/>
        </p:nvSpPr>
        <p:spPr>
          <a:xfrm>
            <a:off x="2693250" y="4852702"/>
            <a:ext cx="4519500" cy="57888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else can you find out?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760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20" grpId="0"/>
      <p:bldP spid="5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32139" y="661343"/>
            <a:ext cx="7497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Farmer Rose is planning how to use his field.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189" y="441189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45545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7AFF2B-B603-48E6-9A3B-D9AEF6C57404}"/>
              </a:ext>
            </a:extLst>
          </p:cNvPr>
          <p:cNvSpPr txBox="1"/>
          <p:nvPr/>
        </p:nvSpPr>
        <p:spPr>
          <a:xfrm>
            <a:off x="905427" y="1184563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area of his field?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AA642-2823-405F-AFCC-B1FEBF6DDC0E}"/>
              </a:ext>
            </a:extLst>
          </p:cNvPr>
          <p:cNvSpPr txBox="1"/>
          <p:nvPr/>
        </p:nvSpPr>
        <p:spPr>
          <a:xfrm>
            <a:off x="959553" y="1729120"/>
            <a:ext cx="8061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different ways can you calculate the area?</a:t>
            </a:r>
          </a:p>
        </p:txBody>
      </p:sp>
      <p:sp>
        <p:nvSpPr>
          <p:cNvPr id="2" name="L-Shape 1">
            <a:extLst>
              <a:ext uri="{FF2B5EF4-FFF2-40B4-BE49-F238E27FC236}">
                <a16:creationId xmlns:a16="http://schemas.microsoft.com/office/drawing/2014/main" id="{99389657-BC51-44D7-B6E7-E59D1B6B9608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F4F9838-CE69-484A-BA49-4383C79BEDF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1E616E-3B71-4E16-A3F9-24E6932CAC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E578256-A6C9-4CF4-83AB-4088A94C6CB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D667FEE-2433-4C54-959F-B86EE4CF32C4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9E4E44D-C535-4C1F-AC31-E15C8AF8CE9F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C38F58-B334-436A-9E21-B2A21B678B6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F7DB0C-3087-4E8E-B954-39DBCE93EC12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309CAD-550D-4569-B6F1-2AB499476120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9D2246-DFC3-4316-83EE-1A1BC107AD8E}"/>
              </a:ext>
            </a:extLst>
          </p:cNvPr>
          <p:cNvSpPr txBox="1"/>
          <p:nvPr/>
        </p:nvSpPr>
        <p:spPr>
          <a:xfrm>
            <a:off x="7810864" y="2526597"/>
            <a:ext cx="2095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Not drawn accurately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A76B24-18F4-483C-AD32-0CB470FB1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23" y="325456"/>
            <a:ext cx="956765" cy="12141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176" y="564822"/>
            <a:ext cx="1315240" cy="15004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91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76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721736" y="687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1</a:t>
            </a:r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A9B306C-49D5-451F-A993-E0EBA586E24A}"/>
              </a:ext>
            </a:extLst>
          </p:cNvPr>
          <p:cNvCxnSpPr/>
          <p:nvPr/>
        </p:nvCxnSpPr>
        <p:spPr>
          <a:xfrm>
            <a:off x="5314597" y="3469888"/>
            <a:ext cx="0" cy="1150212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D9DF83-E613-4D9A-8DBA-6AB334551C66}"/>
                  </a:ext>
                </a:extLst>
              </p:cNvPr>
              <p:cNvSpPr txBox="1"/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D9DF83-E613-4D9A-8DBA-6AB334551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blipFill>
                <a:blip r:embed="rId5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FA11D02-3EBE-471F-9B4C-02D67B1495BC}"/>
                  </a:ext>
                </a:extLst>
              </p:cNvPr>
              <p:cNvSpPr txBox="1"/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540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FA11D02-3EBE-471F-9B4C-02D67B149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14098F23-958F-47EA-9794-B1D1CED925CC}"/>
              </a:ext>
            </a:extLst>
          </p:cNvPr>
          <p:cNvSpPr txBox="1"/>
          <p:nvPr/>
        </p:nvSpPr>
        <p:spPr>
          <a:xfrm>
            <a:off x="4091863" y="3815547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540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FB76EA0-8A39-42A5-B977-49D23D8E9A60}"/>
                  </a:ext>
                </a:extLst>
              </p:cNvPr>
              <p:cNvSpPr txBox="1"/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FB76EA0-8A39-42A5-B977-49D23D8E9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blipFill>
                <a:blip r:embed="rId7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11FD52-7190-42B3-ACBB-E8DFAFDA9B04}"/>
                  </a:ext>
                </a:extLst>
              </p:cNvPr>
              <p:cNvSpPr txBox="1"/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11FD52-7190-42B3-ACBB-E8DFAFDA9B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3AE6E798-34F8-486B-89C4-E14EF0432AFD}"/>
              </a:ext>
            </a:extLst>
          </p:cNvPr>
          <p:cNvSpPr txBox="1"/>
          <p:nvPr/>
        </p:nvSpPr>
        <p:spPr>
          <a:xfrm>
            <a:off x="5275127" y="3573218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144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A09707D-ECBA-4DFE-9BC4-253E5EBC6478}"/>
                  </a:ext>
                </a:extLst>
              </p:cNvPr>
              <p:cNvSpPr txBox="1"/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A09707D-ECBA-4DFE-9BC4-253E5EBC64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blipFill>
                <a:blip r:embed="rId9"/>
                <a:stretch>
                  <a:fillRect l="-597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4BE78E6-EA98-4A76-B4AF-D2ABE0B4EE8B}"/>
                  </a:ext>
                </a:extLst>
              </p:cNvPr>
              <p:cNvSpPr txBox="1"/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4BE78E6-EA98-4A76-B4AF-D2ABE0B4E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2172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6" grpId="0"/>
      <p:bldP spid="27" grpId="0"/>
      <p:bldP spid="28" grpId="0"/>
      <p:bldP spid="29" grpId="0"/>
      <p:bldP spid="30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-Shape 7">
            <a:extLst>
              <a:ext uri="{FF2B5EF4-FFF2-40B4-BE49-F238E27FC236}">
                <a16:creationId xmlns:a16="http://schemas.microsoft.com/office/drawing/2014/main" id="{7A9A806C-0B97-4A9D-8B83-4EF6D873A1AC}"/>
              </a:ext>
            </a:extLst>
          </p:cNvPr>
          <p:cNvSpPr/>
          <p:nvPr/>
        </p:nvSpPr>
        <p:spPr>
          <a:xfrm rot="16200000">
            <a:off x="3877347" y="2435553"/>
            <a:ext cx="1863399" cy="2476817"/>
          </a:xfrm>
          <a:prstGeom prst="corner">
            <a:avLst>
              <a:gd name="adj1" fmla="val 39645"/>
              <a:gd name="adj2" fmla="val 61430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471CFC3-A733-47DB-9E47-DC099B95BF37}"/>
              </a:ext>
            </a:extLst>
          </p:cNvPr>
          <p:cNvCxnSpPr/>
          <p:nvPr/>
        </p:nvCxnSpPr>
        <p:spPr>
          <a:xfrm flipV="1">
            <a:off x="6157519" y="2742261"/>
            <a:ext cx="0" cy="18634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46CBA8-BECC-4C20-AE38-A9A02954A9C3}"/>
              </a:ext>
            </a:extLst>
          </p:cNvPr>
          <p:cNvCxnSpPr>
            <a:cxnSpLocks/>
          </p:cNvCxnSpPr>
          <p:nvPr/>
        </p:nvCxnSpPr>
        <p:spPr>
          <a:xfrm flipV="1">
            <a:off x="5227739" y="2742261"/>
            <a:ext cx="0" cy="68673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D59C50-73C1-46DD-8C3D-DA5DA40F0FA1}"/>
              </a:ext>
            </a:extLst>
          </p:cNvPr>
          <p:cNvCxnSpPr>
            <a:cxnSpLocks/>
          </p:cNvCxnSpPr>
          <p:nvPr/>
        </p:nvCxnSpPr>
        <p:spPr>
          <a:xfrm>
            <a:off x="5348288" y="2651850"/>
            <a:ext cx="6991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13612B4-2497-4EA0-BC29-A1A567F55538}"/>
              </a:ext>
            </a:extLst>
          </p:cNvPr>
          <p:cNvCxnSpPr>
            <a:cxnSpLocks/>
          </p:cNvCxnSpPr>
          <p:nvPr/>
        </p:nvCxnSpPr>
        <p:spPr>
          <a:xfrm>
            <a:off x="3570638" y="3366312"/>
            <a:ext cx="165710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496D51-9D2E-487D-B8C8-E14705C37B3D}"/>
              </a:ext>
            </a:extLst>
          </p:cNvPr>
          <p:cNvSpPr txBox="1"/>
          <p:nvPr/>
        </p:nvSpPr>
        <p:spPr>
          <a:xfrm>
            <a:off x="5375095" y="225807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5F2F1D-7BC5-41BE-9BB6-457A5BBD1E46}"/>
              </a:ext>
            </a:extLst>
          </p:cNvPr>
          <p:cNvSpPr txBox="1"/>
          <p:nvPr/>
        </p:nvSpPr>
        <p:spPr>
          <a:xfrm>
            <a:off x="4649122" y="2809859"/>
            <a:ext cx="69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A5BDE0-D2F0-4B8A-8774-BBB86E25D9E8}"/>
              </a:ext>
            </a:extLst>
          </p:cNvPr>
          <p:cNvSpPr txBox="1"/>
          <p:nvPr/>
        </p:nvSpPr>
        <p:spPr>
          <a:xfrm>
            <a:off x="3989756" y="2970444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C4D99-A182-45DF-8118-44FCD9E20199}"/>
              </a:ext>
            </a:extLst>
          </p:cNvPr>
          <p:cNvSpPr txBox="1"/>
          <p:nvPr/>
        </p:nvSpPr>
        <p:spPr>
          <a:xfrm>
            <a:off x="6095682" y="3455449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24 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FA5C5E7-5CA9-4783-9A2A-61B46F56FA0B}"/>
              </a:ext>
            </a:extLst>
          </p:cNvPr>
          <p:cNvCxnSpPr>
            <a:cxnSpLocks/>
          </p:cNvCxnSpPr>
          <p:nvPr/>
        </p:nvCxnSpPr>
        <p:spPr>
          <a:xfrm>
            <a:off x="3568633" y="4735116"/>
            <a:ext cx="2478822" cy="0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9003426-DF1A-4838-B894-DDFF83675404}"/>
              </a:ext>
            </a:extLst>
          </p:cNvPr>
          <p:cNvSpPr txBox="1"/>
          <p:nvPr/>
        </p:nvSpPr>
        <p:spPr>
          <a:xfrm>
            <a:off x="4590140" y="4770696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5641167-FBCF-4531-BBA9-168F1A3EF1FA}"/>
              </a:ext>
            </a:extLst>
          </p:cNvPr>
          <p:cNvCxnSpPr>
            <a:cxnSpLocks/>
          </p:cNvCxnSpPr>
          <p:nvPr/>
        </p:nvCxnSpPr>
        <p:spPr>
          <a:xfrm>
            <a:off x="3475592" y="3455449"/>
            <a:ext cx="0" cy="1150212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F40644-8965-475A-8C63-DBC95FE18A90}"/>
              </a:ext>
            </a:extLst>
          </p:cNvPr>
          <p:cNvSpPr txBox="1"/>
          <p:nvPr/>
        </p:nvSpPr>
        <p:spPr>
          <a:xfrm>
            <a:off x="2698477" y="3810942"/>
            <a:ext cx="81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m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A9B306C-49D5-451F-A993-E0EBA586E24A}"/>
              </a:ext>
            </a:extLst>
          </p:cNvPr>
          <p:cNvCxnSpPr>
            <a:cxnSpLocks/>
          </p:cNvCxnSpPr>
          <p:nvPr/>
        </p:nvCxnSpPr>
        <p:spPr>
          <a:xfrm>
            <a:off x="5314597" y="3452954"/>
            <a:ext cx="732858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4098F23-958F-47EA-9794-B1D1CED925CC}"/>
              </a:ext>
            </a:extLst>
          </p:cNvPr>
          <p:cNvSpPr txBox="1"/>
          <p:nvPr/>
        </p:nvSpPr>
        <p:spPr>
          <a:xfrm>
            <a:off x="4459034" y="3866261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648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E6E798-34F8-486B-89C4-E14EF0432AFD}"/>
              </a:ext>
            </a:extLst>
          </p:cNvPr>
          <p:cNvSpPr txBox="1"/>
          <p:nvPr/>
        </p:nvSpPr>
        <p:spPr>
          <a:xfrm>
            <a:off x="5323532" y="2937771"/>
            <a:ext cx="118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36 m</a:t>
            </a:r>
            <a:r>
              <a:rPr lang="en-GB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DFDE108-319E-4958-ADC5-9804F22E9AD5}"/>
              </a:ext>
            </a:extLst>
          </p:cNvPr>
          <p:cNvSpPr txBox="1"/>
          <p:nvPr/>
        </p:nvSpPr>
        <p:spPr>
          <a:xfrm>
            <a:off x="3755199" y="6844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C2D454C-54AF-4DE1-A8EC-A379B54A6E3A}"/>
                  </a:ext>
                </a:extLst>
              </p:cNvPr>
              <p:cNvSpPr txBox="1"/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C2D454C-54AF-4DE1-A8EC-A379B54A6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199" y="1152058"/>
                <a:ext cx="1183264" cy="461665"/>
              </a:xfrm>
              <a:prstGeom prst="rect">
                <a:avLst/>
              </a:prstGeom>
              <a:blipFill>
                <a:blip r:embed="rId9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6EAA2DD-583E-4DB2-8B80-5D0FDAE79005}"/>
                  </a:ext>
                </a:extLst>
              </p:cNvPr>
              <p:cNvSpPr txBox="1"/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648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6EAA2DD-583E-4DB2-8B80-5D0FDAE790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767" y="1146133"/>
                <a:ext cx="1183264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2351EAC-0CF1-40A3-B377-890242042DFD}"/>
                  </a:ext>
                </a:extLst>
              </p:cNvPr>
              <p:cNvSpPr txBox="1"/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2351EAC-0CF1-40A3-B377-89024204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6146" y="1535290"/>
                <a:ext cx="1183264" cy="461665"/>
              </a:xfrm>
              <a:prstGeom prst="rect">
                <a:avLst/>
              </a:prstGeom>
              <a:blipFill>
                <a:blip r:embed="rId11"/>
                <a:stretch>
                  <a:fillRect l="-82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A982AF1-459A-4282-8E0F-03F73D963876}"/>
                  </a:ext>
                </a:extLst>
              </p:cNvPr>
              <p:cNvSpPr txBox="1"/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A982AF1-459A-4282-8E0F-03F73D963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033" y="1529365"/>
                <a:ext cx="1183264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ACD5C16-9B1B-45B3-86AC-7E085D819147}"/>
                  </a:ext>
                </a:extLst>
              </p:cNvPr>
              <p:cNvSpPr txBox="1"/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648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36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ACD5C16-9B1B-45B3-86AC-7E085D819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386" y="1899819"/>
                <a:ext cx="1632456" cy="461665"/>
              </a:xfrm>
              <a:prstGeom prst="rect">
                <a:avLst/>
              </a:prstGeom>
              <a:blipFill>
                <a:blip r:embed="rId13"/>
                <a:stretch>
                  <a:fillRect l="-559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DAD7325-4665-45F3-ACF9-206CD07A368F}"/>
                  </a:ext>
                </a:extLst>
              </p:cNvPr>
              <p:cNvSpPr txBox="1"/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DAD7325-4665-45F3-ACF9-206CD07A3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814" y="1893894"/>
                <a:ext cx="1517917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62211A-174C-423B-AF8F-D29ABF78FD6B}"/>
                  </a:ext>
                </a:extLst>
              </p:cNvPr>
              <p:cNvSpPr txBox="1"/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F62211A-174C-423B-AF8F-D29ABF78F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01" y="1154850"/>
                <a:ext cx="1183264" cy="461665"/>
              </a:xfrm>
              <a:prstGeom prst="rect">
                <a:avLst/>
              </a:prstGeom>
              <a:blipFill>
                <a:blip r:embed="rId15"/>
                <a:stretch>
                  <a:fillRect l="-7732" t="-10526" r="-567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5FFCF70-117A-4757-9730-41A49D7B5A47}"/>
                  </a:ext>
                </a:extLst>
              </p:cNvPr>
              <p:cNvSpPr txBox="1"/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540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5FFCF70-117A-4757-9730-41A49D7B5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8369" y="1148925"/>
                <a:ext cx="1183264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C15EA64-DCC3-4830-8598-4ED551ED8D4B}"/>
                  </a:ext>
                </a:extLst>
              </p:cNvPr>
              <p:cNvSpPr txBox="1"/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C15EA64-DCC3-4830-8598-4ED551ED8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68" y="1538082"/>
                <a:ext cx="1183264" cy="461665"/>
              </a:xfrm>
              <a:prstGeom prst="rect">
                <a:avLst/>
              </a:prstGeom>
              <a:blipFill>
                <a:blip r:embed="rId17"/>
                <a:stretch>
                  <a:fillRect l="-769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BA91203-667F-4858-B9A5-C5E7CE1AD839}"/>
                  </a:ext>
                </a:extLst>
              </p:cNvPr>
              <p:cNvSpPr txBox="1"/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BA91203-667F-4858-B9A5-C5E7CE1AD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240" y="1532157"/>
                <a:ext cx="1183264" cy="461665"/>
              </a:xfrm>
              <a:prstGeom prst="rect">
                <a:avLst/>
              </a:prstGeom>
              <a:blipFill>
                <a:blip r:embed="rId1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F668BC5-5FC2-4559-95BE-25B875721068}"/>
                  </a:ext>
                </a:extLst>
              </p:cNvPr>
              <p:cNvSpPr txBox="1"/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540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144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F668BC5-5FC2-4559-95BE-25B8757210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488" y="1902611"/>
                <a:ext cx="1632456" cy="461665"/>
              </a:xfrm>
              <a:prstGeom prst="rect">
                <a:avLst/>
              </a:prstGeom>
              <a:blipFill>
                <a:blip r:embed="rId19"/>
                <a:stretch>
                  <a:fillRect l="-597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57DC638-7892-4D7C-BDD9-EB7A723E373B}"/>
                  </a:ext>
                </a:extLst>
              </p:cNvPr>
              <p:cNvSpPr txBox="1"/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24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684 m</a:t>
                </a:r>
                <a:r>
                  <a:rPr lang="en-GB" sz="2400" baseline="300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57DC638-7892-4D7C-BDD9-EB7A723E3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1487" y="1896686"/>
                <a:ext cx="1517917" cy="461665"/>
              </a:xfrm>
              <a:prstGeom prst="rect">
                <a:avLst/>
              </a:prstGeom>
              <a:blipFill>
                <a:blip r:embed="rId2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Box 45">
            <a:extLst>
              <a:ext uri="{FF2B5EF4-FFF2-40B4-BE49-F238E27FC236}">
                <a16:creationId xmlns:a16="http://schemas.microsoft.com/office/drawing/2014/main" id="{DCE67274-D722-4728-A5F0-B55B049BC748}"/>
              </a:ext>
            </a:extLst>
          </p:cNvPr>
          <p:cNvSpPr txBox="1"/>
          <p:nvPr/>
        </p:nvSpPr>
        <p:spPr>
          <a:xfrm>
            <a:off x="721736" y="687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Method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3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2|4.6|14.9|4.9|4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4.7|4.1|3.4|1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5.3|3.7|13|4.7|4.5|6|1.3|10.8|7.5|1.5|9|1|2.9|7.3|5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|0.8|2.3|2.1|5.7|5|2.6|3.1|2.3|4.3|6.7|6.6|6.3|10.7|10|8.1|3.1|1.7|7|8.5|8|6.9|2.4|7|7.3|3.4|0.8|2|3|1|10.3|1.2|2.2|1.6|1.7|2.4|5.8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3.3|5.7|1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4.3|8.8|6.3|4.9|7.9|9.8|2.8|9.2|6.8|1.2|3.3|5.2|6.4|2.6|6.3|6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5|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4.6|1.1|1.4|2.7|6.5|4.3|6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1.4|2.3|5.7|14.7|6.5|9.3|3.9|4.6|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|5.2|3|3.5|7.8|2.3|1|2.3|4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9|7.9|3.1|12.1|2.1|9.2|6.2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cee99ee9-287b-4f9a-957c-ba5ae7375c9a"/>
    <ds:schemaRef ds:uri="522d4c35-b548-4432-90ae-af4376e1c4b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62B685B-7AB4-487A-8CDD-AC58609F5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1396</TotalTime>
  <Words>548</Words>
  <Application>Microsoft Office PowerPoint</Application>
  <PresentationFormat>A4 Paper (210x297 mm)</PresentationFormat>
  <Paragraphs>184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KG Primary Penmanship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101</cp:revision>
  <dcterms:created xsi:type="dcterms:W3CDTF">2019-10-15T10:24:11Z</dcterms:created>
  <dcterms:modified xsi:type="dcterms:W3CDTF">2021-03-19T15:11:52Z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