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0" r:id="rId3"/>
    <p:sldId id="271" r:id="rId4"/>
    <p:sldId id="272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579"/>
    <a:srgbClr val="EC4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4" autoAdjust="0"/>
    <p:restoredTop sz="94660"/>
  </p:normalViewPr>
  <p:slideViewPr>
    <p:cSldViewPr snapToGrid="0">
      <p:cViewPr>
        <p:scale>
          <a:sx n="82" d="100"/>
          <a:sy n="82" d="100"/>
        </p:scale>
        <p:origin x="424" y="432"/>
      </p:cViewPr>
      <p:guideLst>
        <p:guide orient="horz" pos="3748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8973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9065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558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791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138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293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068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249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161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19996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00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KG Red Hands" panose="02000505000000020004" pitchFamily="2" charset="0"/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Red Hands" panose="02000505000000020004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9457F4C-6E77-4F69-9BBC-9D4D43DE3CA4}"/>
              </a:ext>
            </a:extLst>
          </p:cNvPr>
          <p:cNvSpPr/>
          <p:nvPr userDrawn="1"/>
        </p:nvSpPr>
        <p:spPr>
          <a:xfrm>
            <a:off x="0" y="0"/>
            <a:ext cx="9906000" cy="62179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9BEBB6-945C-4044-9B77-44CDF3656EAA}"/>
              </a:ext>
            </a:extLst>
          </p:cNvPr>
          <p:cNvSpPr/>
          <p:nvPr userDrawn="1"/>
        </p:nvSpPr>
        <p:spPr>
          <a:xfrm>
            <a:off x="0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7BFA0B1-7334-4389-B254-7453131E5272}"/>
              </a:ext>
            </a:extLst>
          </p:cNvPr>
          <p:cNvSpPr/>
          <p:nvPr userDrawn="1"/>
        </p:nvSpPr>
        <p:spPr>
          <a:xfrm>
            <a:off x="9596437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3113B7-841F-4C25-8331-B380A26DDBE9}"/>
              </a:ext>
            </a:extLst>
          </p:cNvPr>
          <p:cNvSpPr/>
          <p:nvPr userDrawn="1"/>
        </p:nvSpPr>
        <p:spPr>
          <a:xfrm>
            <a:off x="1" y="6592824"/>
            <a:ext cx="9906000" cy="26517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Blank Space Solid" panose="02000000000000000000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72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9CE05B39-9EB0-9344-810A-4B387F4C6A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617796"/>
              </p:ext>
            </p:extLst>
          </p:nvPr>
        </p:nvGraphicFramePr>
        <p:xfrm>
          <a:off x="711500" y="1870846"/>
          <a:ext cx="8483000" cy="4060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6600">
                  <a:extLst>
                    <a:ext uri="{9D8B030D-6E8A-4147-A177-3AD203B41FA5}">
                      <a16:colId xmlns:a16="http://schemas.microsoft.com/office/drawing/2014/main" val="1501263464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710028497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1698347650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2090713721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2977527811"/>
                    </a:ext>
                  </a:extLst>
                </a:gridCol>
              </a:tblGrid>
              <a:tr h="20303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2940517"/>
                  </a:ext>
                </a:extLst>
              </a:tr>
              <a:tr h="20303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93583"/>
                  </a:ext>
                </a:extLst>
              </a:tr>
            </a:tbl>
          </a:graphicData>
        </a:graphic>
      </p:graphicFrame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3EC606B-FDE5-7847-8A5E-8B5CD0F42FE2}"/>
              </a:ext>
            </a:extLst>
          </p:cNvPr>
          <p:cNvSpPr/>
          <p:nvPr/>
        </p:nvSpPr>
        <p:spPr>
          <a:xfrm>
            <a:off x="855435" y="1993676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21E0834-8E71-8F47-8DF7-0EAA69218844}"/>
              </a:ext>
            </a:extLst>
          </p:cNvPr>
          <p:cNvSpPr/>
          <p:nvPr/>
        </p:nvSpPr>
        <p:spPr>
          <a:xfrm>
            <a:off x="5975821" y="1992227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B807EB00-21EC-F64D-B229-23E5E68CAD81}"/>
              </a:ext>
            </a:extLst>
          </p:cNvPr>
          <p:cNvSpPr/>
          <p:nvPr/>
        </p:nvSpPr>
        <p:spPr>
          <a:xfrm>
            <a:off x="2543698" y="1992228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008DFE07-CFE5-8047-BF10-02A6CC4D052D}"/>
              </a:ext>
            </a:extLst>
          </p:cNvPr>
          <p:cNvSpPr/>
          <p:nvPr/>
        </p:nvSpPr>
        <p:spPr>
          <a:xfrm>
            <a:off x="7671204" y="1992227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B764AC2-8761-8A41-82AB-5F24E82A5297}"/>
              </a:ext>
            </a:extLst>
          </p:cNvPr>
          <p:cNvSpPr/>
          <p:nvPr/>
        </p:nvSpPr>
        <p:spPr>
          <a:xfrm>
            <a:off x="4287558" y="1992227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8214AA27-0132-204F-A2D7-6E1558BFCAD4}"/>
              </a:ext>
            </a:extLst>
          </p:cNvPr>
          <p:cNvSpPr/>
          <p:nvPr/>
        </p:nvSpPr>
        <p:spPr>
          <a:xfrm>
            <a:off x="869004" y="4068962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0487537-4700-4B43-B132-C38942F51B5F}"/>
              </a:ext>
            </a:extLst>
          </p:cNvPr>
          <p:cNvSpPr/>
          <p:nvPr/>
        </p:nvSpPr>
        <p:spPr>
          <a:xfrm>
            <a:off x="7703388" y="4068961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EB80932C-C092-1A4D-A8C0-C1F6316C4329}"/>
              </a:ext>
            </a:extLst>
          </p:cNvPr>
          <p:cNvSpPr/>
          <p:nvPr/>
        </p:nvSpPr>
        <p:spPr>
          <a:xfrm>
            <a:off x="2588483" y="4082144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29103A4D-4958-4A46-ACD8-01882727E53B}"/>
              </a:ext>
            </a:extLst>
          </p:cNvPr>
          <p:cNvSpPr/>
          <p:nvPr/>
        </p:nvSpPr>
        <p:spPr>
          <a:xfrm>
            <a:off x="6020111" y="4068962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9DF4ACDE-6473-6449-B340-BF1627A21CEC}"/>
              </a:ext>
            </a:extLst>
          </p:cNvPr>
          <p:cNvSpPr/>
          <p:nvPr/>
        </p:nvSpPr>
        <p:spPr>
          <a:xfrm>
            <a:off x="4274574" y="4082144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D334E39-FA13-DA42-92E1-3A1D42F767FA}"/>
              </a:ext>
            </a:extLst>
          </p:cNvPr>
          <p:cNvSpPr txBox="1"/>
          <p:nvPr/>
        </p:nvSpPr>
        <p:spPr>
          <a:xfrm>
            <a:off x="765075" y="881345"/>
            <a:ext cx="8483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Have a go at playing your own game of snap with a friend. 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Cut out and use the cards below.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0C66C19-4578-4548-9172-2B49EC7A3DF1}"/>
              </a:ext>
            </a:extLst>
          </p:cNvPr>
          <p:cNvSpPr txBox="1"/>
          <p:nvPr/>
        </p:nvSpPr>
        <p:spPr>
          <a:xfrm>
            <a:off x="949173" y="2262753"/>
            <a:ext cx="1207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KG Primary Penmanship" panose="02000506000000020003" pitchFamily="2" charset="77"/>
              </a:rPr>
              <a:t>1</a:t>
            </a:r>
            <a:endParaRPr lang="en-US" sz="4800" dirty="0">
              <a:latin typeface="KG Primary Penmanship" panose="02000506000000020003" pitchFamily="2" charset="7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9B280BA-0D1C-6440-9221-3FA03E91D055}"/>
              </a:ext>
            </a:extLst>
          </p:cNvPr>
          <p:cNvSpPr txBox="1"/>
          <p:nvPr/>
        </p:nvSpPr>
        <p:spPr>
          <a:xfrm>
            <a:off x="4351944" y="4331834"/>
            <a:ext cx="1207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KG Primary Penmanship" panose="02000506000000020003" pitchFamily="2" charset="77"/>
              </a:rPr>
              <a:t>2</a:t>
            </a:r>
            <a:endParaRPr lang="en-US" sz="4800" dirty="0">
              <a:latin typeface="KG Primary Penmanship" panose="02000506000000020003" pitchFamily="2" charset="77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8776A6-A2C9-1A4F-A80E-E92CC3241514}"/>
              </a:ext>
            </a:extLst>
          </p:cNvPr>
          <p:cNvSpPr txBox="1"/>
          <p:nvPr/>
        </p:nvSpPr>
        <p:spPr>
          <a:xfrm>
            <a:off x="6050488" y="2262753"/>
            <a:ext cx="1207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KG Primary Penmanship" panose="02000506000000020003" pitchFamily="2" charset="77"/>
              </a:rPr>
              <a:t>3</a:t>
            </a:r>
            <a:endParaRPr lang="en-US" sz="4800" dirty="0">
              <a:latin typeface="KG Primary Penmanship" panose="02000506000000020003" pitchFamily="2" charset="77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5093292-AD2C-E047-BAC8-1D3E1C20B48F}"/>
              </a:ext>
            </a:extLst>
          </p:cNvPr>
          <p:cNvSpPr txBox="1"/>
          <p:nvPr/>
        </p:nvSpPr>
        <p:spPr>
          <a:xfrm>
            <a:off x="932050" y="4377253"/>
            <a:ext cx="1207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KG Primary Penmanship" panose="02000506000000020003" pitchFamily="2" charset="77"/>
              </a:rPr>
              <a:t>4</a:t>
            </a:r>
            <a:endParaRPr lang="en-US" sz="4800" dirty="0">
              <a:latin typeface="KG Primary Penmanship" panose="02000506000000020003" pitchFamily="2" charset="77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B19698E-F62D-AB43-A625-EA4D7EEAF439}"/>
              </a:ext>
            </a:extLst>
          </p:cNvPr>
          <p:cNvSpPr txBox="1"/>
          <p:nvPr/>
        </p:nvSpPr>
        <p:spPr>
          <a:xfrm>
            <a:off x="7745871" y="4390436"/>
            <a:ext cx="1207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KG Primary Penmanship" panose="02000506000000020003" pitchFamily="2" charset="77"/>
              </a:rPr>
              <a:t>5</a:t>
            </a:r>
            <a:endParaRPr lang="en-US" sz="4800" dirty="0">
              <a:latin typeface="KG Primary Penmanship" panose="02000506000000020003" pitchFamily="2" charset="77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786F4D0-5BED-4144-9EC9-3FBEDB7A9022}"/>
              </a:ext>
            </a:extLst>
          </p:cNvPr>
          <p:cNvSpPr txBox="1"/>
          <p:nvPr/>
        </p:nvSpPr>
        <p:spPr>
          <a:xfrm>
            <a:off x="2599295" y="2300519"/>
            <a:ext cx="1207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KG Primary Penmanship" panose="02000506000000020003" pitchFamily="2" charset="77"/>
              </a:rPr>
              <a:t>6</a:t>
            </a:r>
            <a:endParaRPr lang="en-US" sz="4800" dirty="0">
              <a:latin typeface="KG Primary Penmanship" panose="02000506000000020003" pitchFamily="2" charset="77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C1CB436-E2AC-824E-8050-938835FEC0E2}"/>
              </a:ext>
            </a:extLst>
          </p:cNvPr>
          <p:cNvSpPr txBox="1"/>
          <p:nvPr/>
        </p:nvSpPr>
        <p:spPr>
          <a:xfrm>
            <a:off x="2618365" y="4390436"/>
            <a:ext cx="1207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KG Primary Penmanship" panose="02000506000000020003" pitchFamily="2" charset="77"/>
              </a:rPr>
              <a:t>7</a:t>
            </a:r>
            <a:endParaRPr lang="en-US" sz="4800" dirty="0">
              <a:latin typeface="KG Primary Penmanship" panose="02000506000000020003" pitchFamily="2" charset="77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A42B2A1-9737-CE4F-A3CE-1136C7020029}"/>
              </a:ext>
            </a:extLst>
          </p:cNvPr>
          <p:cNvSpPr txBox="1"/>
          <p:nvPr/>
        </p:nvSpPr>
        <p:spPr>
          <a:xfrm>
            <a:off x="4402816" y="2295305"/>
            <a:ext cx="1207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KG Primary Penmanship" panose="02000506000000020003" pitchFamily="2" charset="77"/>
              </a:rPr>
              <a:t>8</a:t>
            </a:r>
            <a:endParaRPr lang="en-US" sz="4800" dirty="0">
              <a:latin typeface="KG Primary Penmanship" panose="02000506000000020003" pitchFamily="2" charset="7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CE559E5-381E-2E49-8B13-88ABC85E7217}"/>
              </a:ext>
            </a:extLst>
          </p:cNvPr>
          <p:cNvSpPr txBox="1"/>
          <p:nvPr/>
        </p:nvSpPr>
        <p:spPr>
          <a:xfrm>
            <a:off x="6064268" y="4385086"/>
            <a:ext cx="1207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KG Primary Penmanship" panose="02000506000000020003" pitchFamily="2" charset="77"/>
              </a:rPr>
              <a:t>9</a:t>
            </a:r>
            <a:endParaRPr lang="en-US" sz="4800" dirty="0">
              <a:latin typeface="KG Primary Penmanship" panose="02000506000000020003" pitchFamily="2" charset="77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78C40D4-8890-2945-9521-29FCA3533AED}"/>
              </a:ext>
            </a:extLst>
          </p:cNvPr>
          <p:cNvSpPr txBox="1"/>
          <p:nvPr/>
        </p:nvSpPr>
        <p:spPr>
          <a:xfrm>
            <a:off x="7820539" y="2262753"/>
            <a:ext cx="12075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KG Primary Penmanship" panose="02000506000000020003" pitchFamily="2" charset="77"/>
              </a:rPr>
              <a:t>10</a:t>
            </a:r>
            <a:endParaRPr lang="en-US" sz="4800" dirty="0">
              <a:latin typeface="KG Primary Penmanship" panose="0200050600000002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84123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9CE05B39-9EB0-9344-810A-4B387F4C6A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724512"/>
              </p:ext>
            </p:extLst>
          </p:nvPr>
        </p:nvGraphicFramePr>
        <p:xfrm>
          <a:off x="711500" y="1868250"/>
          <a:ext cx="8483000" cy="4060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6600">
                  <a:extLst>
                    <a:ext uri="{9D8B030D-6E8A-4147-A177-3AD203B41FA5}">
                      <a16:colId xmlns:a16="http://schemas.microsoft.com/office/drawing/2014/main" val="1501263464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710028497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1698347650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2090713721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2977527811"/>
                    </a:ext>
                  </a:extLst>
                </a:gridCol>
              </a:tblGrid>
              <a:tr h="20303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2940517"/>
                  </a:ext>
                </a:extLst>
              </a:tr>
              <a:tr h="20303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93583"/>
                  </a:ext>
                </a:extLst>
              </a:tr>
            </a:tbl>
          </a:graphicData>
        </a:graphic>
      </p:graphicFrame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3EC606B-FDE5-7847-8A5E-8B5CD0F42FE2}"/>
              </a:ext>
            </a:extLst>
          </p:cNvPr>
          <p:cNvSpPr/>
          <p:nvPr/>
        </p:nvSpPr>
        <p:spPr>
          <a:xfrm>
            <a:off x="855435" y="1991080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21E0834-8E71-8F47-8DF7-0EAA69218844}"/>
              </a:ext>
            </a:extLst>
          </p:cNvPr>
          <p:cNvSpPr/>
          <p:nvPr/>
        </p:nvSpPr>
        <p:spPr>
          <a:xfrm>
            <a:off x="5975821" y="1989631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B807EB00-21EC-F64D-B229-23E5E68CAD81}"/>
              </a:ext>
            </a:extLst>
          </p:cNvPr>
          <p:cNvSpPr/>
          <p:nvPr/>
        </p:nvSpPr>
        <p:spPr>
          <a:xfrm>
            <a:off x="2543698" y="1989632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008DFE07-CFE5-8047-BF10-02A6CC4D052D}"/>
              </a:ext>
            </a:extLst>
          </p:cNvPr>
          <p:cNvSpPr/>
          <p:nvPr/>
        </p:nvSpPr>
        <p:spPr>
          <a:xfrm>
            <a:off x="7671204" y="1989631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B764AC2-8761-8A41-82AB-5F24E82A5297}"/>
              </a:ext>
            </a:extLst>
          </p:cNvPr>
          <p:cNvSpPr/>
          <p:nvPr/>
        </p:nvSpPr>
        <p:spPr>
          <a:xfrm>
            <a:off x="4287558" y="1989631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8214AA27-0132-204F-A2D7-6E1558BFCAD4}"/>
              </a:ext>
            </a:extLst>
          </p:cNvPr>
          <p:cNvSpPr/>
          <p:nvPr/>
        </p:nvSpPr>
        <p:spPr>
          <a:xfrm>
            <a:off x="869004" y="4066366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0487537-4700-4B43-B132-C38942F51B5F}"/>
              </a:ext>
            </a:extLst>
          </p:cNvPr>
          <p:cNvSpPr/>
          <p:nvPr/>
        </p:nvSpPr>
        <p:spPr>
          <a:xfrm>
            <a:off x="7703388" y="4066365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EB80932C-C092-1A4D-A8C0-C1F6316C4329}"/>
              </a:ext>
            </a:extLst>
          </p:cNvPr>
          <p:cNvSpPr/>
          <p:nvPr/>
        </p:nvSpPr>
        <p:spPr>
          <a:xfrm>
            <a:off x="2588483" y="4079548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29103A4D-4958-4A46-ACD8-01882727E53B}"/>
              </a:ext>
            </a:extLst>
          </p:cNvPr>
          <p:cNvSpPr/>
          <p:nvPr/>
        </p:nvSpPr>
        <p:spPr>
          <a:xfrm>
            <a:off x="6020111" y="4066366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9DF4ACDE-6473-6449-B340-BF1627A21CEC}"/>
              </a:ext>
            </a:extLst>
          </p:cNvPr>
          <p:cNvSpPr/>
          <p:nvPr/>
        </p:nvSpPr>
        <p:spPr>
          <a:xfrm>
            <a:off x="4274574" y="4079548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 descr="A picture containing light&#10;&#10;Description automatically generated">
            <a:extLst>
              <a:ext uri="{FF2B5EF4-FFF2-40B4-BE49-F238E27FC236}">
                <a16:creationId xmlns:a16="http://schemas.microsoft.com/office/drawing/2014/main" id="{D16F3430-733A-4842-88E6-85B436BE9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36" y="2056549"/>
            <a:ext cx="1780453" cy="1657663"/>
          </a:xfrm>
          <a:prstGeom prst="rect">
            <a:avLst/>
          </a:prstGeom>
        </p:spPr>
      </p:pic>
      <p:pic>
        <p:nvPicPr>
          <p:cNvPr id="34" name="Picture 33" descr="A picture containing lamp, clock, light&#10;&#10;Description automatically generated">
            <a:extLst>
              <a:ext uri="{FF2B5EF4-FFF2-40B4-BE49-F238E27FC236}">
                <a16:creationId xmlns:a16="http://schemas.microsoft.com/office/drawing/2014/main" id="{8F3C79DE-B452-D84A-9A26-441B023F08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354" y="4070004"/>
            <a:ext cx="925433" cy="1622108"/>
          </a:xfrm>
          <a:prstGeom prst="rect">
            <a:avLst/>
          </a:prstGeom>
        </p:spPr>
      </p:pic>
      <p:pic>
        <p:nvPicPr>
          <p:cNvPr id="40" name="Picture 39" descr="Shape, circle&#10;&#10;Description automatically generated">
            <a:extLst>
              <a:ext uri="{FF2B5EF4-FFF2-40B4-BE49-F238E27FC236}">
                <a16:creationId xmlns:a16="http://schemas.microsoft.com/office/drawing/2014/main" id="{BAFA472A-99C9-6D4F-9284-9210DDB66F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455" y="2354639"/>
            <a:ext cx="1241058" cy="94372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E6F3E8A4-0BF2-CC41-B404-A25BBF47A1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80" y="4501048"/>
            <a:ext cx="782324" cy="87153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7C4134E-59DF-9D4A-AF1E-E6E9D69EA9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303" y="4499599"/>
            <a:ext cx="782324" cy="871537"/>
          </a:xfrm>
          <a:prstGeom prst="rect">
            <a:avLst/>
          </a:prstGeom>
        </p:spPr>
      </p:pic>
      <p:pic>
        <p:nvPicPr>
          <p:cNvPr id="46" name="Picture 45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71301540-474B-3C45-A8C8-675A8F4DA1E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4" t="2832" r="6437" b="2858"/>
          <a:stretch/>
        </p:blipFill>
        <p:spPr>
          <a:xfrm>
            <a:off x="6363391" y="4124425"/>
            <a:ext cx="670291" cy="1634826"/>
          </a:xfrm>
          <a:prstGeom prst="rect">
            <a:avLst/>
          </a:prstGeom>
        </p:spPr>
      </p:pic>
      <p:pic>
        <p:nvPicPr>
          <p:cNvPr id="48" name="Picture 47" descr="A picture containing icon&#10;&#10;Description automatically generated">
            <a:extLst>
              <a:ext uri="{FF2B5EF4-FFF2-40B4-BE49-F238E27FC236}">
                <a16:creationId xmlns:a16="http://schemas.microsoft.com/office/drawing/2014/main" id="{DDC1E417-C76D-634E-B56A-71AB92B34E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706" y="4170313"/>
            <a:ext cx="736600" cy="154305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807AEF7-7CB0-B34E-BBAF-C6795AFEAD9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044" y="2434754"/>
            <a:ext cx="747225" cy="811850"/>
          </a:xfrm>
          <a:prstGeom prst="rect">
            <a:avLst/>
          </a:prstGeom>
        </p:spPr>
      </p:pic>
      <p:pic>
        <p:nvPicPr>
          <p:cNvPr id="54" name="Picture 53" descr="Icon&#10;&#10;Description automatically generated">
            <a:extLst>
              <a:ext uri="{FF2B5EF4-FFF2-40B4-BE49-F238E27FC236}">
                <a16:creationId xmlns:a16="http://schemas.microsoft.com/office/drawing/2014/main" id="{2F3B8BB4-F537-6E41-9E95-1E1B27BF56D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028" y="4200601"/>
            <a:ext cx="1547204" cy="1440500"/>
          </a:xfrm>
          <a:prstGeom prst="rect">
            <a:avLst/>
          </a:prstGeom>
        </p:spPr>
      </p:pic>
      <p:pic>
        <p:nvPicPr>
          <p:cNvPr id="56" name="Picture 55" descr="Background pattern&#10;&#10;Description automatically generated">
            <a:extLst>
              <a:ext uri="{FF2B5EF4-FFF2-40B4-BE49-F238E27FC236}">
                <a16:creationId xmlns:a16="http://schemas.microsoft.com/office/drawing/2014/main" id="{3C72E524-BFAE-5147-A89F-625FFCCE25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662" y="2354639"/>
            <a:ext cx="1356852" cy="104533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F694F8DF-FF38-4644-9ABA-8F249A9A2C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932" y="2451070"/>
            <a:ext cx="747225" cy="811850"/>
          </a:xfrm>
          <a:prstGeom prst="rect">
            <a:avLst/>
          </a:prstGeom>
        </p:spPr>
      </p:pic>
      <p:sp>
        <p:nvSpPr>
          <p:cNvPr id="58" name="Oval 57">
            <a:extLst>
              <a:ext uri="{FF2B5EF4-FFF2-40B4-BE49-F238E27FC236}">
                <a16:creationId xmlns:a16="http://schemas.microsoft.com/office/drawing/2014/main" id="{92096978-5989-944E-8BA3-F0A0C38CAA03}"/>
              </a:ext>
            </a:extLst>
          </p:cNvPr>
          <p:cNvSpPr/>
          <p:nvPr/>
        </p:nvSpPr>
        <p:spPr>
          <a:xfrm>
            <a:off x="6413197" y="4170313"/>
            <a:ext cx="254102" cy="25410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703C75D2-8C7D-184C-BEFA-33BF30E2C6BB}"/>
              </a:ext>
            </a:extLst>
          </p:cNvPr>
          <p:cNvSpPr/>
          <p:nvPr/>
        </p:nvSpPr>
        <p:spPr>
          <a:xfrm>
            <a:off x="6411017" y="4491253"/>
            <a:ext cx="254102" cy="25410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05401AD1-DB40-2049-9CE6-A41F3ADFAE53}"/>
              </a:ext>
            </a:extLst>
          </p:cNvPr>
          <p:cNvSpPr/>
          <p:nvPr/>
        </p:nvSpPr>
        <p:spPr>
          <a:xfrm>
            <a:off x="6411017" y="4814787"/>
            <a:ext cx="254102" cy="25410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FBB39011-9C53-CF41-96CD-C2D1EC3F4200}"/>
              </a:ext>
            </a:extLst>
          </p:cNvPr>
          <p:cNvSpPr/>
          <p:nvPr/>
        </p:nvSpPr>
        <p:spPr>
          <a:xfrm>
            <a:off x="6411017" y="5137152"/>
            <a:ext cx="254102" cy="25410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850680D6-576D-6B45-A8A1-FB46EFA90925}"/>
              </a:ext>
            </a:extLst>
          </p:cNvPr>
          <p:cNvSpPr/>
          <p:nvPr/>
        </p:nvSpPr>
        <p:spPr>
          <a:xfrm>
            <a:off x="6411017" y="5456698"/>
            <a:ext cx="254102" cy="25410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86AD9CFC-36FA-4643-B3C4-6119583F5B19}"/>
              </a:ext>
            </a:extLst>
          </p:cNvPr>
          <p:cNvSpPr/>
          <p:nvPr/>
        </p:nvSpPr>
        <p:spPr>
          <a:xfrm>
            <a:off x="6739622" y="4171213"/>
            <a:ext cx="254102" cy="2556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BC8BEB65-FE3A-DA45-954B-A1D373F7C332}"/>
              </a:ext>
            </a:extLst>
          </p:cNvPr>
          <p:cNvSpPr/>
          <p:nvPr/>
        </p:nvSpPr>
        <p:spPr>
          <a:xfrm>
            <a:off x="6737442" y="4492153"/>
            <a:ext cx="254102" cy="2556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CDE42A6E-8BC5-394B-A073-402C60A8F004}"/>
              </a:ext>
            </a:extLst>
          </p:cNvPr>
          <p:cNvSpPr/>
          <p:nvPr/>
        </p:nvSpPr>
        <p:spPr>
          <a:xfrm>
            <a:off x="6737442" y="4815687"/>
            <a:ext cx="254102" cy="2556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5593B92E-CA9C-8F48-AF76-D130608BE5D5}"/>
              </a:ext>
            </a:extLst>
          </p:cNvPr>
          <p:cNvSpPr/>
          <p:nvPr/>
        </p:nvSpPr>
        <p:spPr>
          <a:xfrm>
            <a:off x="6737442" y="5138052"/>
            <a:ext cx="254102" cy="2556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6C8D9F53-337B-3746-866D-D1804C4219A4}"/>
              </a:ext>
            </a:extLst>
          </p:cNvPr>
          <p:cNvSpPr/>
          <p:nvPr/>
        </p:nvSpPr>
        <p:spPr>
          <a:xfrm>
            <a:off x="6737442" y="5457598"/>
            <a:ext cx="254102" cy="2556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70C57396-32E7-374F-9F00-591E005C6EE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01145" y="1886315"/>
            <a:ext cx="1971637" cy="1935507"/>
          </a:xfrm>
          <a:prstGeom prst="rect">
            <a:avLst/>
          </a:prstGeom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23D1BBB7-2C93-B34B-A4DC-358155F2B41B}"/>
              </a:ext>
            </a:extLst>
          </p:cNvPr>
          <p:cNvSpPr txBox="1"/>
          <p:nvPr/>
        </p:nvSpPr>
        <p:spPr>
          <a:xfrm>
            <a:off x="737570" y="1098749"/>
            <a:ext cx="848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Cut out and use the cards below. </a:t>
            </a:r>
          </a:p>
        </p:txBody>
      </p:sp>
    </p:spTree>
    <p:extLst>
      <p:ext uri="{BB962C8B-B14F-4D97-AF65-F5344CB8AC3E}">
        <p14:creationId xmlns:p14="http://schemas.microsoft.com/office/powerpoint/2010/main" val="820321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9CE05B39-9EB0-9344-810A-4B387F4C6A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1321"/>
              </p:ext>
            </p:extLst>
          </p:nvPr>
        </p:nvGraphicFramePr>
        <p:xfrm>
          <a:off x="711500" y="1883748"/>
          <a:ext cx="8483000" cy="4060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6600">
                  <a:extLst>
                    <a:ext uri="{9D8B030D-6E8A-4147-A177-3AD203B41FA5}">
                      <a16:colId xmlns:a16="http://schemas.microsoft.com/office/drawing/2014/main" val="1501263464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710028497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1698347650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2090713721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2977527811"/>
                    </a:ext>
                  </a:extLst>
                </a:gridCol>
              </a:tblGrid>
              <a:tr h="20303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2940517"/>
                  </a:ext>
                </a:extLst>
              </a:tr>
              <a:tr h="20303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93583"/>
                  </a:ext>
                </a:extLst>
              </a:tr>
            </a:tbl>
          </a:graphicData>
        </a:graphic>
      </p:graphicFrame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3EC606B-FDE5-7847-8A5E-8B5CD0F42FE2}"/>
              </a:ext>
            </a:extLst>
          </p:cNvPr>
          <p:cNvSpPr/>
          <p:nvPr/>
        </p:nvSpPr>
        <p:spPr>
          <a:xfrm>
            <a:off x="855435" y="2006578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21E0834-8E71-8F47-8DF7-0EAA69218844}"/>
              </a:ext>
            </a:extLst>
          </p:cNvPr>
          <p:cNvSpPr/>
          <p:nvPr/>
        </p:nvSpPr>
        <p:spPr>
          <a:xfrm>
            <a:off x="5975821" y="2005129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B807EB00-21EC-F64D-B229-23E5E68CAD81}"/>
              </a:ext>
            </a:extLst>
          </p:cNvPr>
          <p:cNvSpPr/>
          <p:nvPr/>
        </p:nvSpPr>
        <p:spPr>
          <a:xfrm>
            <a:off x="2543698" y="2005130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008DFE07-CFE5-8047-BF10-02A6CC4D052D}"/>
              </a:ext>
            </a:extLst>
          </p:cNvPr>
          <p:cNvSpPr/>
          <p:nvPr/>
        </p:nvSpPr>
        <p:spPr>
          <a:xfrm>
            <a:off x="7671204" y="2005129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B764AC2-8761-8A41-82AB-5F24E82A5297}"/>
              </a:ext>
            </a:extLst>
          </p:cNvPr>
          <p:cNvSpPr/>
          <p:nvPr/>
        </p:nvSpPr>
        <p:spPr>
          <a:xfrm>
            <a:off x="4287558" y="2005129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8214AA27-0132-204F-A2D7-6E1558BFCAD4}"/>
              </a:ext>
            </a:extLst>
          </p:cNvPr>
          <p:cNvSpPr/>
          <p:nvPr/>
        </p:nvSpPr>
        <p:spPr>
          <a:xfrm>
            <a:off x="869004" y="4081864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0487537-4700-4B43-B132-C38942F51B5F}"/>
              </a:ext>
            </a:extLst>
          </p:cNvPr>
          <p:cNvSpPr/>
          <p:nvPr/>
        </p:nvSpPr>
        <p:spPr>
          <a:xfrm>
            <a:off x="7703388" y="4081863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EB80932C-C092-1A4D-A8C0-C1F6316C4329}"/>
              </a:ext>
            </a:extLst>
          </p:cNvPr>
          <p:cNvSpPr/>
          <p:nvPr/>
        </p:nvSpPr>
        <p:spPr>
          <a:xfrm>
            <a:off x="2588483" y="4095046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29103A4D-4958-4A46-ACD8-01882727E53B}"/>
              </a:ext>
            </a:extLst>
          </p:cNvPr>
          <p:cNvSpPr/>
          <p:nvPr/>
        </p:nvSpPr>
        <p:spPr>
          <a:xfrm>
            <a:off x="6020111" y="4081864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9DF4ACDE-6473-6449-B340-BF1627A21CEC}"/>
              </a:ext>
            </a:extLst>
          </p:cNvPr>
          <p:cNvSpPr/>
          <p:nvPr/>
        </p:nvSpPr>
        <p:spPr>
          <a:xfrm>
            <a:off x="4274574" y="4095046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D334E39-FA13-DA42-92E1-3A1D42F767FA}"/>
              </a:ext>
            </a:extLst>
          </p:cNvPr>
          <p:cNvSpPr txBox="1"/>
          <p:nvPr/>
        </p:nvSpPr>
        <p:spPr>
          <a:xfrm>
            <a:off x="695545" y="1079063"/>
            <a:ext cx="8770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You could even have a go at designing your own cards to play snap with. </a:t>
            </a:r>
          </a:p>
        </p:txBody>
      </p:sp>
    </p:spTree>
    <p:extLst>
      <p:ext uri="{BB962C8B-B14F-4D97-AF65-F5344CB8AC3E}">
        <p14:creationId xmlns:p14="http://schemas.microsoft.com/office/powerpoint/2010/main" val="2221170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56</Words>
  <Application>Microsoft Macintosh PowerPoint</Application>
  <PresentationFormat>A4 Paper (210x297 mm)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KG Blank Space Solid</vt:lpstr>
      <vt:lpstr>Arial</vt:lpstr>
      <vt:lpstr>Calibri</vt:lpstr>
      <vt:lpstr>Calibri Light</vt:lpstr>
      <vt:lpstr>KG Primary Penmanship</vt:lpstr>
      <vt:lpstr>KG Red Hands</vt:lpstr>
      <vt:lpstr>Office Theme</vt:lpstr>
      <vt:lpstr>1_Office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Charlotte Cooper</cp:lastModifiedBy>
  <cp:revision>34</cp:revision>
  <dcterms:created xsi:type="dcterms:W3CDTF">2020-09-08T07:29:28Z</dcterms:created>
  <dcterms:modified xsi:type="dcterms:W3CDTF">2021-02-04T11:08:23Z</dcterms:modified>
</cp:coreProperties>
</file>