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99" r:id="rId3"/>
    <p:sldId id="300" r:id="rId4"/>
    <p:sldId id="301" r:id="rId5"/>
    <p:sldId id="295" r:id="rId6"/>
    <p:sldId id="296" r:id="rId7"/>
    <p:sldId id="297" r:id="rId8"/>
    <p:sldId id="298" r:id="rId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>
          <p15:clr>
            <a:srgbClr val="A4A3A4"/>
          </p15:clr>
        </p15:guide>
        <p15:guide id="3" orient="horz" pos="2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864"/>
    <a:srgbClr val="AB7942"/>
    <a:srgbClr val="FFD579"/>
    <a:srgbClr val="76D6FF"/>
    <a:srgbClr val="7A81FF"/>
    <a:srgbClr val="FF2913"/>
    <a:srgbClr val="FF8AD8"/>
    <a:srgbClr val="D883FF"/>
    <a:srgbClr val="FF7E79"/>
    <a:srgbClr val="F6DA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53" autoAdjust="0"/>
    <p:restoredTop sz="94660"/>
  </p:normalViewPr>
  <p:slideViewPr>
    <p:cSldViewPr snapToGrid="0">
      <p:cViewPr varScale="1">
        <p:scale>
          <a:sx n="93" d="100"/>
          <a:sy n="93" d="100"/>
        </p:scale>
        <p:origin x="1104" y="200"/>
      </p:cViewPr>
      <p:guideLst>
        <p:guide pos="3120"/>
        <p:guide orient="horz" pos="2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652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84"/>
    </mc:Choice>
    <mc:Fallback xmlns="">
      <p:transition spd="slow" advTm="14584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B9484F-C7F6-B043-89B4-41C640FCAA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536" y="3809999"/>
            <a:ext cx="941537" cy="104890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A87F34-DE6C-2D44-B092-68FD4B687E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627" y="3809998"/>
            <a:ext cx="941537" cy="10489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F9A56E1-81C6-6F4F-83B5-8C4C5046A5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718" y="3809997"/>
            <a:ext cx="941537" cy="10489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D320B8-71B5-2149-88EF-15C5A5A025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846" y="3809997"/>
            <a:ext cx="941537" cy="10489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67D607-85DB-714D-8E61-54DA4303DF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628" y="3809996"/>
            <a:ext cx="941537" cy="10489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3212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468"/>
    </mc:Choice>
    <mc:Fallback xmlns="">
      <p:transition spd="slow" advTm="334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BF4DDD0-160E-5142-88BE-01C34B74C0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518" y="4031669"/>
            <a:ext cx="941537" cy="104890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5C7BC3-12D7-2545-8612-56185C8941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536" y="4031669"/>
            <a:ext cx="941537" cy="104890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8B47AE8-B8E3-BF4C-BC78-09DC668D54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517" y="5164423"/>
            <a:ext cx="941537" cy="10489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2E8BDA-9119-2A4A-8565-4CAFB614DA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535" y="5164423"/>
            <a:ext cx="941537" cy="10489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E3F3F3-D894-6740-8D59-C4C738940E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517" y="2740313"/>
            <a:ext cx="941537" cy="10489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0E62F5-9739-5C47-8033-65FA6BECD1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027" y="4031669"/>
            <a:ext cx="941537" cy="10489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3521A4-568D-CB41-82DC-49865D641D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045" y="4031669"/>
            <a:ext cx="941537" cy="10489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AA1240-1C8F-E746-A497-818A92A30D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026" y="5164423"/>
            <a:ext cx="941537" cy="10489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FE0AACB-DD75-134F-888B-1191ED3BED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044" y="5164423"/>
            <a:ext cx="941537" cy="10489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FB689F6-FA26-B447-B2F2-15CAAE5135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026" y="2740313"/>
            <a:ext cx="941537" cy="10489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675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53"/>
    </mc:Choice>
    <mc:Fallback xmlns="">
      <p:transition spd="slow" advTm="290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645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306"/>
    </mc:Choice>
    <mc:Fallback xmlns="">
      <p:transition spd="slow" advTm="53306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2DD6698F-F352-DF4C-AC3A-B8A237264C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01" y="4482236"/>
            <a:ext cx="2209800" cy="2057400"/>
          </a:xfrm>
          <a:prstGeom prst="rect">
            <a:avLst/>
          </a:prstGeom>
        </p:spPr>
      </p:pic>
      <p:pic>
        <p:nvPicPr>
          <p:cNvPr id="3" name="Picture 2" descr="A green rectangl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F897E82B-46E9-FB4A-A214-536C8B5EA4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112" y="875654"/>
            <a:ext cx="2336800" cy="2286000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209C067-52D9-3540-A6AE-956149DB56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821" y="3079777"/>
            <a:ext cx="1941611" cy="1909781"/>
          </a:xfrm>
          <a:prstGeom prst="rect">
            <a:avLst/>
          </a:prstGeom>
        </p:spPr>
      </p:pic>
      <p:pic>
        <p:nvPicPr>
          <p:cNvPr id="9" name="Picture 8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081E452A-CCE1-4A4C-B220-BBE3CD09D5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553" y="3095747"/>
            <a:ext cx="1941611" cy="1909781"/>
          </a:xfrm>
          <a:prstGeom prst="rect">
            <a:avLst/>
          </a:prstGeom>
        </p:spPr>
      </p:pic>
      <p:pic>
        <p:nvPicPr>
          <p:cNvPr id="8" name="Picture 7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72BAAB32-9BCB-BF4F-BC5B-71D1FBE226B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10283" y="85617"/>
            <a:ext cx="1513441" cy="3432121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71B287DE-8EFE-734F-A40F-211D1C227F77}"/>
              </a:ext>
            </a:extLst>
          </p:cNvPr>
          <p:cNvSpPr/>
          <p:nvPr/>
        </p:nvSpPr>
        <p:spPr>
          <a:xfrm>
            <a:off x="739927" y="1217202"/>
            <a:ext cx="506983" cy="5069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3E2632B-EF11-364A-AF20-DD7B82513C14}"/>
              </a:ext>
            </a:extLst>
          </p:cNvPr>
          <p:cNvSpPr/>
          <p:nvPr/>
        </p:nvSpPr>
        <p:spPr>
          <a:xfrm>
            <a:off x="1392772" y="1217201"/>
            <a:ext cx="506983" cy="5069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77DB97C-62F0-2A4D-B1DB-5F373B57C8E6}"/>
              </a:ext>
            </a:extLst>
          </p:cNvPr>
          <p:cNvSpPr/>
          <p:nvPr/>
        </p:nvSpPr>
        <p:spPr>
          <a:xfrm>
            <a:off x="2019868" y="1233873"/>
            <a:ext cx="506983" cy="5069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BB84D7E-3C54-3A4E-AF97-80F264FB13A4}"/>
              </a:ext>
            </a:extLst>
          </p:cNvPr>
          <p:cNvSpPr/>
          <p:nvPr/>
        </p:nvSpPr>
        <p:spPr>
          <a:xfrm>
            <a:off x="2672713" y="1233872"/>
            <a:ext cx="506983" cy="50698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A2A65EC-F435-0A4D-8B74-1783F76D37A6}"/>
              </a:ext>
            </a:extLst>
          </p:cNvPr>
          <p:cNvSpPr/>
          <p:nvPr/>
        </p:nvSpPr>
        <p:spPr>
          <a:xfrm>
            <a:off x="3282646" y="1217201"/>
            <a:ext cx="506983" cy="50698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3D441D5-CA7C-0843-B84B-77A59800E497}"/>
              </a:ext>
            </a:extLst>
          </p:cNvPr>
          <p:cNvSpPr/>
          <p:nvPr/>
        </p:nvSpPr>
        <p:spPr>
          <a:xfrm>
            <a:off x="741863" y="1860090"/>
            <a:ext cx="506983" cy="50698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F047914-8B55-9648-A8DB-C10EE3A73AC6}"/>
              </a:ext>
            </a:extLst>
          </p:cNvPr>
          <p:cNvSpPr/>
          <p:nvPr/>
        </p:nvSpPr>
        <p:spPr>
          <a:xfrm>
            <a:off x="1394708" y="1860089"/>
            <a:ext cx="506983" cy="50698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C68D24D-0415-2B46-A416-C44D9F27DC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13312" y="3131379"/>
            <a:ext cx="1588169" cy="2057401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82A72135-0363-1B41-9515-D115C608F4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01" y="4482236"/>
            <a:ext cx="2209800" cy="2057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9379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242"/>
    </mc:Choice>
    <mc:Fallback xmlns="">
      <p:transition spd="slow" advTm="782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xit" presetSubtype="10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32BCC1EF-59E9-E446-B2FD-9CFA4E816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950" y="4545013"/>
            <a:ext cx="2209800" cy="2057400"/>
          </a:xfrm>
          <a:prstGeom prst="rect">
            <a:avLst/>
          </a:prstGeom>
        </p:spPr>
      </p:pic>
      <p:pic>
        <p:nvPicPr>
          <p:cNvPr id="3" name="Picture 2" descr="A green rectangl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F897E82B-46E9-FB4A-A214-536C8B5EA4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112" y="658678"/>
            <a:ext cx="2336800" cy="2286000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4642D1E-B074-AC4D-96C0-CA68A197C8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018" y="2944678"/>
            <a:ext cx="1941611" cy="1920391"/>
          </a:xfrm>
          <a:prstGeom prst="rect">
            <a:avLst/>
          </a:prstGeom>
        </p:spPr>
      </p:pic>
      <p:pic>
        <p:nvPicPr>
          <p:cNvPr id="11" name="Picture 10" descr="A white squar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C44001CB-6ED0-014B-94C6-3A53C27148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501" y="2891183"/>
            <a:ext cx="1941611" cy="1920391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FD2A342D-5983-294F-ABD8-846DD4AE7F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950" y="4545013"/>
            <a:ext cx="2209800" cy="2057400"/>
          </a:xfrm>
          <a:prstGeom prst="rect">
            <a:avLst/>
          </a:prstGeom>
        </p:spPr>
      </p:pic>
      <p:pic>
        <p:nvPicPr>
          <p:cNvPr id="13" name="Picture 12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CF2EF048-0668-D041-9E49-A336037403C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10283" y="85617"/>
            <a:ext cx="1513441" cy="3432121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609F9B6A-BA7E-4645-8E4E-D79B45B05DC5}"/>
              </a:ext>
            </a:extLst>
          </p:cNvPr>
          <p:cNvSpPr/>
          <p:nvPr/>
        </p:nvSpPr>
        <p:spPr>
          <a:xfrm>
            <a:off x="739927" y="1217202"/>
            <a:ext cx="506983" cy="5069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89EA861-83B3-2D45-B0C8-3CB618F39FBB}"/>
              </a:ext>
            </a:extLst>
          </p:cNvPr>
          <p:cNvSpPr/>
          <p:nvPr/>
        </p:nvSpPr>
        <p:spPr>
          <a:xfrm>
            <a:off x="1392772" y="1217201"/>
            <a:ext cx="506983" cy="5069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7D312FD-E1F5-F949-AF42-8B9D4C1F5C98}"/>
              </a:ext>
            </a:extLst>
          </p:cNvPr>
          <p:cNvSpPr/>
          <p:nvPr/>
        </p:nvSpPr>
        <p:spPr>
          <a:xfrm>
            <a:off x="2019868" y="1233873"/>
            <a:ext cx="506983" cy="5069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CCCD76E-6957-D841-9181-A70FCF6285A5}"/>
              </a:ext>
            </a:extLst>
          </p:cNvPr>
          <p:cNvSpPr/>
          <p:nvPr/>
        </p:nvSpPr>
        <p:spPr>
          <a:xfrm>
            <a:off x="2672713" y="1233872"/>
            <a:ext cx="506983" cy="5069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3CD1A23-EB8E-DF41-8394-2C1E7523B9D2}"/>
              </a:ext>
            </a:extLst>
          </p:cNvPr>
          <p:cNvSpPr/>
          <p:nvPr/>
        </p:nvSpPr>
        <p:spPr>
          <a:xfrm>
            <a:off x="3282646" y="1217201"/>
            <a:ext cx="506983" cy="5069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02934FA-0964-6447-9350-9F01A37D464E}"/>
              </a:ext>
            </a:extLst>
          </p:cNvPr>
          <p:cNvSpPr/>
          <p:nvPr/>
        </p:nvSpPr>
        <p:spPr>
          <a:xfrm>
            <a:off x="741863" y="1860090"/>
            <a:ext cx="506983" cy="50698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F705586-F983-814F-80D4-D0DB0D201230}"/>
              </a:ext>
            </a:extLst>
          </p:cNvPr>
          <p:cNvSpPr/>
          <p:nvPr/>
        </p:nvSpPr>
        <p:spPr>
          <a:xfrm>
            <a:off x="1394708" y="1860089"/>
            <a:ext cx="506983" cy="50698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A83E395-3AF8-5449-B469-74EBEFB55C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78628" y="3130033"/>
            <a:ext cx="1588169" cy="20574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664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970"/>
    </mc:Choice>
    <mc:Fallback xmlns="">
      <p:transition spd="slow" advTm="709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66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737"/>
    </mc:Choice>
    <mc:Fallback xmlns="">
      <p:transition spd="slow" advTm="36737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966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69"/>
    </mc:Choice>
    <mc:Fallback xmlns="">
      <p:transition spd="slow" advTm="7769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5.3|2.9|1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3.9|3.2|1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|6|5.7|5|3.4|8.3|7.8|7.1|5|10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7.6|5.8|1.1|8.8|8.6|6|13.4|1.5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</TotalTime>
  <Words>0</Words>
  <Application>Microsoft Macintosh PowerPoint</Application>
  <PresentationFormat>A4 Paper (210x297 mm)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89</cp:revision>
  <dcterms:created xsi:type="dcterms:W3CDTF">2020-12-14T12:06:57Z</dcterms:created>
  <dcterms:modified xsi:type="dcterms:W3CDTF">2021-02-11T15:48:33Z</dcterms:modified>
</cp:coreProperties>
</file>