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80" r:id="rId5"/>
    <p:sldId id="269" r:id="rId6"/>
    <p:sldId id="272" r:id="rId7"/>
    <p:sldId id="270" r:id="rId8"/>
    <p:sldId id="273" r:id="rId9"/>
    <p:sldId id="274" r:id="rId10"/>
    <p:sldId id="275" r:id="rId11"/>
    <p:sldId id="276" r:id="rId12"/>
    <p:sldId id="277" r:id="rId13"/>
    <p:sldId id="278" r:id="rId14"/>
    <p:sldId id="279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824C0F02-CD78-4730-86D2-0CA115F1570B}"/>
    <pc:docChg chg="modSld">
      <pc:chgData name="James Clegg" userId="c6df1435-7a36-4b38-be4d-16e68e91152f" providerId="ADAL" clId="{824C0F02-CD78-4730-86D2-0CA115F1570B}" dt="2020-12-03T14:08:46.022" v="26" actId="20577"/>
      <pc:docMkLst>
        <pc:docMk/>
      </pc:docMkLst>
      <pc:sldChg chg="modSp">
        <pc:chgData name="James Clegg" userId="c6df1435-7a36-4b38-be4d-16e68e91152f" providerId="ADAL" clId="{824C0F02-CD78-4730-86D2-0CA115F1570B}" dt="2020-12-03T13:58:12.153" v="1" actId="1037"/>
        <pc:sldMkLst>
          <pc:docMk/>
          <pc:sldMk cId="3631741386" sldId="269"/>
        </pc:sldMkLst>
        <pc:picChg chg="mod">
          <ac:chgData name="James Clegg" userId="c6df1435-7a36-4b38-be4d-16e68e91152f" providerId="ADAL" clId="{824C0F02-CD78-4730-86D2-0CA115F1570B}" dt="2020-12-03T13:58:12.153" v="1" actId="1037"/>
          <ac:picMkLst>
            <pc:docMk/>
            <pc:sldMk cId="3631741386" sldId="269"/>
            <ac:picMk id="11" creationId="{00000000-0000-0000-0000-000000000000}"/>
          </ac:picMkLst>
        </pc:picChg>
      </pc:sldChg>
      <pc:sldChg chg="modSp">
        <pc:chgData name="James Clegg" userId="c6df1435-7a36-4b38-be4d-16e68e91152f" providerId="ADAL" clId="{824C0F02-CD78-4730-86D2-0CA115F1570B}" dt="2020-12-03T14:08:46.022" v="26" actId="20577"/>
        <pc:sldMkLst>
          <pc:docMk/>
          <pc:sldMk cId="2364551025" sldId="270"/>
        </pc:sldMkLst>
        <pc:spChg chg="mod">
          <ac:chgData name="James Clegg" userId="c6df1435-7a36-4b38-be4d-16e68e91152f" providerId="ADAL" clId="{824C0F02-CD78-4730-86D2-0CA115F1570B}" dt="2020-12-03T14:08:46.022" v="26" actId="20577"/>
          <ac:spMkLst>
            <pc:docMk/>
            <pc:sldMk cId="2364551025" sldId="270"/>
            <ac:spMk id="14" creationId="{ECE94C8A-4286-4BE0-A60F-92B265123A97}"/>
          </ac:spMkLst>
        </pc:spChg>
      </pc:sldChg>
      <pc:sldChg chg="modAnim">
        <pc:chgData name="James Clegg" userId="c6df1435-7a36-4b38-be4d-16e68e91152f" providerId="ADAL" clId="{824C0F02-CD78-4730-86D2-0CA115F1570B}" dt="2020-12-03T14:03:30.918" v="2"/>
        <pc:sldMkLst>
          <pc:docMk/>
          <pc:sldMk cId="459369247" sldId="272"/>
        </pc:sldMkLst>
      </pc:sldChg>
      <pc:sldChg chg="modSp">
        <pc:chgData name="James Clegg" userId="c6df1435-7a36-4b38-be4d-16e68e91152f" providerId="ADAL" clId="{824C0F02-CD78-4730-86D2-0CA115F1570B}" dt="2020-12-03T14:08:41.253" v="23" actId="20577"/>
        <pc:sldMkLst>
          <pc:docMk/>
          <pc:sldMk cId="4291250288" sldId="273"/>
        </pc:sldMkLst>
        <pc:spChg chg="mod">
          <ac:chgData name="James Clegg" userId="c6df1435-7a36-4b38-be4d-16e68e91152f" providerId="ADAL" clId="{824C0F02-CD78-4730-86D2-0CA115F1570B}" dt="2020-12-03T14:08:38.908" v="21" actId="20577"/>
          <ac:spMkLst>
            <pc:docMk/>
            <pc:sldMk cId="4291250288" sldId="273"/>
            <ac:spMk id="14" creationId="{ECE94C8A-4286-4BE0-A60F-92B265123A97}"/>
          </ac:spMkLst>
        </pc:spChg>
        <pc:spChg chg="mod">
          <ac:chgData name="James Clegg" userId="c6df1435-7a36-4b38-be4d-16e68e91152f" providerId="ADAL" clId="{824C0F02-CD78-4730-86D2-0CA115F1570B}" dt="2020-12-03T14:08:39.879" v="22" actId="20577"/>
          <ac:spMkLst>
            <pc:docMk/>
            <pc:sldMk cId="4291250288" sldId="273"/>
            <ac:spMk id="22" creationId="{ECE94C8A-4286-4BE0-A60F-92B265123A97}"/>
          </ac:spMkLst>
        </pc:spChg>
        <pc:spChg chg="mod">
          <ac:chgData name="James Clegg" userId="c6df1435-7a36-4b38-be4d-16e68e91152f" providerId="ADAL" clId="{824C0F02-CD78-4730-86D2-0CA115F1570B}" dt="2020-12-03T14:08:41.253" v="23" actId="20577"/>
          <ac:spMkLst>
            <pc:docMk/>
            <pc:sldMk cId="4291250288" sldId="273"/>
            <ac:spMk id="23" creationId="{ECE94C8A-4286-4BE0-A60F-92B265123A97}"/>
          </ac:spMkLst>
        </pc:spChg>
      </pc:sldChg>
      <pc:sldChg chg="modSp">
        <pc:chgData name="James Clegg" userId="c6df1435-7a36-4b38-be4d-16e68e91152f" providerId="ADAL" clId="{824C0F02-CD78-4730-86D2-0CA115F1570B}" dt="2020-12-03T14:08:34.557" v="20" actId="20577"/>
        <pc:sldMkLst>
          <pc:docMk/>
          <pc:sldMk cId="2034410767" sldId="274"/>
        </pc:sldMkLst>
        <pc:spChg chg="mod">
          <ac:chgData name="James Clegg" userId="c6df1435-7a36-4b38-be4d-16e68e91152f" providerId="ADAL" clId="{824C0F02-CD78-4730-86D2-0CA115F1570B}" dt="2020-12-03T14:08:30.599" v="17" actId="20577"/>
          <ac:spMkLst>
            <pc:docMk/>
            <pc:sldMk cId="2034410767" sldId="274"/>
            <ac:spMk id="23" creationId="{ECE94C8A-4286-4BE0-A60F-92B265123A97}"/>
          </ac:spMkLst>
        </pc:spChg>
        <pc:spChg chg="mod">
          <ac:chgData name="James Clegg" userId="c6df1435-7a36-4b38-be4d-16e68e91152f" providerId="ADAL" clId="{824C0F02-CD78-4730-86D2-0CA115F1570B}" dt="2020-12-03T14:08:32.106" v="18" actId="20577"/>
          <ac:spMkLst>
            <pc:docMk/>
            <pc:sldMk cId="2034410767" sldId="274"/>
            <ac:spMk id="27" creationId="{ECE94C8A-4286-4BE0-A60F-92B265123A97}"/>
          </ac:spMkLst>
        </pc:spChg>
        <pc:spChg chg="mod">
          <ac:chgData name="James Clegg" userId="c6df1435-7a36-4b38-be4d-16e68e91152f" providerId="ADAL" clId="{824C0F02-CD78-4730-86D2-0CA115F1570B}" dt="2020-12-03T14:08:34.557" v="20" actId="20577"/>
          <ac:spMkLst>
            <pc:docMk/>
            <pc:sldMk cId="2034410767" sldId="274"/>
            <ac:spMk id="60" creationId="{ECE94C8A-4286-4BE0-A60F-92B265123A97}"/>
          </ac:spMkLst>
        </pc:spChg>
      </pc:sldChg>
      <pc:sldChg chg="modSp">
        <pc:chgData name="James Clegg" userId="c6df1435-7a36-4b38-be4d-16e68e91152f" providerId="ADAL" clId="{824C0F02-CD78-4730-86D2-0CA115F1570B}" dt="2020-12-03T14:08:27.456" v="16" actId="20577"/>
        <pc:sldMkLst>
          <pc:docMk/>
          <pc:sldMk cId="2940255090" sldId="275"/>
        </pc:sldMkLst>
        <pc:spChg chg="mod">
          <ac:chgData name="James Clegg" userId="c6df1435-7a36-4b38-be4d-16e68e91152f" providerId="ADAL" clId="{824C0F02-CD78-4730-86D2-0CA115F1570B}" dt="2020-12-03T14:08:25.065" v="13" actId="20577"/>
          <ac:spMkLst>
            <pc:docMk/>
            <pc:sldMk cId="2940255090" sldId="275"/>
            <ac:spMk id="2" creationId="{00000000-0000-0000-0000-000000000000}"/>
          </ac:spMkLst>
        </pc:spChg>
        <pc:spChg chg="mod">
          <ac:chgData name="James Clegg" userId="c6df1435-7a36-4b38-be4d-16e68e91152f" providerId="ADAL" clId="{824C0F02-CD78-4730-86D2-0CA115F1570B}" dt="2020-12-03T14:08:20.342" v="10" actId="1076"/>
          <ac:spMkLst>
            <pc:docMk/>
            <pc:sldMk cId="2940255090" sldId="275"/>
            <ac:spMk id="6" creationId="{00000000-0000-0000-0000-000000000000}"/>
          </ac:spMkLst>
        </pc:spChg>
        <pc:spChg chg="mod">
          <ac:chgData name="James Clegg" userId="c6df1435-7a36-4b38-be4d-16e68e91152f" providerId="ADAL" clId="{824C0F02-CD78-4730-86D2-0CA115F1570B}" dt="2020-12-03T14:08:27.456" v="16" actId="20577"/>
          <ac:spMkLst>
            <pc:docMk/>
            <pc:sldMk cId="2940255090" sldId="275"/>
            <ac:spMk id="60" creationId="{ECE94C8A-4286-4BE0-A60F-92B265123A97}"/>
          </ac:spMkLst>
        </pc:spChg>
      </pc:sldChg>
    </pc:docChg>
  </pc:docChgLst>
  <pc:docChgLst>
    <pc:chgData name="James Clegg" userId="c6df1435-7a36-4b38-be4d-16e68e91152f" providerId="ADAL" clId="{C3C703CB-871F-4AFA-A6CD-C300C06E7583}"/>
    <pc:docChg chg="custSel modSld">
      <pc:chgData name="James Clegg" userId="c6df1435-7a36-4b38-be4d-16e68e91152f" providerId="ADAL" clId="{C3C703CB-871F-4AFA-A6CD-C300C06E7583}" dt="2020-12-03T14:18:58.736" v="10"/>
      <pc:docMkLst>
        <pc:docMk/>
      </pc:docMkLst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3631741386" sldId="269"/>
        </pc:sldMkLst>
        <pc:picChg chg="del">
          <ac:chgData name="James Clegg" userId="c6df1435-7a36-4b38-be4d-16e68e91152f" providerId="ADAL" clId="{C3C703CB-871F-4AFA-A6CD-C300C06E7583}" dt="2020-12-03T14:18:18.895" v="0" actId="478"/>
          <ac:picMkLst>
            <pc:docMk/>
            <pc:sldMk cId="3631741386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2364551025" sldId="270"/>
        </pc:sldMkLst>
        <pc:picChg chg="del">
          <ac:chgData name="James Clegg" userId="c6df1435-7a36-4b38-be4d-16e68e91152f" providerId="ADAL" clId="{C3C703CB-871F-4AFA-A6CD-C300C06E7583}" dt="2020-12-03T14:18:24.815" v="2" actId="478"/>
          <ac:picMkLst>
            <pc:docMk/>
            <pc:sldMk cId="2364551025" sldId="27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459369247" sldId="272"/>
        </pc:sldMkLst>
        <pc:picChg chg="del">
          <ac:chgData name="James Clegg" userId="c6df1435-7a36-4b38-be4d-16e68e91152f" providerId="ADAL" clId="{C3C703CB-871F-4AFA-A6CD-C300C06E7583}" dt="2020-12-03T14:18:21.840" v="1" actId="478"/>
          <ac:picMkLst>
            <pc:docMk/>
            <pc:sldMk cId="459369247" sldId="27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4291250288" sldId="273"/>
        </pc:sldMkLst>
        <pc:picChg chg="del">
          <ac:chgData name="James Clegg" userId="c6df1435-7a36-4b38-be4d-16e68e91152f" providerId="ADAL" clId="{C3C703CB-871F-4AFA-A6CD-C300C06E7583}" dt="2020-12-03T14:18:27.825" v="3" actId="478"/>
          <ac:picMkLst>
            <pc:docMk/>
            <pc:sldMk cId="4291250288" sldId="273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2034410767" sldId="274"/>
        </pc:sldMkLst>
        <pc:picChg chg="del">
          <ac:chgData name="James Clegg" userId="c6df1435-7a36-4b38-be4d-16e68e91152f" providerId="ADAL" clId="{C3C703CB-871F-4AFA-A6CD-C300C06E7583}" dt="2020-12-03T14:18:31.115" v="4" actId="478"/>
          <ac:picMkLst>
            <pc:docMk/>
            <pc:sldMk cId="2034410767" sldId="27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2940255090" sldId="275"/>
        </pc:sldMkLst>
        <pc:picChg chg="del">
          <ac:chgData name="James Clegg" userId="c6df1435-7a36-4b38-be4d-16e68e91152f" providerId="ADAL" clId="{C3C703CB-871F-4AFA-A6CD-C300C06E7583}" dt="2020-12-03T14:18:34.450" v="5" actId="478"/>
          <ac:picMkLst>
            <pc:docMk/>
            <pc:sldMk cId="2940255090" sldId="275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3872904181" sldId="276"/>
        </pc:sldMkLst>
        <pc:picChg chg="del">
          <ac:chgData name="James Clegg" userId="c6df1435-7a36-4b38-be4d-16e68e91152f" providerId="ADAL" clId="{C3C703CB-871F-4AFA-A6CD-C300C06E7583}" dt="2020-12-03T14:18:37.577" v="6" actId="478"/>
          <ac:picMkLst>
            <pc:docMk/>
            <pc:sldMk cId="3872904181" sldId="276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397965180" sldId="277"/>
        </pc:sldMkLst>
        <pc:picChg chg="del">
          <ac:chgData name="James Clegg" userId="c6df1435-7a36-4b38-be4d-16e68e91152f" providerId="ADAL" clId="{C3C703CB-871F-4AFA-A6CD-C300C06E7583}" dt="2020-12-03T14:18:39.959" v="7" actId="478"/>
          <ac:picMkLst>
            <pc:docMk/>
            <pc:sldMk cId="397965180" sldId="277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1477490955" sldId="278"/>
        </pc:sldMkLst>
        <pc:picChg chg="del">
          <ac:chgData name="James Clegg" userId="c6df1435-7a36-4b38-be4d-16e68e91152f" providerId="ADAL" clId="{C3C703CB-871F-4AFA-A6CD-C300C06E7583}" dt="2020-12-03T14:18:42.934" v="8" actId="478"/>
          <ac:picMkLst>
            <pc:docMk/>
            <pc:sldMk cId="1477490955" sldId="278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3C703CB-871F-4AFA-A6CD-C300C06E7583}" dt="2020-12-03T14:18:58.736" v="10"/>
        <pc:sldMkLst>
          <pc:docMk/>
          <pc:sldMk cId="35678066" sldId="279"/>
        </pc:sldMkLst>
        <pc:picChg chg="del">
          <ac:chgData name="James Clegg" userId="c6df1435-7a36-4b38-be4d-16e68e91152f" providerId="ADAL" clId="{C3C703CB-871F-4AFA-A6CD-C300C06E7583}" dt="2020-12-03T14:18:46.087" v="9" actId="478"/>
          <ac:picMkLst>
            <pc:docMk/>
            <pc:sldMk cId="35678066" sldId="279"/>
            <ac:picMk id="3" creationId="{00000000-0000-0000-0000-000000000000}"/>
          </ac:picMkLst>
        </pc:picChg>
      </pc:sldChg>
      <pc:sldChg chg="modTransition">
        <pc:chgData name="James Clegg" userId="c6df1435-7a36-4b38-be4d-16e68e91152f" providerId="ADAL" clId="{C3C703CB-871F-4AFA-A6CD-C300C06E7583}" dt="2020-12-03T14:18:58.736" v="10"/>
        <pc:sldMkLst>
          <pc:docMk/>
          <pc:sldMk cId="1441372939" sldId="2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Alternative solution Mon 13 + 32, Tues 5 + 9, Wed 10 + 38, Thurs</a:t>
            </a:r>
            <a:r>
              <a:rPr lang="en-GB" baseline="0" dirty="0"/>
              <a:t> 4 + 35, Fri 1 + 39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77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0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DD42-A926-4753-B1DC-834469E75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1" y="1825591"/>
            <a:ext cx="3095805" cy="3703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6A76-4EC3-4AC8-9C9B-F14587DA5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835" y="4099538"/>
            <a:ext cx="1737687" cy="1652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B20B8-DB12-4CF6-8C51-6CB16DEC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093" y="839060"/>
            <a:ext cx="5419814" cy="1457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71642-EB85-4B52-B7E2-5326D3C67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7075">
            <a:off x="3581559" y="2538795"/>
            <a:ext cx="2074653" cy="1780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029DC-8449-410A-AA8E-C17590B5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">
            <a:off x="2756907" y="2985444"/>
            <a:ext cx="2074653" cy="178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B6A4-B710-43AF-80A5-D170C35389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785" y="3429000"/>
            <a:ext cx="2756824" cy="23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7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9DC85F-0ACD-466E-93D8-F1C47303BEF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76267" y="2357336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649744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3060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730152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9879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4965D26-0A12-401D-9A89-DFAD9E7CF265}"/>
              </a:ext>
            </a:extLst>
          </p:cNvPr>
          <p:cNvSpPr/>
          <p:nvPr/>
        </p:nvSpPr>
        <p:spPr>
          <a:xfrm>
            <a:off x="4540031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AEBC01-82C1-4909-9D28-BC4C05158E09}"/>
              </a:ext>
            </a:extLst>
          </p:cNvPr>
          <p:cNvSpPr/>
          <p:nvPr/>
        </p:nvSpPr>
        <p:spPr>
          <a:xfrm>
            <a:off x="3355979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B159DB-50A1-4F33-8516-8FBF9A338A10}"/>
              </a:ext>
            </a:extLst>
          </p:cNvPr>
          <p:cNvSpPr/>
          <p:nvPr/>
        </p:nvSpPr>
        <p:spPr>
          <a:xfrm>
            <a:off x="5724083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C3F38A-A0CD-4C41-890D-1E8A8D30690D}"/>
              </a:ext>
            </a:extLst>
          </p:cNvPr>
          <p:cNvSpPr/>
          <p:nvPr/>
        </p:nvSpPr>
        <p:spPr>
          <a:xfrm>
            <a:off x="6908135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453E90-ABCD-4832-BD71-0040ADAAE07F}"/>
              </a:ext>
            </a:extLst>
          </p:cNvPr>
          <p:cNvSpPr/>
          <p:nvPr/>
        </p:nvSpPr>
        <p:spPr>
          <a:xfrm>
            <a:off x="2171926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54FDFC-50E0-41B7-8411-2089D23DD5BF}"/>
              </a:ext>
            </a:extLst>
          </p:cNvPr>
          <p:cNvSpPr/>
          <p:nvPr/>
        </p:nvSpPr>
        <p:spPr>
          <a:xfrm>
            <a:off x="2171927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069318-BBD2-4BD3-BA4A-C1E13EB71303}"/>
              </a:ext>
            </a:extLst>
          </p:cNvPr>
          <p:cNvSpPr/>
          <p:nvPr/>
        </p:nvSpPr>
        <p:spPr>
          <a:xfrm>
            <a:off x="6908135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871C30-4AB5-4CC4-A92C-CE5C807C60B6}"/>
              </a:ext>
            </a:extLst>
          </p:cNvPr>
          <p:cNvSpPr/>
          <p:nvPr/>
        </p:nvSpPr>
        <p:spPr>
          <a:xfrm>
            <a:off x="3355979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3C2879-9057-4C34-AF24-BDCB1372EDB2}"/>
              </a:ext>
            </a:extLst>
          </p:cNvPr>
          <p:cNvSpPr/>
          <p:nvPr/>
        </p:nvSpPr>
        <p:spPr>
          <a:xfrm>
            <a:off x="4540030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EDE8DB-1E06-4566-A2CC-EC2872C470F4}"/>
              </a:ext>
            </a:extLst>
          </p:cNvPr>
          <p:cNvSpPr/>
          <p:nvPr/>
        </p:nvSpPr>
        <p:spPr>
          <a:xfrm>
            <a:off x="5724083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C4F0D9-2428-498F-A95A-E191C601411A}"/>
              </a:ext>
            </a:extLst>
          </p:cNvPr>
          <p:cNvSpPr txBox="1"/>
          <p:nvPr/>
        </p:nvSpPr>
        <p:spPr>
          <a:xfrm>
            <a:off x="322373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1 , 13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6B1370-C41C-490A-9CEE-33A2A2B78AE0}"/>
              </a:ext>
            </a:extLst>
          </p:cNvPr>
          <p:cNvSpPr txBox="1"/>
          <p:nvPr/>
        </p:nvSpPr>
        <p:spPr>
          <a:xfrm>
            <a:off x="3223731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4 , 10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399352-6EE7-4DEB-8B50-B9B68EDC0896}"/>
              </a:ext>
            </a:extLst>
          </p:cNvPr>
          <p:cNvSpPr txBox="1"/>
          <p:nvPr/>
        </p:nvSpPr>
        <p:spPr>
          <a:xfrm>
            <a:off x="3158417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0E76AC-D4A5-4AB5-920A-19B8B1D5ECC4}"/>
              </a:ext>
            </a:extLst>
          </p:cNvPr>
          <p:cNvSpPr txBox="1"/>
          <p:nvPr/>
        </p:nvSpPr>
        <p:spPr>
          <a:xfrm>
            <a:off x="4434555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5F5-76B8-4122-A57D-A1BF086CFBE9}"/>
              </a:ext>
            </a:extLst>
          </p:cNvPr>
          <p:cNvSpPr txBox="1"/>
          <p:nvPr/>
        </p:nvSpPr>
        <p:spPr>
          <a:xfrm>
            <a:off x="4351426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E89BEB-BAF9-4769-8BA9-B0A45AFF83B4}"/>
              </a:ext>
            </a:extLst>
          </p:cNvPr>
          <p:cNvSpPr txBox="1"/>
          <p:nvPr/>
        </p:nvSpPr>
        <p:spPr>
          <a:xfrm>
            <a:off x="4351426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37B6EA-AEDA-4538-99B6-A15179005DF3}"/>
              </a:ext>
            </a:extLst>
          </p:cNvPr>
          <p:cNvSpPr txBox="1"/>
          <p:nvPr/>
        </p:nvSpPr>
        <p:spPr>
          <a:xfrm>
            <a:off x="5611340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C3EC8F-A9D5-4C43-B81D-7870745DE395}"/>
              </a:ext>
            </a:extLst>
          </p:cNvPr>
          <p:cNvSpPr txBox="1"/>
          <p:nvPr/>
        </p:nvSpPr>
        <p:spPr>
          <a:xfrm>
            <a:off x="5605402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5A1AFD-FD9D-4D3E-9B8E-6FF7ED142206}"/>
              </a:ext>
            </a:extLst>
          </p:cNvPr>
          <p:cNvSpPr txBox="1"/>
          <p:nvPr/>
        </p:nvSpPr>
        <p:spPr>
          <a:xfrm>
            <a:off x="682149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08E411-CFBC-4D19-A87B-10B3FA0EB664}"/>
              </a:ext>
            </a:extLst>
          </p:cNvPr>
          <p:cNvSpPr txBox="1"/>
          <p:nvPr/>
        </p:nvSpPr>
        <p:spPr>
          <a:xfrm>
            <a:off x="6821493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A56DA8-8B19-4128-8095-2A7A323334A8}"/>
              </a:ext>
            </a:extLst>
          </p:cNvPr>
          <p:cNvSpPr txBox="1"/>
          <p:nvPr/>
        </p:nvSpPr>
        <p:spPr>
          <a:xfrm>
            <a:off x="751100" y="4689088"/>
            <a:ext cx="845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cards could Rosie post on each day?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70D398FB-C94B-40ED-9F7C-7C8F0746A3D0}"/>
              </a:ext>
            </a:extLst>
          </p:cNvPr>
          <p:cNvSpPr/>
          <p:nvPr/>
        </p:nvSpPr>
        <p:spPr>
          <a:xfrm>
            <a:off x="5581625" y="2303813"/>
            <a:ext cx="2335822" cy="15701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ED93584-B372-40B8-827F-9C309884DB0D}"/>
              </a:ext>
            </a:extLst>
          </p:cNvPr>
          <p:cNvCxnSpPr>
            <a:cxnSpLocks/>
          </p:cNvCxnSpPr>
          <p:nvPr/>
        </p:nvCxnSpPr>
        <p:spPr>
          <a:xfrm flipV="1">
            <a:off x="5521091" y="3466302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7481DF6-6CA6-4667-95CA-074045D343EA}"/>
              </a:ext>
            </a:extLst>
          </p:cNvPr>
          <p:cNvCxnSpPr>
            <a:cxnSpLocks/>
          </p:cNvCxnSpPr>
          <p:nvPr/>
        </p:nvCxnSpPr>
        <p:spPr>
          <a:xfrm flipV="1">
            <a:off x="4316856" y="3466717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991B4B2-9352-4328-B99F-0FF0BA4F38E4}"/>
              </a:ext>
            </a:extLst>
          </p:cNvPr>
          <p:cNvCxnSpPr>
            <a:cxnSpLocks/>
          </p:cNvCxnSpPr>
          <p:nvPr/>
        </p:nvCxnSpPr>
        <p:spPr>
          <a:xfrm flipV="1">
            <a:off x="5539394" y="3108292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15BE68C-AD22-4853-B1C5-5A544CF96263}"/>
              </a:ext>
            </a:extLst>
          </p:cNvPr>
          <p:cNvCxnSpPr>
            <a:cxnSpLocks/>
          </p:cNvCxnSpPr>
          <p:nvPr/>
        </p:nvCxnSpPr>
        <p:spPr>
          <a:xfrm flipV="1">
            <a:off x="6744434" y="3466717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18294BC-50AE-4D1A-BD50-AF9CCF06C6AF}"/>
              </a:ext>
            </a:extLst>
          </p:cNvPr>
          <p:cNvCxnSpPr>
            <a:cxnSpLocks/>
          </p:cNvCxnSpPr>
          <p:nvPr/>
        </p:nvCxnSpPr>
        <p:spPr>
          <a:xfrm flipV="1">
            <a:off x="4312469" y="3824288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863262B-FCC0-47B9-9ED3-E272762052AD}"/>
              </a:ext>
            </a:extLst>
          </p:cNvPr>
          <p:cNvCxnSpPr>
            <a:cxnSpLocks/>
          </p:cNvCxnSpPr>
          <p:nvPr/>
        </p:nvCxnSpPr>
        <p:spPr>
          <a:xfrm flipV="1">
            <a:off x="3095435" y="3450171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67B746F-6C9C-46B9-BB3E-3671CA36955E}"/>
              </a:ext>
            </a:extLst>
          </p:cNvPr>
          <p:cNvSpPr/>
          <p:nvPr/>
        </p:nvSpPr>
        <p:spPr>
          <a:xfrm>
            <a:off x="3106078" y="3096517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C9B315-6B81-4395-8E47-49134ED7179F}"/>
              </a:ext>
            </a:extLst>
          </p:cNvPr>
          <p:cNvSpPr/>
          <p:nvPr/>
        </p:nvSpPr>
        <p:spPr>
          <a:xfrm>
            <a:off x="1885566" y="3102016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64F2B88C-EFA2-4DB4-8D31-046F4C52D99D}"/>
              </a:ext>
            </a:extLst>
          </p:cNvPr>
          <p:cNvSpPr/>
          <p:nvPr/>
        </p:nvSpPr>
        <p:spPr>
          <a:xfrm>
            <a:off x="1929042" y="2307908"/>
            <a:ext cx="1117651" cy="157015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C1925B7-0367-4CCA-B26D-39FF99DC6258}"/>
              </a:ext>
            </a:extLst>
          </p:cNvPr>
          <p:cNvCxnSpPr>
            <a:cxnSpLocks/>
          </p:cNvCxnSpPr>
          <p:nvPr/>
        </p:nvCxnSpPr>
        <p:spPr>
          <a:xfrm flipV="1">
            <a:off x="6741700" y="3107877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E80F445-D77D-4F87-8DA9-2EF6C8C274A9}"/>
              </a:ext>
            </a:extLst>
          </p:cNvPr>
          <p:cNvCxnSpPr>
            <a:cxnSpLocks/>
          </p:cNvCxnSpPr>
          <p:nvPr/>
        </p:nvCxnSpPr>
        <p:spPr>
          <a:xfrm flipV="1">
            <a:off x="4304186" y="3104353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1D5E48EB-8E7A-418E-8DAC-C969E4AFFF96}"/>
              </a:ext>
            </a:extLst>
          </p:cNvPr>
          <p:cNvSpPr txBox="1"/>
          <p:nvPr/>
        </p:nvSpPr>
        <p:spPr>
          <a:xfrm>
            <a:off x="1965408" y="3045362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95FC3FF-DCA2-4EE8-A621-361FDEEB6251}"/>
              </a:ext>
            </a:extLst>
          </p:cNvPr>
          <p:cNvSpPr txBox="1"/>
          <p:nvPr/>
        </p:nvSpPr>
        <p:spPr>
          <a:xfrm>
            <a:off x="1965408" y="340233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7749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1.11111E-6 L 5.55112E-17 0.1053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43" grpId="0" animBg="1"/>
      <p:bldP spid="43" grpId="1" animBg="1"/>
      <p:bldP spid="44" grpId="0" animBg="1"/>
      <p:bldP spid="49" grpId="0" animBg="1"/>
      <p:bldP spid="4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9DC85F-0ACD-466E-93D8-F1C47303BEF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76267" y="2357336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649744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3060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730152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9879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4965D26-0A12-401D-9A89-DFAD9E7CF265}"/>
              </a:ext>
            </a:extLst>
          </p:cNvPr>
          <p:cNvSpPr/>
          <p:nvPr/>
        </p:nvSpPr>
        <p:spPr>
          <a:xfrm>
            <a:off x="4540031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AEBC01-82C1-4909-9D28-BC4C05158E09}"/>
              </a:ext>
            </a:extLst>
          </p:cNvPr>
          <p:cNvSpPr/>
          <p:nvPr/>
        </p:nvSpPr>
        <p:spPr>
          <a:xfrm>
            <a:off x="3355979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B159DB-50A1-4F33-8516-8FBF9A338A10}"/>
              </a:ext>
            </a:extLst>
          </p:cNvPr>
          <p:cNvSpPr/>
          <p:nvPr/>
        </p:nvSpPr>
        <p:spPr>
          <a:xfrm>
            <a:off x="5724083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C3F38A-A0CD-4C41-890D-1E8A8D30690D}"/>
              </a:ext>
            </a:extLst>
          </p:cNvPr>
          <p:cNvSpPr/>
          <p:nvPr/>
        </p:nvSpPr>
        <p:spPr>
          <a:xfrm>
            <a:off x="6908135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453E90-ABCD-4832-BD71-0040ADAAE07F}"/>
              </a:ext>
            </a:extLst>
          </p:cNvPr>
          <p:cNvSpPr/>
          <p:nvPr/>
        </p:nvSpPr>
        <p:spPr>
          <a:xfrm>
            <a:off x="2171926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54FDFC-50E0-41B7-8411-2089D23DD5BF}"/>
              </a:ext>
            </a:extLst>
          </p:cNvPr>
          <p:cNvSpPr/>
          <p:nvPr/>
        </p:nvSpPr>
        <p:spPr>
          <a:xfrm>
            <a:off x="2171927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069318-BBD2-4BD3-BA4A-C1E13EB71303}"/>
              </a:ext>
            </a:extLst>
          </p:cNvPr>
          <p:cNvSpPr/>
          <p:nvPr/>
        </p:nvSpPr>
        <p:spPr>
          <a:xfrm>
            <a:off x="6908135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871C30-4AB5-4CC4-A92C-CE5C807C60B6}"/>
              </a:ext>
            </a:extLst>
          </p:cNvPr>
          <p:cNvSpPr/>
          <p:nvPr/>
        </p:nvSpPr>
        <p:spPr>
          <a:xfrm>
            <a:off x="3355979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3C2879-9057-4C34-AF24-BDCB1372EDB2}"/>
              </a:ext>
            </a:extLst>
          </p:cNvPr>
          <p:cNvSpPr/>
          <p:nvPr/>
        </p:nvSpPr>
        <p:spPr>
          <a:xfrm>
            <a:off x="4540030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EDE8DB-1E06-4566-A2CC-EC2872C470F4}"/>
              </a:ext>
            </a:extLst>
          </p:cNvPr>
          <p:cNvSpPr/>
          <p:nvPr/>
        </p:nvSpPr>
        <p:spPr>
          <a:xfrm>
            <a:off x="5724083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C4F0D9-2428-498F-A95A-E191C601411A}"/>
              </a:ext>
            </a:extLst>
          </p:cNvPr>
          <p:cNvSpPr txBox="1"/>
          <p:nvPr/>
        </p:nvSpPr>
        <p:spPr>
          <a:xfrm>
            <a:off x="322373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1 , 13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6B1370-C41C-490A-9CEE-33A2A2B78AE0}"/>
              </a:ext>
            </a:extLst>
          </p:cNvPr>
          <p:cNvSpPr txBox="1"/>
          <p:nvPr/>
        </p:nvSpPr>
        <p:spPr>
          <a:xfrm>
            <a:off x="3223731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4 , 10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399352-6EE7-4DEB-8B50-B9B68EDC0896}"/>
              </a:ext>
            </a:extLst>
          </p:cNvPr>
          <p:cNvSpPr txBox="1"/>
          <p:nvPr/>
        </p:nvSpPr>
        <p:spPr>
          <a:xfrm>
            <a:off x="3158417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0E76AC-D4A5-4AB5-920A-19B8B1D5ECC4}"/>
              </a:ext>
            </a:extLst>
          </p:cNvPr>
          <p:cNvSpPr txBox="1"/>
          <p:nvPr/>
        </p:nvSpPr>
        <p:spPr>
          <a:xfrm>
            <a:off x="4434555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5F5-76B8-4122-A57D-A1BF086CFBE9}"/>
              </a:ext>
            </a:extLst>
          </p:cNvPr>
          <p:cNvSpPr txBox="1"/>
          <p:nvPr/>
        </p:nvSpPr>
        <p:spPr>
          <a:xfrm>
            <a:off x="4351426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E89BEB-BAF9-4769-8BA9-B0A45AFF83B4}"/>
              </a:ext>
            </a:extLst>
          </p:cNvPr>
          <p:cNvSpPr txBox="1"/>
          <p:nvPr/>
        </p:nvSpPr>
        <p:spPr>
          <a:xfrm>
            <a:off x="4351426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37B6EA-AEDA-4538-99B6-A15179005DF3}"/>
              </a:ext>
            </a:extLst>
          </p:cNvPr>
          <p:cNvSpPr txBox="1"/>
          <p:nvPr/>
        </p:nvSpPr>
        <p:spPr>
          <a:xfrm>
            <a:off x="5611340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C3EC8F-A9D5-4C43-B81D-7870745DE395}"/>
              </a:ext>
            </a:extLst>
          </p:cNvPr>
          <p:cNvSpPr txBox="1"/>
          <p:nvPr/>
        </p:nvSpPr>
        <p:spPr>
          <a:xfrm>
            <a:off x="5605402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5A1AFD-FD9D-4D3E-9B8E-6FF7ED142206}"/>
              </a:ext>
            </a:extLst>
          </p:cNvPr>
          <p:cNvSpPr txBox="1"/>
          <p:nvPr/>
        </p:nvSpPr>
        <p:spPr>
          <a:xfrm>
            <a:off x="682149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08E411-CFBC-4D19-A87B-10B3FA0EB664}"/>
              </a:ext>
            </a:extLst>
          </p:cNvPr>
          <p:cNvSpPr txBox="1"/>
          <p:nvPr/>
        </p:nvSpPr>
        <p:spPr>
          <a:xfrm>
            <a:off x="6821493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A56DA8-8B19-4128-8095-2A7A323334A8}"/>
              </a:ext>
            </a:extLst>
          </p:cNvPr>
          <p:cNvSpPr txBox="1"/>
          <p:nvPr/>
        </p:nvSpPr>
        <p:spPr>
          <a:xfrm>
            <a:off x="751100" y="4689088"/>
            <a:ext cx="845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cards could Rosie post on each day?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7481DF6-6CA6-4667-95CA-074045D343EA}"/>
              </a:ext>
            </a:extLst>
          </p:cNvPr>
          <p:cNvCxnSpPr>
            <a:cxnSpLocks/>
          </p:cNvCxnSpPr>
          <p:nvPr/>
        </p:nvCxnSpPr>
        <p:spPr>
          <a:xfrm flipV="1">
            <a:off x="4284518" y="3472640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991B4B2-9352-4328-B99F-0FF0BA4F38E4}"/>
              </a:ext>
            </a:extLst>
          </p:cNvPr>
          <p:cNvCxnSpPr>
            <a:cxnSpLocks/>
          </p:cNvCxnSpPr>
          <p:nvPr/>
        </p:nvCxnSpPr>
        <p:spPr>
          <a:xfrm flipV="1">
            <a:off x="5534901" y="3468635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18294BC-50AE-4D1A-BD50-AF9CCF06C6AF}"/>
              </a:ext>
            </a:extLst>
          </p:cNvPr>
          <p:cNvCxnSpPr>
            <a:cxnSpLocks/>
          </p:cNvCxnSpPr>
          <p:nvPr/>
        </p:nvCxnSpPr>
        <p:spPr>
          <a:xfrm flipV="1">
            <a:off x="4312469" y="3824288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67B746F-6C9C-46B9-BB3E-3671CA36955E}"/>
              </a:ext>
            </a:extLst>
          </p:cNvPr>
          <p:cNvSpPr/>
          <p:nvPr/>
        </p:nvSpPr>
        <p:spPr>
          <a:xfrm>
            <a:off x="3099434" y="3472531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C1925B7-0367-4CCA-B26D-39FF99DC6258}"/>
              </a:ext>
            </a:extLst>
          </p:cNvPr>
          <p:cNvCxnSpPr>
            <a:cxnSpLocks/>
          </p:cNvCxnSpPr>
          <p:nvPr/>
        </p:nvCxnSpPr>
        <p:spPr>
          <a:xfrm flipV="1">
            <a:off x="6757932" y="3105380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FE80F445-D77D-4F87-8DA9-2EF6C8C274A9}"/>
              </a:ext>
            </a:extLst>
          </p:cNvPr>
          <p:cNvCxnSpPr>
            <a:cxnSpLocks/>
          </p:cNvCxnSpPr>
          <p:nvPr/>
        </p:nvCxnSpPr>
        <p:spPr>
          <a:xfrm flipV="1">
            <a:off x="3093102" y="3104353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925BD3E2-AD88-4296-89E4-3635CE3FE64D}"/>
              </a:ext>
            </a:extLst>
          </p:cNvPr>
          <p:cNvSpPr/>
          <p:nvPr/>
        </p:nvSpPr>
        <p:spPr>
          <a:xfrm>
            <a:off x="4308268" y="3096517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4C7910E-C173-4198-A361-DFA897EA2029}"/>
              </a:ext>
            </a:extLst>
          </p:cNvPr>
          <p:cNvSpPr/>
          <p:nvPr/>
        </p:nvSpPr>
        <p:spPr>
          <a:xfrm>
            <a:off x="5535200" y="3101018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1AAF485C-D676-48DE-9E99-AA36ABC87A8E}"/>
              </a:ext>
            </a:extLst>
          </p:cNvPr>
          <p:cNvSpPr/>
          <p:nvPr/>
        </p:nvSpPr>
        <p:spPr>
          <a:xfrm>
            <a:off x="6757932" y="3463174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F70A30C-91A8-4F0E-8F01-1E2FEC51E53B}"/>
              </a:ext>
            </a:extLst>
          </p:cNvPr>
          <p:cNvSpPr txBox="1"/>
          <p:nvPr/>
        </p:nvSpPr>
        <p:spPr>
          <a:xfrm>
            <a:off x="2033624" y="4689088"/>
            <a:ext cx="5767824" cy="57888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Are there any other possible combinations?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8C041A1-8D61-41C9-B981-1E072CE0409A}"/>
              </a:ext>
            </a:extLst>
          </p:cNvPr>
          <p:cNvSpPr txBox="1"/>
          <p:nvPr/>
        </p:nvSpPr>
        <p:spPr>
          <a:xfrm>
            <a:off x="1965408" y="3045362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9610EAE-4690-4131-B157-80C14E5F15DD}"/>
              </a:ext>
            </a:extLst>
          </p:cNvPr>
          <p:cNvSpPr txBox="1"/>
          <p:nvPr/>
        </p:nvSpPr>
        <p:spPr>
          <a:xfrm>
            <a:off x="1965408" y="340233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6863262B-FCC0-47B9-9ED3-E272762052AD}"/>
              </a:ext>
            </a:extLst>
          </p:cNvPr>
          <p:cNvCxnSpPr>
            <a:cxnSpLocks/>
          </p:cNvCxnSpPr>
          <p:nvPr/>
        </p:nvCxnSpPr>
        <p:spPr>
          <a:xfrm flipV="1">
            <a:off x="1884655" y="3098128"/>
            <a:ext cx="1214336" cy="3403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2AC9B315-6B81-4395-8E47-49134ED7179F}"/>
              </a:ext>
            </a:extLst>
          </p:cNvPr>
          <p:cNvSpPr/>
          <p:nvPr/>
        </p:nvSpPr>
        <p:spPr>
          <a:xfrm>
            <a:off x="1880454" y="3465038"/>
            <a:ext cx="1218537" cy="34053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7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38" grpId="0" animBg="1"/>
      <p:bldP spid="41" grpId="0" animBg="1"/>
      <p:bldP spid="42" grpId="0" animBg="1"/>
      <p:bldP spid="45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2114" y="692130"/>
            <a:ext cx="865886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There are 3 houses on Rose Street.</a:t>
            </a:r>
          </a:p>
          <a:p>
            <a:r>
              <a:rPr lang="en-GB" sz="2800" dirty="0"/>
              <a:t>Number 2 receives twice as many cards as Number 1</a:t>
            </a:r>
          </a:p>
          <a:p>
            <a:r>
              <a:rPr lang="en-GB" sz="2800" dirty="0"/>
              <a:t>Number 3 receives twice as many cards as Number 2</a:t>
            </a:r>
          </a:p>
          <a:p>
            <a:r>
              <a:rPr lang="en-GB" sz="2800" dirty="0"/>
              <a:t>Altogether 21 cards are delivered.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4000" dirty="0"/>
          </a:p>
          <a:p>
            <a:endParaRPr lang="en-GB" sz="2800" dirty="0"/>
          </a:p>
          <a:p>
            <a:r>
              <a:rPr lang="en-GB" sz="2800" dirty="0"/>
              <a:t>How many cards does each house receive?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8886" y="4624612"/>
            <a:ext cx="747045" cy="74704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21730" y="47673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233" y="2388071"/>
            <a:ext cx="2621507" cy="22008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1831" y="2325528"/>
            <a:ext cx="2042337" cy="22069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4114" y="2325528"/>
            <a:ext cx="1950889" cy="212768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17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4514" y="672353"/>
            <a:ext cx="865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Altogether 21 cards are delivered.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4514" y="671123"/>
            <a:ext cx="865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Number 2 receives twice as many cards as Number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4514" y="652754"/>
            <a:ext cx="865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Number 3 receives twice as many cards as Number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4514" y="666256"/>
            <a:ext cx="86588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There are 3 houses on Rose Street.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7790" y="4388879"/>
            <a:ext cx="86588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800" dirty="0"/>
          </a:p>
          <a:p>
            <a:r>
              <a:rPr lang="en-GB" sz="2800" dirty="0"/>
              <a:t>How many cards does each house receive?</a:t>
            </a: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4730" y="1497003"/>
            <a:ext cx="1168658" cy="981129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826" y="2553512"/>
            <a:ext cx="910466" cy="98384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4593" y="3603581"/>
            <a:ext cx="869699" cy="948515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2228848" y="1730392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2228848" y="2875078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3214686" y="2875078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2228848" y="3861666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3214686" y="3861666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4200524" y="3861666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5186362" y="3861666"/>
            <a:ext cx="985838" cy="5143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ight Brace 28"/>
          <p:cNvSpPr/>
          <p:nvPr/>
        </p:nvSpPr>
        <p:spPr>
          <a:xfrm>
            <a:off x="6287286" y="1730392"/>
            <a:ext cx="356937" cy="2659974"/>
          </a:xfrm>
          <a:prstGeom prst="rightBrace">
            <a:avLst>
              <a:gd name="adj1" fmla="val 8333"/>
              <a:gd name="adj2" fmla="val 4949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6699452" y="2807614"/>
            <a:ext cx="1011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21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7006723" y="1712829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21 </a:t>
                </a:r>
                <a14:m>
                  <m:oMath xmlns:m="http://schemas.openxmlformats.org/officeDocument/2006/math">
                    <m:r>
                      <a:rPr lang="en-GB" sz="2800" i="1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7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6723" y="1712829"/>
                <a:ext cx="2489604" cy="523220"/>
              </a:xfrm>
              <a:prstGeom prst="rect">
                <a:avLst/>
              </a:prstGeom>
              <a:blipFill>
                <a:blip r:embed="rId8"/>
                <a:stretch>
                  <a:fillRect l="-4890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626059" y="1779019"/>
            <a:ext cx="678716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3 </a:t>
            </a:r>
          </a:p>
          <a:p>
            <a:pPr algn="l"/>
            <a:endParaRPr lang="en-GB" sz="32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6 </a:t>
            </a:r>
          </a:p>
          <a:p>
            <a:pPr algn="l"/>
            <a:endParaRPr lang="en-GB" sz="4400" dirty="0">
              <a:solidFill>
                <a:schemeClr val="accent1">
                  <a:lumMod val="75000"/>
                </a:schemeClr>
              </a:solidFill>
            </a:endParaRPr>
          </a:p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12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557461" y="1722724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557454" y="2870643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18563" y="2870643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535777" y="3857231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2549939" y="3857231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545736" y="3857231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94646" y="3857231"/>
            <a:ext cx="657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59369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1" grpId="1"/>
      <p:bldP spid="12" grpId="0"/>
      <p:bldP spid="12" grpId="1"/>
      <p:bldP spid="13" grpId="0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63825" y="660086"/>
            <a:ext cx="771026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Here are three parcels.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400" dirty="0"/>
          </a:p>
          <a:p>
            <a:r>
              <a:rPr lang="en-GB" sz="2800" dirty="0"/>
              <a:t>Parcel A and Parcel B together weigh 90 g.</a:t>
            </a:r>
          </a:p>
          <a:p>
            <a:r>
              <a:rPr lang="en-GB" sz="2800" dirty="0"/>
              <a:t>Parcel B and Parcel C together weigh 130 g.</a:t>
            </a:r>
          </a:p>
          <a:p>
            <a:r>
              <a:rPr lang="en-GB" sz="2800" dirty="0"/>
              <a:t>Parcel A and Parcel C together weigh 120 g.</a:t>
            </a:r>
          </a:p>
          <a:p>
            <a:endParaRPr lang="en-GB" sz="2800" dirty="0"/>
          </a:p>
          <a:p>
            <a:r>
              <a:rPr lang="en-GB" sz="2800" dirty="0"/>
              <a:t>What is the weight of each parcel?</a:t>
            </a:r>
          </a:p>
          <a:p>
            <a:endParaRPr lang="en-GB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1644" y="1181506"/>
            <a:ext cx="2300288" cy="19740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181" y="1183306"/>
            <a:ext cx="2300288" cy="19740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09" y="1181506"/>
            <a:ext cx="2300288" cy="197404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 rot="21003866">
            <a:off x="2900930" y="1472177"/>
            <a:ext cx="980739" cy="443088"/>
            <a:chOff x="1880181" y="1544657"/>
            <a:chExt cx="980739" cy="443088"/>
          </a:xfrm>
        </p:grpSpPr>
        <p:sp>
          <p:nvSpPr>
            <p:cNvPr id="3" name="Pentagon 2"/>
            <p:cNvSpPr/>
            <p:nvPr/>
          </p:nvSpPr>
          <p:spPr>
            <a:xfrm rot="10396159">
              <a:off x="1880181" y="1564148"/>
              <a:ext cx="980739" cy="423597"/>
            </a:xfrm>
            <a:prstGeom prst="homePlat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TextBox 6"/>
            <p:cNvSpPr txBox="1"/>
            <p:nvPr/>
          </p:nvSpPr>
          <p:spPr>
            <a:xfrm rot="21253321">
              <a:off x="2010965" y="1544657"/>
              <a:ext cx="774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/>
                <a:t>A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 rot="21003866">
            <a:off x="4857421" y="1481776"/>
            <a:ext cx="980739" cy="443088"/>
            <a:chOff x="1880181" y="1544657"/>
            <a:chExt cx="980739" cy="443088"/>
          </a:xfrm>
        </p:grpSpPr>
        <p:sp>
          <p:nvSpPr>
            <p:cNvPr id="11" name="Pentagon 10"/>
            <p:cNvSpPr/>
            <p:nvPr/>
          </p:nvSpPr>
          <p:spPr>
            <a:xfrm rot="10396159">
              <a:off x="1880181" y="1564148"/>
              <a:ext cx="980739" cy="423597"/>
            </a:xfrm>
            <a:prstGeom prst="homePlat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TextBox 11"/>
            <p:cNvSpPr txBox="1"/>
            <p:nvPr/>
          </p:nvSpPr>
          <p:spPr>
            <a:xfrm rot="21253321">
              <a:off x="2010965" y="1544657"/>
              <a:ext cx="774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/>
                <a:t>B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 rot="21003866">
            <a:off x="7002704" y="1479976"/>
            <a:ext cx="980739" cy="443088"/>
            <a:chOff x="1880181" y="1544657"/>
            <a:chExt cx="980739" cy="443088"/>
          </a:xfrm>
        </p:grpSpPr>
        <p:sp>
          <p:nvSpPr>
            <p:cNvPr id="18" name="Pentagon 17"/>
            <p:cNvSpPr/>
            <p:nvPr/>
          </p:nvSpPr>
          <p:spPr>
            <a:xfrm rot="10396159">
              <a:off x="1880181" y="1564148"/>
              <a:ext cx="980739" cy="423597"/>
            </a:xfrm>
            <a:prstGeom prst="homePlat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/>
            <p:cNvSpPr txBox="1"/>
            <p:nvPr/>
          </p:nvSpPr>
          <p:spPr>
            <a:xfrm rot="21253321">
              <a:off x="2010965" y="1544657"/>
              <a:ext cx="7749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000" dirty="0"/>
                <a:t>C</a:t>
              </a:r>
            </a:p>
          </p:txBody>
        </p:sp>
      </p:grpSp>
      <p:pic>
        <p:nvPicPr>
          <p:cNvPr id="20" name="Picture 19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8886" y="4624612"/>
            <a:ext cx="747045" cy="7470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21730" y="476730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64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9432" y="1663355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Parcel A and Parcel B together weigh 90 g.</a:t>
            </a:r>
          </a:p>
          <a:p>
            <a:endParaRPr lang="en-GB" sz="28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69431" y="2145322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Parcel A and Parcel C together weigh 120 g.</a:t>
            </a:r>
          </a:p>
          <a:p>
            <a:endParaRPr lang="en-GB" sz="28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882" y="4666339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Parcel C is 30 g heavier than Parcel B.</a:t>
            </a:r>
          </a:p>
          <a:p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06" y="492870"/>
            <a:ext cx="4499320" cy="1372674"/>
          </a:xfrm>
          <a:prstGeom prst="rect">
            <a:avLst/>
          </a:prstGeom>
        </p:spPr>
      </p:pic>
      <p:grpSp>
        <p:nvGrpSpPr>
          <p:cNvPr id="15" name="Group 14"/>
          <p:cNvGrpSpPr/>
          <p:nvPr/>
        </p:nvGrpSpPr>
        <p:grpSpPr>
          <a:xfrm>
            <a:off x="1214438" y="2579342"/>
            <a:ext cx="1143000" cy="892521"/>
            <a:chOff x="1214438" y="2579342"/>
            <a:chExt cx="1143000" cy="892521"/>
          </a:xfrm>
        </p:grpSpPr>
        <p:sp>
          <p:nvSpPr>
            <p:cNvPr id="9" name="Rectangle 8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604889" y="2579342"/>
              <a:ext cx="392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57438" y="2566182"/>
            <a:ext cx="1157287" cy="905681"/>
            <a:chOff x="2357438" y="2561420"/>
            <a:chExt cx="1635607" cy="905681"/>
          </a:xfrm>
        </p:grpSpPr>
        <p:sp>
          <p:nvSpPr>
            <p:cNvPr id="25" name="Rectangle 24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999555" y="2561420"/>
              <a:ext cx="400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B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214438" y="3411258"/>
            <a:ext cx="1143000" cy="895801"/>
            <a:chOff x="1214438" y="2576062"/>
            <a:chExt cx="1143000" cy="895801"/>
          </a:xfrm>
        </p:grpSpPr>
        <p:sp>
          <p:nvSpPr>
            <p:cNvPr id="32" name="Rectangle 31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599202" y="2576062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57438" y="3406933"/>
            <a:ext cx="2128837" cy="900126"/>
            <a:chOff x="2357438" y="2566975"/>
            <a:chExt cx="1635607" cy="90012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5" name="Rectangle 34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932318" y="2566975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C</a:t>
              </a:r>
            </a:p>
          </p:txBody>
        </p:sp>
      </p:grpSp>
      <p:sp>
        <p:nvSpPr>
          <p:cNvPr id="38" name="Rectangle 37"/>
          <p:cNvSpPr/>
          <p:nvPr/>
        </p:nvSpPr>
        <p:spPr>
          <a:xfrm>
            <a:off x="3759438" y="2905870"/>
            <a:ext cx="502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30 </a:t>
            </a:r>
            <a:endParaRPr lang="en-GB" sz="1400" dirty="0"/>
          </a:p>
        </p:txBody>
      </p:sp>
      <p:cxnSp>
        <p:nvCxnSpPr>
          <p:cNvPr id="40" name="Straight Connector 39"/>
          <p:cNvCxnSpPr/>
          <p:nvPr/>
        </p:nvCxnSpPr>
        <p:spPr>
          <a:xfrm flipH="1" flipV="1">
            <a:off x="3514725" y="2905871"/>
            <a:ext cx="14288" cy="1444384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V="1">
            <a:off x="3529013" y="3265332"/>
            <a:ext cx="944629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161567" y="2969681"/>
                <a:ext cx="248960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120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90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30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61567" y="2969681"/>
                <a:ext cx="2489604" cy="523220"/>
              </a:xfrm>
              <a:prstGeom prst="rect">
                <a:avLst/>
              </a:prstGeom>
              <a:blipFill>
                <a:blip r:embed="rId6"/>
                <a:stretch>
                  <a:fillRect l="-5147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8" name="Rectangle 47"/>
          <p:cNvSpPr/>
          <p:nvPr/>
        </p:nvSpPr>
        <p:spPr>
          <a:xfrm>
            <a:off x="4800671" y="2974117"/>
            <a:ext cx="7777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90 g </a:t>
            </a:r>
            <a:endParaRPr lang="en-GB" sz="1600" dirty="0"/>
          </a:p>
        </p:txBody>
      </p:sp>
      <p:sp>
        <p:nvSpPr>
          <p:cNvPr id="49" name="Rectangle 48"/>
          <p:cNvSpPr/>
          <p:nvPr/>
        </p:nvSpPr>
        <p:spPr>
          <a:xfrm>
            <a:off x="4649168" y="3795062"/>
            <a:ext cx="933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>
                <a:solidFill>
                  <a:prstClr val="black"/>
                </a:solidFill>
              </a:rPr>
              <a:t>120 g </a:t>
            </a:r>
            <a:endParaRPr lang="en-GB" sz="1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91250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23" grpId="0"/>
      <p:bldP spid="38" grpId="0"/>
      <p:bldP spid="46" grpId="0"/>
      <p:bldP spid="48" grpId="0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882" y="1993730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Parcel B and Parcel C together weigh 130 g.</a:t>
            </a:r>
          </a:p>
          <a:p>
            <a:endParaRPr lang="en-GB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06" y="492870"/>
            <a:ext cx="4499320" cy="13726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130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30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100</a:t>
                </a:r>
              </a:p>
              <a:p>
                <a:pPr algn="l"/>
                <a:r>
                  <a:rPr lang="en-GB" sz="2800" dirty="0"/>
                  <a:t>100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÷</m:t>
                    </m:r>
                  </m:oMath>
                </a14:m>
                <a:r>
                  <a:rPr lang="en-GB" sz="2800" dirty="0"/>
                  <a:t> 2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50</a:t>
                </a: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57166" y="2957513"/>
                <a:ext cx="2489604" cy="954107"/>
              </a:xfrm>
              <a:prstGeom prst="rect">
                <a:avLst/>
              </a:prstGeom>
              <a:blipFill>
                <a:blip r:embed="rId6"/>
                <a:stretch>
                  <a:fillRect l="-5147" t="-5732" r="-4167" b="-1719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882" y="4666339"/>
            <a:ext cx="77102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Parcel C is 30 g heavier than parcel B.</a:t>
            </a:r>
          </a:p>
          <a:p>
            <a:endParaRPr lang="en-GB" sz="2800" dirty="0"/>
          </a:p>
        </p:txBody>
      </p:sp>
      <p:grpSp>
        <p:nvGrpSpPr>
          <p:cNvPr id="28" name="Group 27"/>
          <p:cNvGrpSpPr/>
          <p:nvPr/>
        </p:nvGrpSpPr>
        <p:grpSpPr>
          <a:xfrm>
            <a:off x="1214438" y="2579342"/>
            <a:ext cx="1143000" cy="892521"/>
            <a:chOff x="1214438" y="2579342"/>
            <a:chExt cx="1143000" cy="892521"/>
          </a:xfrm>
        </p:grpSpPr>
        <p:sp>
          <p:nvSpPr>
            <p:cNvPr id="29" name="Rectangle 28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1604889" y="2579342"/>
              <a:ext cx="3926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357438" y="2566182"/>
            <a:ext cx="1157287" cy="905681"/>
            <a:chOff x="2357438" y="2561420"/>
            <a:chExt cx="1635607" cy="905681"/>
          </a:xfrm>
        </p:grpSpPr>
        <p:sp>
          <p:nvSpPr>
            <p:cNvPr id="39" name="Rectangle 38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999555" y="2561420"/>
              <a:ext cx="400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B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214438" y="3411258"/>
            <a:ext cx="1143000" cy="895801"/>
            <a:chOff x="1214438" y="2576062"/>
            <a:chExt cx="1143000" cy="895801"/>
          </a:xfrm>
        </p:grpSpPr>
        <p:sp>
          <p:nvSpPr>
            <p:cNvPr id="43" name="Rectangle 42"/>
            <p:cNvSpPr/>
            <p:nvPr/>
          </p:nvSpPr>
          <p:spPr>
            <a:xfrm>
              <a:off x="1214438" y="2957513"/>
              <a:ext cx="1143000" cy="51435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99202" y="2576062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A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357438" y="3406933"/>
            <a:ext cx="2128837" cy="900126"/>
            <a:chOff x="2357438" y="2566975"/>
            <a:chExt cx="1635607" cy="90012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8" name="Rectangle 47"/>
            <p:cNvSpPr/>
            <p:nvPr/>
          </p:nvSpPr>
          <p:spPr>
            <a:xfrm>
              <a:off x="2357438" y="2952751"/>
              <a:ext cx="1635607" cy="514350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932318" y="2566975"/>
              <a:ext cx="4000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400" dirty="0"/>
                <a:t>C</a:t>
              </a:r>
            </a:p>
          </p:txBody>
        </p:sp>
      </p:grpSp>
      <p:sp>
        <p:nvSpPr>
          <p:cNvPr id="50" name="Rectangle 49"/>
          <p:cNvSpPr/>
          <p:nvPr/>
        </p:nvSpPr>
        <p:spPr>
          <a:xfrm>
            <a:off x="3759438" y="2905870"/>
            <a:ext cx="5020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dirty="0">
                <a:solidFill>
                  <a:prstClr val="black"/>
                </a:solidFill>
              </a:rPr>
              <a:t>30 </a:t>
            </a:r>
            <a:endParaRPr lang="en-GB" sz="1400" dirty="0"/>
          </a:p>
        </p:txBody>
      </p:sp>
      <p:cxnSp>
        <p:nvCxnSpPr>
          <p:cNvPr id="51" name="Straight Connector 50"/>
          <p:cNvCxnSpPr/>
          <p:nvPr/>
        </p:nvCxnSpPr>
        <p:spPr>
          <a:xfrm flipH="1" flipV="1">
            <a:off x="3514725" y="2905870"/>
            <a:ext cx="14288" cy="1444385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3529013" y="3265332"/>
            <a:ext cx="944629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ight Brace 54"/>
          <p:cNvSpPr/>
          <p:nvPr/>
        </p:nvSpPr>
        <p:spPr>
          <a:xfrm>
            <a:off x="4646016" y="2889790"/>
            <a:ext cx="388328" cy="1402418"/>
          </a:xfrm>
          <a:prstGeom prst="rightBrace">
            <a:avLst>
              <a:gd name="adj1" fmla="val 8333"/>
              <a:gd name="adj2" fmla="val 49495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TextBox 55"/>
          <p:cNvSpPr txBox="1"/>
          <p:nvPr/>
        </p:nvSpPr>
        <p:spPr>
          <a:xfrm>
            <a:off x="5177550" y="3325675"/>
            <a:ext cx="1100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130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827706" y="3816829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30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2694705" y="3826836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50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703128" y="2996461"/>
            <a:ext cx="520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400" dirty="0"/>
              <a:t>50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48409" y="747194"/>
            <a:ext cx="771026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Parcel B weighs 50 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Parcel C weighs 80g.</a:t>
            </a:r>
          </a:p>
          <a:p>
            <a:endParaRPr lang="en-GB" sz="2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4410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0" grpId="0"/>
      <p:bldP spid="55" grpId="0" animBg="1"/>
      <p:bldP spid="56" grpId="0"/>
      <p:bldP spid="57" grpId="0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06" y="492870"/>
            <a:ext cx="4499320" cy="1372674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48409" y="747194"/>
            <a:ext cx="77102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Parcel B weighs 50 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Parcel C weighs 80g.</a:t>
            </a:r>
          </a:p>
          <a:p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Parcel A weighs 40 g.</a:t>
            </a:r>
          </a:p>
          <a:p>
            <a:endParaRPr lang="en-GB" sz="2800" dirty="0"/>
          </a:p>
        </p:txBody>
      </p:sp>
      <p:sp>
        <p:nvSpPr>
          <p:cNvPr id="2" name="Rectangle 1"/>
          <p:cNvSpPr/>
          <p:nvPr/>
        </p:nvSpPr>
        <p:spPr>
          <a:xfrm>
            <a:off x="703117" y="2381163"/>
            <a:ext cx="655666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Parcel A and Parcel B together weigh 90 g.</a:t>
            </a:r>
          </a:p>
          <a:p>
            <a:r>
              <a:rPr lang="en-GB" sz="2800" dirty="0"/>
              <a:t>Parcel B and Parcel C together weigh 130 g.</a:t>
            </a:r>
          </a:p>
          <a:p>
            <a:r>
              <a:rPr lang="en-GB" sz="2800" dirty="0"/>
              <a:t>Parcel A and Parcel C together weigh 120 g.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7058555" y="2381163"/>
                <a:ext cx="7710265" cy="1815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50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90</a:t>
                </a:r>
              </a:p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50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80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130</a:t>
                </a:r>
              </a:p>
              <a:p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80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>
                    <a:solidFill>
                      <a:schemeClr val="accent1">
                        <a:lumMod val="75000"/>
                      </a:schemeClr>
                    </a:solidFill>
                  </a:rPr>
                  <a:t> 120</a:t>
                </a:r>
              </a:p>
              <a:p>
                <a:endParaRPr lang="en-GB" sz="2800" dirty="0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8555" y="2381163"/>
                <a:ext cx="7710265" cy="1815882"/>
              </a:xfrm>
              <a:prstGeom prst="rect">
                <a:avLst/>
              </a:prstGeom>
              <a:blipFill>
                <a:blip r:embed="rId6"/>
                <a:stretch>
                  <a:fillRect l="-1660" t="-33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: Rounded Corners 5"/>
          <p:cNvSpPr/>
          <p:nvPr/>
        </p:nvSpPr>
        <p:spPr>
          <a:xfrm>
            <a:off x="2436994" y="4152839"/>
            <a:ext cx="6222829" cy="105560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GB" sz="2800" dirty="0"/>
              <a:t>Could you design a similar problem to challenge your friends?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025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16006"/>
            <a:ext cx="87348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Rosie is posting 10 greetings cards.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She writes the house number on the front of each envelope.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Here are the house numbers.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3328" y="1882081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7734016" y="255604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0237D789-5271-4431-922A-633FD4A470BD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18" y="1270246"/>
            <a:ext cx="1289170" cy="147332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E01479C6-D533-4483-B8E8-E2D993F22F95}"/>
              </a:ext>
            </a:extLst>
          </p:cNvPr>
          <p:cNvSpPr txBox="1"/>
          <p:nvPr/>
        </p:nvSpPr>
        <p:spPr>
          <a:xfrm>
            <a:off x="751100" y="3291858"/>
            <a:ext cx="845531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Rosie posts 2 cards every day for 5 days.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sum of the house numbers on each day is shown in the table.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186E22F-B02E-4347-9252-E148A495E2A9}"/>
              </a:ext>
            </a:extLst>
          </p:cNvPr>
          <p:cNvSpPr/>
          <p:nvPr/>
        </p:nvSpPr>
        <p:spPr>
          <a:xfrm>
            <a:off x="4486592" y="182511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C49A2D6-C98A-47D0-B464-A8AEFCD6F7A7}"/>
              </a:ext>
            </a:extLst>
          </p:cNvPr>
          <p:cNvSpPr/>
          <p:nvPr/>
        </p:nvSpPr>
        <p:spPr>
          <a:xfrm>
            <a:off x="3302540" y="182511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536E7DA-507C-4914-A5E4-DC19539A6D9B}"/>
              </a:ext>
            </a:extLst>
          </p:cNvPr>
          <p:cNvSpPr/>
          <p:nvPr/>
        </p:nvSpPr>
        <p:spPr>
          <a:xfrm>
            <a:off x="5670644" y="182511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6F6BEC8-FC01-4571-9D46-982B173FEC08}"/>
              </a:ext>
            </a:extLst>
          </p:cNvPr>
          <p:cNvSpPr/>
          <p:nvPr/>
        </p:nvSpPr>
        <p:spPr>
          <a:xfrm>
            <a:off x="6854696" y="182511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886BA36-88E0-4BB3-AAD1-AABE5A1B788A}"/>
              </a:ext>
            </a:extLst>
          </p:cNvPr>
          <p:cNvSpPr/>
          <p:nvPr/>
        </p:nvSpPr>
        <p:spPr>
          <a:xfrm>
            <a:off x="2118487" y="261569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7890D97-F501-465A-B2C0-1749699EC40B}"/>
              </a:ext>
            </a:extLst>
          </p:cNvPr>
          <p:cNvSpPr/>
          <p:nvPr/>
        </p:nvSpPr>
        <p:spPr>
          <a:xfrm>
            <a:off x="2118488" y="182511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2EA714D-EF59-4903-A635-28B87B97941E}"/>
              </a:ext>
            </a:extLst>
          </p:cNvPr>
          <p:cNvSpPr/>
          <p:nvPr/>
        </p:nvSpPr>
        <p:spPr>
          <a:xfrm>
            <a:off x="6854696" y="261569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39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8E6F25-C9DF-4E81-B731-3CEB7457BC88}"/>
              </a:ext>
            </a:extLst>
          </p:cNvPr>
          <p:cNvSpPr/>
          <p:nvPr/>
        </p:nvSpPr>
        <p:spPr>
          <a:xfrm>
            <a:off x="3302540" y="261569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FFBF144-DA53-4670-B438-6BDE9DA366DF}"/>
              </a:ext>
            </a:extLst>
          </p:cNvPr>
          <p:cNvSpPr/>
          <p:nvPr/>
        </p:nvSpPr>
        <p:spPr>
          <a:xfrm>
            <a:off x="4486591" y="261569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4D75C45-BD53-405C-816F-DEFD8F3E9646}"/>
              </a:ext>
            </a:extLst>
          </p:cNvPr>
          <p:cNvSpPr/>
          <p:nvPr/>
        </p:nvSpPr>
        <p:spPr>
          <a:xfrm>
            <a:off x="5670644" y="261569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</a:p>
        </p:txBody>
      </p:sp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08BECAA2-DBF6-4D1E-9283-A0A50B6391A0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22828" y="4152291"/>
          <a:ext cx="6096000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C3297B31-8E5D-496F-A651-7A07EC1E879C}"/>
              </a:ext>
            </a:extLst>
          </p:cNvPr>
          <p:cNvSpPr txBox="1"/>
          <p:nvPr/>
        </p:nvSpPr>
        <p:spPr>
          <a:xfrm>
            <a:off x="751100" y="4890955"/>
            <a:ext cx="845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cards could Rosie post on each day?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290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0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39DC85F-0ACD-466E-93D8-F1C47303BEFD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876267" y="2357336"/>
          <a:ext cx="60960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val="367021467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42157336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4964287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89187796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172842011"/>
                    </a:ext>
                  </a:extLst>
                </a:gridCol>
              </a:tblGrid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Mon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Tue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Wed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Thu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Fri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996006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39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4067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22649744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2306000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50730152"/>
                  </a:ext>
                </a:extLst>
              </a:tr>
              <a:tr h="335564"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2398797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04965D26-0A12-401D-9A89-DFAD9E7CF265}"/>
              </a:ext>
            </a:extLst>
          </p:cNvPr>
          <p:cNvSpPr/>
          <p:nvPr/>
        </p:nvSpPr>
        <p:spPr>
          <a:xfrm>
            <a:off x="4540031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7AEBC01-82C1-4909-9D28-BC4C05158E09}"/>
              </a:ext>
            </a:extLst>
          </p:cNvPr>
          <p:cNvSpPr/>
          <p:nvPr/>
        </p:nvSpPr>
        <p:spPr>
          <a:xfrm>
            <a:off x="3355979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8B159DB-50A1-4F33-8516-8FBF9A338A10}"/>
              </a:ext>
            </a:extLst>
          </p:cNvPr>
          <p:cNvSpPr/>
          <p:nvPr/>
        </p:nvSpPr>
        <p:spPr>
          <a:xfrm>
            <a:off x="5724083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1C3F38A-A0CD-4C41-890D-1E8A8D30690D}"/>
              </a:ext>
            </a:extLst>
          </p:cNvPr>
          <p:cNvSpPr/>
          <p:nvPr/>
        </p:nvSpPr>
        <p:spPr>
          <a:xfrm>
            <a:off x="6908135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8453E90-ABCD-4832-BD71-0040ADAAE07F}"/>
              </a:ext>
            </a:extLst>
          </p:cNvPr>
          <p:cNvSpPr/>
          <p:nvPr/>
        </p:nvSpPr>
        <p:spPr>
          <a:xfrm>
            <a:off x="2171926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54FDFC-50E0-41B7-8411-2089D23DD5BF}"/>
              </a:ext>
            </a:extLst>
          </p:cNvPr>
          <p:cNvSpPr/>
          <p:nvPr/>
        </p:nvSpPr>
        <p:spPr>
          <a:xfrm>
            <a:off x="2171927" y="655392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069318-BBD2-4BD3-BA4A-C1E13EB71303}"/>
              </a:ext>
            </a:extLst>
          </p:cNvPr>
          <p:cNvSpPr/>
          <p:nvPr/>
        </p:nvSpPr>
        <p:spPr>
          <a:xfrm>
            <a:off x="6908135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C871C30-4AB5-4CC4-A92C-CE5C807C60B6}"/>
              </a:ext>
            </a:extLst>
          </p:cNvPr>
          <p:cNvSpPr/>
          <p:nvPr/>
        </p:nvSpPr>
        <p:spPr>
          <a:xfrm>
            <a:off x="3355979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03C2879-9057-4C34-AF24-BDCB1372EDB2}"/>
              </a:ext>
            </a:extLst>
          </p:cNvPr>
          <p:cNvSpPr/>
          <p:nvPr/>
        </p:nvSpPr>
        <p:spPr>
          <a:xfrm>
            <a:off x="4540030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35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DEDE8DB-1E06-4566-A2CC-EC2872C470F4}"/>
              </a:ext>
            </a:extLst>
          </p:cNvPr>
          <p:cNvSpPr/>
          <p:nvPr/>
        </p:nvSpPr>
        <p:spPr>
          <a:xfrm>
            <a:off x="5724083" y="1445979"/>
            <a:ext cx="768475" cy="6321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38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C81D87-623B-43C0-B549-B35D3CE62AEA}"/>
              </a:ext>
            </a:extLst>
          </p:cNvPr>
          <p:cNvSpPr txBox="1"/>
          <p:nvPr/>
        </p:nvSpPr>
        <p:spPr>
          <a:xfrm>
            <a:off x="1965408" y="3045362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66A9F8-CE5A-44A0-A354-A456B486B705}"/>
              </a:ext>
            </a:extLst>
          </p:cNvPr>
          <p:cNvSpPr txBox="1"/>
          <p:nvPr/>
        </p:nvSpPr>
        <p:spPr>
          <a:xfrm>
            <a:off x="1965408" y="340233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13 , 32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C4F0D9-2428-498F-A95A-E191C601411A}"/>
              </a:ext>
            </a:extLst>
          </p:cNvPr>
          <p:cNvSpPr txBox="1"/>
          <p:nvPr/>
        </p:nvSpPr>
        <p:spPr>
          <a:xfrm>
            <a:off x="322373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1 , 13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6B1370-C41C-490A-9CEE-33A2A2B78AE0}"/>
              </a:ext>
            </a:extLst>
          </p:cNvPr>
          <p:cNvSpPr txBox="1"/>
          <p:nvPr/>
        </p:nvSpPr>
        <p:spPr>
          <a:xfrm>
            <a:off x="3223731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4 , 10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399352-6EE7-4DEB-8B50-B9B68EDC0896}"/>
              </a:ext>
            </a:extLst>
          </p:cNvPr>
          <p:cNvSpPr txBox="1"/>
          <p:nvPr/>
        </p:nvSpPr>
        <p:spPr>
          <a:xfrm>
            <a:off x="3158417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0E76AC-D4A5-4AB5-920A-19B8B1D5ECC4}"/>
              </a:ext>
            </a:extLst>
          </p:cNvPr>
          <p:cNvSpPr txBox="1"/>
          <p:nvPr/>
        </p:nvSpPr>
        <p:spPr>
          <a:xfrm>
            <a:off x="4434555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5F5-76B8-4122-A57D-A1BF086CFBE9}"/>
              </a:ext>
            </a:extLst>
          </p:cNvPr>
          <p:cNvSpPr txBox="1"/>
          <p:nvPr/>
        </p:nvSpPr>
        <p:spPr>
          <a:xfrm>
            <a:off x="4351426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3E89BEB-BAF9-4769-8BA9-B0A45AFF83B4}"/>
              </a:ext>
            </a:extLst>
          </p:cNvPr>
          <p:cNvSpPr txBox="1"/>
          <p:nvPr/>
        </p:nvSpPr>
        <p:spPr>
          <a:xfrm>
            <a:off x="4351426" y="3763340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537B6EA-AEDA-4538-99B6-A15179005DF3}"/>
              </a:ext>
            </a:extLst>
          </p:cNvPr>
          <p:cNvSpPr txBox="1"/>
          <p:nvPr/>
        </p:nvSpPr>
        <p:spPr>
          <a:xfrm>
            <a:off x="5611340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1 , 38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4C3EC8F-A9D5-4C43-B81D-7870745DE395}"/>
              </a:ext>
            </a:extLst>
          </p:cNvPr>
          <p:cNvSpPr txBox="1"/>
          <p:nvPr/>
        </p:nvSpPr>
        <p:spPr>
          <a:xfrm>
            <a:off x="5605402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5A1AFD-FD9D-4D3E-9B8E-6FF7ED142206}"/>
              </a:ext>
            </a:extLst>
          </p:cNvPr>
          <p:cNvSpPr txBox="1"/>
          <p:nvPr/>
        </p:nvSpPr>
        <p:spPr>
          <a:xfrm>
            <a:off x="6821492" y="3049392"/>
            <a:ext cx="1100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1 , 39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08E411-CFBC-4D19-A87B-10B3FA0EB664}"/>
              </a:ext>
            </a:extLst>
          </p:cNvPr>
          <p:cNvSpPr txBox="1"/>
          <p:nvPr/>
        </p:nvSpPr>
        <p:spPr>
          <a:xfrm>
            <a:off x="6821493" y="3406366"/>
            <a:ext cx="11019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5 , 35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9706CCE0-217C-472C-92F5-6491DC0786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0737" y="1237277"/>
            <a:ext cx="747045" cy="747045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FBBD0D68-0FE6-4F0A-BC9E-F44A616AC137}"/>
              </a:ext>
            </a:extLst>
          </p:cNvPr>
          <p:cNvSpPr txBox="1"/>
          <p:nvPr/>
        </p:nvSpPr>
        <p:spPr>
          <a:xfrm>
            <a:off x="7701425" y="1911243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2A56DA8-8B19-4128-8095-2A7A323334A8}"/>
              </a:ext>
            </a:extLst>
          </p:cNvPr>
          <p:cNvSpPr txBox="1"/>
          <p:nvPr/>
        </p:nvSpPr>
        <p:spPr>
          <a:xfrm>
            <a:off x="751100" y="4689088"/>
            <a:ext cx="8455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Which cards could Rosie post on each day?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65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6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5.2|5.4|4.5|6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1.2|4.7|0.8|0.7|4.8|3.5|4.6|4.3|1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5.4|0.7|6.6|6.6|1.2|4.7|0.5|7.8|0.8|0.4|0.6|5.3|0.7|0.7|1.8|7.3|7.9|6.3|2.4|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7|1.6|3.5|2.8|4.1|1.3|9.1|2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5.4|6.5|2.8|1.6|4.8|3.6|3.1|5.9|2.7|7.6|3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2.4|2.6|11.2|1.1|1|10.6|6.8|1.2|11.3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0.6|10.6|14.2|9|8.3|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3.5|5.7|3.7|17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6.7|3.2|3.2|1.3|2|2.8|6.7|2.3|8|1.2|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|7.6|1.7|10.9|2.3|2.8|2.1|1.4|8.2|5.2|10.1|1|4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522d4c35-b548-4432-90ae-af4376e1c4b4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cee99ee9-287b-4f9a-957c-ba5ae7375c9a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40B9BB-930A-4E5D-9DB4-57E567AA62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7819</TotalTime>
  <Words>633</Words>
  <Application>Microsoft Office PowerPoint</Application>
  <PresentationFormat>A4 Paper (210x297 mm)</PresentationFormat>
  <Paragraphs>212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95</cp:revision>
  <dcterms:created xsi:type="dcterms:W3CDTF">2019-10-15T10:24:11Z</dcterms:created>
  <dcterms:modified xsi:type="dcterms:W3CDTF">2020-12-03T14:19:02Z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