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2" r:id="rId3"/>
    <p:sldId id="273" r:id="rId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3864"/>
    <a:srgbClr val="FFD579"/>
    <a:srgbClr val="EC44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0" autoAdjust="0"/>
    <p:restoredTop sz="94660"/>
  </p:normalViewPr>
  <p:slideViewPr>
    <p:cSldViewPr snapToGrid="0">
      <p:cViewPr varScale="1">
        <p:scale>
          <a:sx n="93" d="100"/>
          <a:sy n="93" d="100"/>
        </p:scale>
        <p:origin x="1320" y="200"/>
      </p:cViewPr>
      <p:guideLst>
        <p:guide orient="horz" pos="3748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8973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9065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558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8791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138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2935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00684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249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3161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19996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00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KG Red Hands" panose="02000505000000020004" pitchFamily="2" charset="0"/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Red Hands" panose="02000505000000020004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9457F4C-6E77-4F69-9BBC-9D4D43DE3CA4}"/>
              </a:ext>
            </a:extLst>
          </p:cNvPr>
          <p:cNvSpPr/>
          <p:nvPr userDrawn="1"/>
        </p:nvSpPr>
        <p:spPr>
          <a:xfrm>
            <a:off x="0" y="0"/>
            <a:ext cx="9906000" cy="62179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59BEBB6-945C-4044-9B77-44CDF3656EAA}"/>
              </a:ext>
            </a:extLst>
          </p:cNvPr>
          <p:cNvSpPr/>
          <p:nvPr userDrawn="1"/>
        </p:nvSpPr>
        <p:spPr>
          <a:xfrm>
            <a:off x="0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7BFA0B1-7334-4389-B254-7453131E5272}"/>
              </a:ext>
            </a:extLst>
          </p:cNvPr>
          <p:cNvSpPr/>
          <p:nvPr userDrawn="1"/>
        </p:nvSpPr>
        <p:spPr>
          <a:xfrm>
            <a:off x="9596437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63113B7-841F-4C25-8331-B380A26DDBE9}"/>
              </a:ext>
            </a:extLst>
          </p:cNvPr>
          <p:cNvSpPr/>
          <p:nvPr userDrawn="1"/>
        </p:nvSpPr>
        <p:spPr>
          <a:xfrm>
            <a:off x="1" y="6592824"/>
            <a:ext cx="9906000" cy="26517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Blank Space Solid" panose="02000000000000000000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672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FD334E39-FA13-DA42-92E1-3A1D42F767FA}"/>
              </a:ext>
            </a:extLst>
          </p:cNvPr>
          <p:cNvSpPr txBox="1"/>
          <p:nvPr/>
        </p:nvSpPr>
        <p:spPr>
          <a:xfrm>
            <a:off x="706582" y="978396"/>
            <a:ext cx="845127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See the dice magic in action!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Roll a dice and see what number you land on.</a:t>
            </a:r>
          </a:p>
          <a:p>
            <a:pPr algn="ctr"/>
            <a:endParaRPr lang="en-US" sz="12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400" dirty="0">
              <a:latin typeface="KG Primary Penmanship" panose="02000506000000020003" pitchFamily="2" charset="77"/>
            </a:endParaRP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How many spots are on the top?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What number will be on the bottom of the dice?</a:t>
            </a:r>
          </a:p>
          <a:p>
            <a:pPr algn="ctr"/>
            <a:endParaRPr lang="en-US" sz="2400" dirty="0">
              <a:latin typeface="KG Primary Penmanship" panose="02000506000000020003" pitchFamily="2" charset="77"/>
            </a:endParaRP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Remember that the numbers on the top and the bottom of the dice add together to make 7!</a:t>
            </a:r>
            <a:br>
              <a:rPr lang="en-US" sz="2800" dirty="0">
                <a:latin typeface="KG Primary Penmanship" panose="02000506000000020003" pitchFamily="2" charset="77"/>
              </a:rPr>
            </a:br>
            <a:endParaRPr lang="en-US" sz="1600" dirty="0">
              <a:latin typeface="KG Primary Penmanship" panose="02000506000000020003" pitchFamily="2" charset="77"/>
            </a:endParaRPr>
          </a:p>
          <a:p>
            <a:pPr algn="ctr"/>
            <a:r>
              <a:rPr lang="en-US" sz="2800" i="1" dirty="0">
                <a:latin typeface="KG Primary Penmanship" panose="02000506000000020003" pitchFamily="2" charset="77"/>
              </a:rPr>
              <a:t>You could use the ten frame on the next page to help you.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59E82152-202D-444F-93FC-A970B51A28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15477">
            <a:off x="2030845" y="1825210"/>
            <a:ext cx="1803400" cy="2057400"/>
          </a:xfrm>
          <a:prstGeom prst="rect">
            <a:avLst/>
          </a:prstGeom>
        </p:spPr>
      </p:pic>
      <p:pic>
        <p:nvPicPr>
          <p:cNvPr id="9" name="Picture 8" descr="A picture containing arrow&#10;&#10;Description automatically generated">
            <a:extLst>
              <a:ext uri="{FF2B5EF4-FFF2-40B4-BE49-F238E27FC236}">
                <a16:creationId xmlns:a16="http://schemas.microsoft.com/office/drawing/2014/main" id="{EA2A8868-0D39-404F-9DAD-1348029102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544" y="1814946"/>
            <a:ext cx="1803400" cy="2057400"/>
          </a:xfrm>
          <a:prstGeom prst="rect">
            <a:avLst/>
          </a:prstGeom>
        </p:spPr>
      </p:pic>
      <p:pic>
        <p:nvPicPr>
          <p:cNvPr id="11" name="Picture 10" descr="A green rectangle with a number on it&#10;&#10;Description automatically generated with low confidence">
            <a:extLst>
              <a:ext uri="{FF2B5EF4-FFF2-40B4-BE49-F238E27FC236}">
                <a16:creationId xmlns:a16="http://schemas.microsoft.com/office/drawing/2014/main" id="{C3295A9A-C13C-EE4F-80BB-A80C22148E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057" y="1700646"/>
            <a:ext cx="23368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170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5396315-8A7A-4A4F-B742-8F15404CF106}"/>
              </a:ext>
            </a:extLst>
          </p:cNvPr>
          <p:cNvSpPr txBox="1"/>
          <p:nvPr/>
        </p:nvSpPr>
        <p:spPr>
          <a:xfrm>
            <a:off x="891997" y="1191843"/>
            <a:ext cx="81220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Here is a ten frame.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You could use this to help you to work out how many spots will be on the bottom of the dice.</a:t>
            </a:r>
            <a:endParaRPr lang="en-US" sz="2800" i="1" dirty="0">
              <a:latin typeface="KG Primary Penmanship" panose="02000506000000020003" pitchFamily="2" charset="77"/>
            </a:endParaRPr>
          </a:p>
        </p:txBody>
      </p:sp>
      <p:pic>
        <p:nvPicPr>
          <p:cNvPr id="4" name="Picture 3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E7C9EA60-CEA2-8043-A937-5E9045C127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62245" y="486122"/>
            <a:ext cx="3581509" cy="812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76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99</Words>
  <Application>Microsoft Macintosh PowerPoint</Application>
  <PresentationFormat>A4 Paper (210x297 mm)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KG Blank Space Solid</vt:lpstr>
      <vt:lpstr>Arial</vt:lpstr>
      <vt:lpstr>Calibri</vt:lpstr>
      <vt:lpstr>Calibri Light</vt:lpstr>
      <vt:lpstr>KG Primary Penmanship</vt:lpstr>
      <vt:lpstr>KG Red Hands</vt:lpstr>
      <vt:lpstr>Office Theme</vt:lpstr>
      <vt:lpstr>1_Office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Charlotte Cooper</cp:lastModifiedBy>
  <cp:revision>47</cp:revision>
  <dcterms:created xsi:type="dcterms:W3CDTF">2020-09-08T07:29:28Z</dcterms:created>
  <dcterms:modified xsi:type="dcterms:W3CDTF">2021-02-11T16:39:10Z</dcterms:modified>
</cp:coreProperties>
</file>