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81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6046" userDrawn="1">
          <p15:clr>
            <a:srgbClr val="A4A3A4"/>
          </p15:clr>
        </p15:guide>
        <p15:guide id="3" orient="horz" pos="22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79"/>
    <a:srgbClr val="1F3864"/>
    <a:srgbClr val="76D6FF"/>
    <a:srgbClr val="7A81FF"/>
    <a:srgbClr val="FF2913"/>
    <a:srgbClr val="FF8AD8"/>
    <a:srgbClr val="D883FF"/>
    <a:srgbClr val="FF7E79"/>
    <a:srgbClr val="F6DA8D"/>
    <a:srgbClr val="F8DC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22" autoAdjust="0"/>
    <p:restoredTop sz="94660"/>
  </p:normalViewPr>
  <p:slideViewPr>
    <p:cSldViewPr snapToGrid="0">
      <p:cViewPr>
        <p:scale>
          <a:sx n="92" d="100"/>
          <a:sy n="92" d="100"/>
        </p:scale>
        <p:origin x="1344" y="200"/>
      </p:cViewPr>
      <p:guideLst>
        <p:guide orient="horz" pos="4320"/>
        <p:guide pos="6046"/>
        <p:guide orient="horz" pos="22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09/02/2021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B05CABD-D422-6144-A675-8F3A4A60E87D}"/>
              </a:ext>
            </a:extLst>
          </p:cNvPr>
          <p:cNvSpPr txBox="1"/>
          <p:nvPr/>
        </p:nvSpPr>
        <p:spPr>
          <a:xfrm>
            <a:off x="304800" y="934245"/>
            <a:ext cx="9293225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Play the ten frame fill game with a friend.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Take it in turns to roll the dice and fill your ten frame with the correct number of objects.</a:t>
            </a: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1600" dirty="0">
              <a:latin typeface="KG Primary Penmanship" panose="02000506000000020003" pitchFamily="2" charset="77"/>
            </a:endParaRP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The first person to fill their frame with exactly ten objects wins.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E2FDCA8-7D30-4E47-A273-06A11CE4F7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7611" y="2376291"/>
            <a:ext cx="1498067" cy="339036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A4A65E8-88FC-6C42-9352-3FC2172DF9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2304" y="2376291"/>
            <a:ext cx="1498067" cy="3390363"/>
          </a:xfrm>
          <a:prstGeom prst="rect">
            <a:avLst/>
          </a:prstGeom>
        </p:spPr>
      </p:pic>
      <p:pic>
        <p:nvPicPr>
          <p:cNvPr id="30" name="Picture 2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ED16812-2A5D-D34F-B641-B5291F3701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091" y="4071473"/>
            <a:ext cx="1644242" cy="1753253"/>
          </a:xfrm>
          <a:prstGeom prst="rect">
            <a:avLst/>
          </a:prstGeom>
        </p:spPr>
      </p:pic>
      <p:pic>
        <p:nvPicPr>
          <p:cNvPr id="31" name="Picture 30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14CE133-7605-8343-BFB5-6958D975D1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351" y="3780484"/>
            <a:ext cx="1644242" cy="2041447"/>
          </a:xfrm>
          <a:prstGeom prst="rect">
            <a:avLst/>
          </a:prstGeom>
        </p:spPr>
      </p:pic>
      <p:pic>
        <p:nvPicPr>
          <p:cNvPr id="34" name="Picture 33" descr="A picture containing arrow&#10;&#10;Description automatically generated">
            <a:extLst>
              <a:ext uri="{FF2B5EF4-FFF2-40B4-BE49-F238E27FC236}">
                <a16:creationId xmlns:a16="http://schemas.microsoft.com/office/drawing/2014/main" id="{690DD5DB-795D-0F40-9072-5D3C20EC3D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380" y="2992823"/>
            <a:ext cx="18034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76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297"/>
    </mc:Choice>
    <mc:Fallback xmlns="">
      <p:transition spd="slow" advTm="192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- up of some windows&#10;&#10;Description automatically generated with low confidence">
            <a:extLst>
              <a:ext uri="{FF2B5EF4-FFF2-40B4-BE49-F238E27FC236}">
                <a16:creationId xmlns:a16="http://schemas.microsoft.com/office/drawing/2014/main" id="{3894714E-8CCD-BA46-ADD2-361F1D423C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5" t="2711" r="5744" b="2390"/>
          <a:stretch/>
        </p:blipFill>
        <p:spPr>
          <a:xfrm rot="5400000">
            <a:off x="3727763" y="2369438"/>
            <a:ext cx="2447296" cy="595998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3BCD66C-5C71-F849-8F8E-E329EABC1557}"/>
              </a:ext>
            </a:extLst>
          </p:cNvPr>
          <p:cNvSpPr txBox="1"/>
          <p:nvPr/>
        </p:nvSpPr>
        <p:spPr>
          <a:xfrm>
            <a:off x="304800" y="992161"/>
            <a:ext cx="9293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Here are two ten frames that you could use to play the game.</a:t>
            </a:r>
          </a:p>
        </p:txBody>
      </p:sp>
      <p:pic>
        <p:nvPicPr>
          <p:cNvPr id="8" name="Picture 7" descr="A close - up of some windows&#10;&#10;Description automatically generated with low confidence">
            <a:extLst>
              <a:ext uri="{FF2B5EF4-FFF2-40B4-BE49-F238E27FC236}">
                <a16:creationId xmlns:a16="http://schemas.microsoft.com/office/drawing/2014/main" id="{FBA0DFE8-274A-BB4E-AA55-52CAFFE559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5" t="2711" r="5744" b="2390"/>
          <a:stretch/>
        </p:blipFill>
        <p:spPr>
          <a:xfrm rot="5400000">
            <a:off x="3727763" y="-159411"/>
            <a:ext cx="2447296" cy="595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475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</TotalTime>
  <Words>57</Words>
  <Application>Microsoft Macintosh PowerPoint</Application>
  <PresentationFormat>A4 Paper (210x297 mm)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KG Primary Penmanship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61</cp:revision>
  <dcterms:created xsi:type="dcterms:W3CDTF">2020-12-14T12:06:57Z</dcterms:created>
  <dcterms:modified xsi:type="dcterms:W3CDTF">2021-02-09T16:43:09Z</dcterms:modified>
</cp:coreProperties>
</file>