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69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7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24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97E7C90-0715-469D-9727-9186245D2F9E}"/>
    <pc:docChg chg="undo redo custSel modSld">
      <pc:chgData name="James Clegg" userId="c6df1435-7a36-4b38-be4d-16e68e91152f" providerId="ADAL" clId="{197E7C90-0715-469D-9727-9186245D2F9E}" dt="2021-06-28T15:52:24.834" v="437" actId="1076"/>
      <pc:docMkLst>
        <pc:docMk/>
      </pc:docMkLst>
      <pc:sldChg chg="modSp">
        <pc:chgData name="James Clegg" userId="c6df1435-7a36-4b38-be4d-16e68e91152f" providerId="ADAL" clId="{197E7C90-0715-469D-9727-9186245D2F9E}" dt="2021-06-28T15:31:08.859" v="70" actId="465"/>
        <pc:sldMkLst>
          <pc:docMk/>
          <pc:sldMk cId="3299310921" sldId="259"/>
        </pc:sldMkLst>
        <pc:spChg chg="mod">
          <ac:chgData name="James Clegg" userId="c6df1435-7a36-4b38-be4d-16e68e91152f" providerId="ADAL" clId="{197E7C90-0715-469D-9727-9186245D2F9E}" dt="2021-06-28T15:31:08.859" v="70" actId="465"/>
          <ac:spMkLst>
            <pc:docMk/>
            <pc:sldMk cId="3299310921" sldId="259"/>
            <ac:spMk id="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08.859" v="70" actId="465"/>
          <ac:spMkLst>
            <pc:docMk/>
            <pc:sldMk cId="3299310921" sldId="259"/>
            <ac:spMk id="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08.859" v="70" actId="465"/>
          <ac:spMkLst>
            <pc:docMk/>
            <pc:sldMk cId="3299310921" sldId="259"/>
            <ac:spMk id="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12.681" v="18" actId="1076"/>
          <ac:spMkLst>
            <pc:docMk/>
            <pc:sldMk cId="3299310921" sldId="259"/>
            <ac:spMk id="10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29:49.156" v="12" actId="1037"/>
          <ac:spMkLst>
            <pc:docMk/>
            <pc:sldMk cId="3299310921" sldId="259"/>
            <ac:spMk id="1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29:52.582" v="16" actId="1037"/>
          <ac:spMkLst>
            <pc:docMk/>
            <pc:sldMk cId="3299310921" sldId="259"/>
            <ac:spMk id="1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29:59.074" v="17" actId="1076"/>
          <ac:spMkLst>
            <pc:docMk/>
            <pc:sldMk cId="3299310921" sldId="259"/>
            <ac:spMk id="19" creationId="{00000000-0000-0000-0000-000000000000}"/>
          </ac:spMkLst>
        </pc:spChg>
        <pc:picChg chg="mod">
          <ac:chgData name="James Clegg" userId="c6df1435-7a36-4b38-be4d-16e68e91152f" providerId="ADAL" clId="{197E7C90-0715-469D-9727-9186245D2F9E}" dt="2021-06-28T15:30:12.681" v="18" actId="1076"/>
          <ac:picMkLst>
            <pc:docMk/>
            <pc:sldMk cId="3299310921" sldId="259"/>
            <ac:picMk id="9" creationId="{00000000-0000-0000-0000-000000000000}"/>
          </ac:picMkLst>
        </pc:picChg>
      </pc:sldChg>
      <pc:sldChg chg="modSp">
        <pc:chgData name="James Clegg" userId="c6df1435-7a36-4b38-be4d-16e68e91152f" providerId="ADAL" clId="{197E7C90-0715-469D-9727-9186245D2F9E}" dt="2021-06-28T15:31:18.496" v="72" actId="207"/>
        <pc:sldMkLst>
          <pc:docMk/>
          <pc:sldMk cId="543163454" sldId="260"/>
        </pc:sldMkLst>
        <pc:spChg chg="mod">
          <ac:chgData name="James Clegg" userId="c6df1435-7a36-4b38-be4d-16e68e91152f" providerId="ADAL" clId="{197E7C90-0715-469D-9727-9186245D2F9E}" dt="2021-06-28T15:31:13.836" v="71" actId="465"/>
          <ac:spMkLst>
            <pc:docMk/>
            <pc:sldMk cId="543163454" sldId="260"/>
            <ac:spMk id="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13.836" v="71" actId="465"/>
          <ac:spMkLst>
            <pc:docMk/>
            <pc:sldMk cId="543163454" sldId="260"/>
            <ac:spMk id="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13.836" v="71" actId="465"/>
          <ac:spMkLst>
            <pc:docMk/>
            <pc:sldMk cId="543163454" sldId="260"/>
            <ac:spMk id="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18.827" v="19" actId="1076"/>
          <ac:spMkLst>
            <pc:docMk/>
            <pc:sldMk cId="543163454" sldId="260"/>
            <ac:spMk id="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18.496" v="72" actId="207"/>
          <ac:spMkLst>
            <pc:docMk/>
            <pc:sldMk cId="543163454" sldId="260"/>
            <ac:spMk id="10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31.318" v="33" actId="555"/>
          <ac:spMkLst>
            <pc:docMk/>
            <pc:sldMk cId="543163454" sldId="260"/>
            <ac:spMk id="11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31.318" v="33" actId="555"/>
          <ac:spMkLst>
            <pc:docMk/>
            <pc:sldMk cId="543163454" sldId="260"/>
            <ac:spMk id="1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35.791" v="46" actId="1037"/>
          <ac:spMkLst>
            <pc:docMk/>
            <pc:sldMk cId="543163454" sldId="260"/>
            <ac:spMk id="1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49.988" v="61" actId="554"/>
          <ac:spMkLst>
            <pc:docMk/>
            <pc:sldMk cId="543163454" sldId="260"/>
            <ac:spMk id="1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49.988" v="61" actId="554"/>
          <ac:spMkLst>
            <pc:docMk/>
            <pc:sldMk cId="543163454" sldId="260"/>
            <ac:spMk id="1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49.988" v="61" actId="554"/>
          <ac:spMkLst>
            <pc:docMk/>
            <pc:sldMk cId="543163454" sldId="260"/>
            <ac:spMk id="1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21.230" v="21" actId="20577"/>
          <ac:spMkLst>
            <pc:docMk/>
            <pc:sldMk cId="543163454" sldId="260"/>
            <ac:spMk id="1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53.395" v="68" actId="1037"/>
          <ac:spMkLst>
            <pc:docMk/>
            <pc:sldMk cId="543163454" sldId="260"/>
            <ac:spMk id="1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0:58.249" v="69" actId="1076"/>
          <ac:spMkLst>
            <pc:docMk/>
            <pc:sldMk cId="543163454" sldId="260"/>
            <ac:spMk id="20" creationId="{00000000-0000-0000-0000-000000000000}"/>
          </ac:spMkLst>
        </pc:spChg>
        <pc:picChg chg="mod">
          <ac:chgData name="James Clegg" userId="c6df1435-7a36-4b38-be4d-16e68e91152f" providerId="ADAL" clId="{197E7C90-0715-469D-9727-9186245D2F9E}" dt="2021-06-28T15:30:18.827" v="19" actId="1076"/>
          <ac:picMkLst>
            <pc:docMk/>
            <pc:sldMk cId="543163454" sldId="260"/>
            <ac:picMk id="8" creationId="{00000000-0000-0000-0000-000000000000}"/>
          </ac:picMkLst>
        </pc:picChg>
      </pc:sldChg>
      <pc:sldChg chg="addSp delSp modSp modAnim">
        <pc:chgData name="James Clegg" userId="c6df1435-7a36-4b38-be4d-16e68e91152f" providerId="ADAL" clId="{197E7C90-0715-469D-9727-9186245D2F9E}" dt="2021-06-28T15:39:19.214" v="167" actId="478"/>
        <pc:sldMkLst>
          <pc:docMk/>
          <pc:sldMk cId="2074492544" sldId="262"/>
        </pc:sldMkLst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1:26.614" v="73" actId="20577"/>
          <ac:spMkLst>
            <pc:docMk/>
            <pc:sldMk cId="2074492544" sldId="262"/>
            <ac:spMk id="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3:37.922" v="79" actId="14100"/>
          <ac:spMkLst>
            <pc:docMk/>
            <pc:sldMk cId="2074492544" sldId="262"/>
            <ac:spMk id="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10" creationId="{00000000-0000-0000-0000-000000000000}"/>
          </ac:spMkLst>
        </pc:spChg>
        <pc:spChg chg="add del mod">
          <ac:chgData name="James Clegg" userId="c6df1435-7a36-4b38-be4d-16e68e91152f" providerId="ADAL" clId="{197E7C90-0715-469D-9727-9186245D2F9E}" dt="2021-06-28T15:37:18.104" v="129" actId="478"/>
          <ac:spMkLst>
            <pc:docMk/>
            <pc:sldMk cId="2074492544" sldId="262"/>
            <ac:spMk id="11" creationId="{7E6BCF94-73AD-4A05-9923-6EDF17E92725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1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1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14" creationId="{00000000-0000-0000-0000-000000000000}"/>
          </ac:spMkLst>
        </pc:spChg>
        <pc:spChg chg="add del mod">
          <ac:chgData name="James Clegg" userId="c6df1435-7a36-4b38-be4d-16e68e91152f" providerId="ADAL" clId="{197E7C90-0715-469D-9727-9186245D2F9E}" dt="2021-06-28T15:37:18.104" v="129" actId="478"/>
          <ac:spMkLst>
            <pc:docMk/>
            <pc:sldMk cId="2074492544" sldId="262"/>
            <ac:spMk id="15" creationId="{73C704B5-8FF9-48F4-9CFD-B71120AF8097}"/>
          </ac:spMkLst>
        </pc:spChg>
        <pc:spChg chg="add del mod">
          <ac:chgData name="James Clegg" userId="c6df1435-7a36-4b38-be4d-16e68e91152f" providerId="ADAL" clId="{197E7C90-0715-469D-9727-9186245D2F9E}" dt="2021-06-28T15:37:18.104" v="129" actId="478"/>
          <ac:spMkLst>
            <pc:docMk/>
            <pc:sldMk cId="2074492544" sldId="262"/>
            <ac:spMk id="16" creationId="{93AA342B-A3CA-42C9-90CE-03BC93259AB7}"/>
          </ac:spMkLst>
        </pc:spChg>
        <pc:spChg chg="add del mod ord">
          <ac:chgData name="James Clegg" userId="c6df1435-7a36-4b38-be4d-16e68e91152f" providerId="ADAL" clId="{197E7C90-0715-469D-9727-9186245D2F9E}" dt="2021-06-28T15:37:18.104" v="129" actId="478"/>
          <ac:spMkLst>
            <pc:docMk/>
            <pc:sldMk cId="2074492544" sldId="262"/>
            <ac:spMk id="17" creationId="{88461BC7-288D-4C29-BF3B-659AE6234CE2}"/>
          </ac:spMkLst>
        </pc:spChg>
        <pc:spChg chg="del mod">
          <ac:chgData name="James Clegg" userId="c6df1435-7a36-4b38-be4d-16e68e91152f" providerId="ADAL" clId="{197E7C90-0715-469D-9727-9186245D2F9E}" dt="2021-06-28T15:39:19.214" v="167" actId="478"/>
          <ac:spMkLst>
            <pc:docMk/>
            <pc:sldMk cId="2074492544" sldId="262"/>
            <ac:spMk id="1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1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2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29.892" v="147" actId="1076"/>
          <ac:spMkLst>
            <pc:docMk/>
            <pc:sldMk cId="2074492544" sldId="262"/>
            <ac:spMk id="2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19.335" v="143" actId="164"/>
          <ac:spMkLst>
            <pc:docMk/>
            <pc:sldMk cId="2074492544" sldId="262"/>
            <ac:spMk id="2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8:44.723" v="156" actId="1076"/>
          <ac:spMkLst>
            <pc:docMk/>
            <pc:sldMk cId="2074492544" sldId="262"/>
            <ac:spMk id="27" creationId="{00000000-0000-0000-0000-000000000000}"/>
          </ac:spMkLst>
        </pc:spChg>
        <pc:grpChg chg="add mod">
          <ac:chgData name="James Clegg" userId="c6df1435-7a36-4b38-be4d-16e68e91152f" providerId="ADAL" clId="{197E7C90-0715-469D-9727-9186245D2F9E}" dt="2021-06-28T15:38:39.507" v="155" actId="1036"/>
          <ac:grpSpMkLst>
            <pc:docMk/>
            <pc:sldMk cId="2074492544" sldId="262"/>
            <ac:grpSpMk id="20" creationId="{C87C35FD-F849-4A36-B017-515389CFFFF6}"/>
          </ac:grpSpMkLst>
        </pc:grpChg>
        <pc:picChg chg="mod">
          <ac:chgData name="James Clegg" userId="c6df1435-7a36-4b38-be4d-16e68e91152f" providerId="ADAL" clId="{197E7C90-0715-469D-9727-9186245D2F9E}" dt="2021-06-28T15:38:34.058" v="148" actId="1076"/>
          <ac:picMkLst>
            <pc:docMk/>
            <pc:sldMk cId="2074492544" sldId="262"/>
            <ac:picMk id="7" creationId="{00000000-0000-0000-0000-000000000000}"/>
          </ac:picMkLst>
        </pc:picChg>
        <pc:picChg chg="mod">
          <ac:chgData name="James Clegg" userId="c6df1435-7a36-4b38-be4d-16e68e91152f" providerId="ADAL" clId="{197E7C90-0715-469D-9727-9186245D2F9E}" dt="2021-06-28T15:38:44.723" v="156" actId="1076"/>
          <ac:picMkLst>
            <pc:docMk/>
            <pc:sldMk cId="2074492544" sldId="262"/>
            <ac:picMk id="26" creationId="{00000000-0000-0000-0000-000000000000}"/>
          </ac:picMkLst>
        </pc:picChg>
      </pc:sldChg>
      <pc:sldChg chg="addSp delSp modSp addAnim delAnim">
        <pc:chgData name="James Clegg" userId="c6df1435-7a36-4b38-be4d-16e68e91152f" providerId="ADAL" clId="{197E7C90-0715-469D-9727-9186245D2F9E}" dt="2021-06-28T15:43:02.632" v="360" actId="1076"/>
        <pc:sldMkLst>
          <pc:docMk/>
          <pc:sldMk cId="1115414497" sldId="263"/>
        </pc:sldMkLst>
        <pc:spChg chg="del">
          <ac:chgData name="James Clegg" userId="c6df1435-7a36-4b38-be4d-16e68e91152f" providerId="ADAL" clId="{197E7C90-0715-469D-9727-9186245D2F9E}" dt="2021-06-28T15:39:24.420" v="171" actId="478"/>
          <ac:spMkLst>
            <pc:docMk/>
            <pc:sldMk cId="1115414497" sldId="263"/>
            <ac:spMk id="5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24.930" v="172" actId="478"/>
          <ac:spMkLst>
            <pc:docMk/>
            <pc:sldMk cId="1115414497" sldId="263"/>
            <ac:spMk id="6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22.619" v="168" actId="478"/>
          <ac:spMkLst>
            <pc:docMk/>
            <pc:sldMk cId="1115414497" sldId="263"/>
            <ac:spMk id="7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00.147" v="161" actId="478"/>
          <ac:spMkLst>
            <pc:docMk/>
            <pc:sldMk cId="1115414497" sldId="263"/>
            <ac:spMk id="8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23.661" v="170" actId="478"/>
          <ac:spMkLst>
            <pc:docMk/>
            <pc:sldMk cId="1115414497" sldId="263"/>
            <ac:spMk id="9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23.127" v="169" actId="478"/>
          <ac:spMkLst>
            <pc:docMk/>
            <pc:sldMk cId="1115414497" sldId="263"/>
            <ac:spMk id="10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8:59.426" v="160" actId="478"/>
          <ac:spMkLst>
            <pc:docMk/>
            <pc:sldMk cId="1115414497" sldId="263"/>
            <ac:spMk id="11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8:58.650" v="159" actId="478"/>
          <ac:spMkLst>
            <pc:docMk/>
            <pc:sldMk cId="1115414497" sldId="263"/>
            <ac:spMk id="13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25.699" v="173" actId="478"/>
          <ac:spMkLst>
            <pc:docMk/>
            <pc:sldMk cId="1115414497" sldId="263"/>
            <ac:spMk id="14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37.205" v="175" actId="478"/>
          <ac:spMkLst>
            <pc:docMk/>
            <pc:sldMk cId="1115414497" sldId="263"/>
            <ac:spMk id="1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0:28.538" v="183" actId="1076"/>
          <ac:spMkLst>
            <pc:docMk/>
            <pc:sldMk cId="1115414497" sldId="263"/>
            <ac:spMk id="1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0:28.538" v="183" actId="1076"/>
          <ac:spMkLst>
            <pc:docMk/>
            <pc:sldMk cId="1115414497" sldId="263"/>
            <ac:spMk id="1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0:41.174" v="186" actId="1076"/>
          <ac:spMkLst>
            <pc:docMk/>
            <pc:sldMk cId="1115414497" sldId="263"/>
            <ac:spMk id="1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39:56.051" v="178" actId="1076"/>
          <ac:spMkLst>
            <pc:docMk/>
            <pc:sldMk cId="1115414497" sldId="263"/>
            <ac:spMk id="20" creationId="{00000000-0000-0000-0000-000000000000}"/>
          </ac:spMkLst>
        </pc:spChg>
        <pc:spChg chg="add del mod">
          <ac:chgData name="James Clegg" userId="c6df1435-7a36-4b38-be4d-16e68e91152f" providerId="ADAL" clId="{197E7C90-0715-469D-9727-9186245D2F9E}" dt="2021-06-28T15:40:47.787" v="187" actId="1076"/>
          <ac:spMkLst>
            <pc:docMk/>
            <pc:sldMk cId="1115414497" sldId="263"/>
            <ac:spMk id="2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0:41.174" v="186" actId="1076"/>
          <ac:spMkLst>
            <pc:docMk/>
            <pc:sldMk cId="1115414497" sldId="263"/>
            <ac:spMk id="2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2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2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3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3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3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3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3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40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1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4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8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28.572" v="249" actId="1076"/>
          <ac:spMkLst>
            <pc:docMk/>
            <pc:sldMk cId="1115414497" sldId="263"/>
            <ac:spMk id="49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2:57.106" v="359" actId="555"/>
          <ac:spMkLst>
            <pc:docMk/>
            <pc:sldMk cId="1115414497" sldId="263"/>
            <ac:spMk id="51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3:02.632" v="360" actId="1076"/>
          <ac:spMkLst>
            <pc:docMk/>
            <pc:sldMk cId="1115414497" sldId="263"/>
            <ac:spMk id="52" creationId="{00000000-0000-0000-0000-000000000000}"/>
          </ac:spMkLst>
        </pc:spChg>
        <pc:spChg chg="del">
          <ac:chgData name="James Clegg" userId="c6df1435-7a36-4b38-be4d-16e68e91152f" providerId="ADAL" clId="{197E7C90-0715-469D-9727-9186245D2F9E}" dt="2021-06-28T15:39:13.815" v="164" actId="478"/>
          <ac:spMkLst>
            <pc:docMk/>
            <pc:sldMk cId="1115414497" sldId="263"/>
            <ac:spMk id="61" creationId="{83059638-537C-4A7D-A63F-3BBA11DD50DE}"/>
          </ac:spMkLst>
        </pc:spChg>
        <pc:spChg chg="mod">
          <ac:chgData name="James Clegg" userId="c6df1435-7a36-4b38-be4d-16e68e91152f" providerId="ADAL" clId="{197E7C90-0715-469D-9727-9186245D2F9E}" dt="2021-06-28T15:40:21.138" v="181" actId="1076"/>
          <ac:spMkLst>
            <pc:docMk/>
            <pc:sldMk cId="1115414497" sldId="263"/>
            <ac:spMk id="64" creationId="{602D0CB1-E536-4FEB-AAC0-2D715441C9D1}"/>
          </ac:spMkLst>
        </pc:spChg>
        <pc:spChg chg="del">
          <ac:chgData name="James Clegg" userId="c6df1435-7a36-4b38-be4d-16e68e91152f" providerId="ADAL" clId="{197E7C90-0715-469D-9727-9186245D2F9E}" dt="2021-06-28T15:39:52.904" v="177" actId="478"/>
          <ac:spMkLst>
            <pc:docMk/>
            <pc:sldMk cId="1115414497" sldId="263"/>
            <ac:spMk id="65" creationId="{CA55F656-141F-4937-A12D-154BBA08258A}"/>
          </ac:spMkLst>
        </pc:spChg>
        <pc:grpChg chg="add mod">
          <ac:chgData name="James Clegg" userId="c6df1435-7a36-4b38-be4d-16e68e91152f" providerId="ADAL" clId="{197E7C90-0715-469D-9727-9186245D2F9E}" dt="2021-06-28T15:39:33.847" v="174" actId="1076"/>
          <ac:grpSpMkLst>
            <pc:docMk/>
            <pc:sldMk cId="1115414497" sldId="263"/>
            <ac:grpSpMk id="50" creationId="{6ECAFD96-D757-408C-ADF4-474BAA542B7E}"/>
          </ac:grpSpMkLst>
        </pc:grpChg>
        <pc:picChg chg="del">
          <ac:chgData name="James Clegg" userId="c6df1435-7a36-4b38-be4d-16e68e91152f" providerId="ADAL" clId="{197E7C90-0715-469D-9727-9186245D2F9E}" dt="2021-06-28T15:38:55.467" v="157" actId="478"/>
          <ac:picMkLst>
            <pc:docMk/>
            <pc:sldMk cId="1115414497" sldId="263"/>
            <ac:picMk id="3" creationId="{00000000-0000-0000-0000-000000000000}"/>
          </ac:picMkLst>
        </pc:picChg>
        <pc:picChg chg="mod">
          <ac:chgData name="James Clegg" userId="c6df1435-7a36-4b38-be4d-16e68e91152f" providerId="ADAL" clId="{197E7C90-0715-469D-9727-9186245D2F9E}" dt="2021-06-28T15:39:46.223" v="176" actId="1076"/>
          <ac:picMkLst>
            <pc:docMk/>
            <pc:sldMk cId="1115414497" sldId="263"/>
            <ac:picMk id="53" creationId="{2E8D4A13-A9C1-4061-A31E-0DAA68662EC5}"/>
          </ac:picMkLst>
        </pc:pic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25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26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27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34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39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43" creationId="{00000000-0000-0000-0000-000000000000}"/>
          </ac:cxnSpMkLst>
        </pc:cxnChg>
        <pc:cxnChg chg="mod">
          <ac:chgData name="James Clegg" userId="c6df1435-7a36-4b38-be4d-16e68e91152f" providerId="ADAL" clId="{197E7C90-0715-469D-9727-9186245D2F9E}" dt="2021-06-28T15:42:28.572" v="249" actId="1076"/>
          <ac:cxnSpMkLst>
            <pc:docMk/>
            <pc:sldMk cId="1115414497" sldId="263"/>
            <ac:cxnSpMk id="45" creationId="{00000000-0000-0000-0000-000000000000}"/>
          </ac:cxnSpMkLst>
        </pc:cxnChg>
      </pc:sldChg>
      <pc:sldChg chg="modSp">
        <pc:chgData name="James Clegg" userId="c6df1435-7a36-4b38-be4d-16e68e91152f" providerId="ADAL" clId="{197E7C90-0715-469D-9727-9186245D2F9E}" dt="2021-06-28T15:47:19.264" v="409" actId="20577"/>
        <pc:sldMkLst>
          <pc:docMk/>
          <pc:sldMk cId="3876988678" sldId="264"/>
        </pc:sldMkLst>
        <pc:spChg chg="mod">
          <ac:chgData name="James Clegg" userId="c6df1435-7a36-4b38-be4d-16e68e91152f" providerId="ADAL" clId="{197E7C90-0715-469D-9727-9186245D2F9E}" dt="2021-06-28T15:47:02.431" v="400" actId="6549"/>
          <ac:spMkLst>
            <pc:docMk/>
            <pc:sldMk cId="3876988678" sldId="264"/>
            <ac:spMk id="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7:19.264" v="409" actId="20577"/>
          <ac:spMkLst>
            <pc:docMk/>
            <pc:sldMk cId="3876988678" sldId="264"/>
            <ac:spMk id="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7:17.248" v="408" actId="20577"/>
          <ac:spMkLst>
            <pc:docMk/>
            <pc:sldMk cId="3876988678" sldId="264"/>
            <ac:spMk id="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54.786" v="399" actId="1076"/>
          <ac:spMkLst>
            <pc:docMk/>
            <pc:sldMk cId="3876988678" sldId="264"/>
            <ac:spMk id="11" creationId="{00000000-0000-0000-0000-000000000000}"/>
          </ac:spMkLst>
        </pc:spChg>
        <pc:picChg chg="mod">
          <ac:chgData name="James Clegg" userId="c6df1435-7a36-4b38-be4d-16e68e91152f" providerId="ADAL" clId="{197E7C90-0715-469D-9727-9186245D2F9E}" dt="2021-06-28T15:46:54.786" v="399" actId="1076"/>
          <ac:picMkLst>
            <pc:docMk/>
            <pc:sldMk cId="3876988678" sldId="264"/>
            <ac:picMk id="10" creationId="{00000000-0000-0000-0000-000000000000}"/>
          </ac:picMkLst>
        </pc:picChg>
      </pc:sldChg>
      <pc:sldChg chg="modSp">
        <pc:chgData name="James Clegg" userId="c6df1435-7a36-4b38-be4d-16e68e91152f" providerId="ADAL" clId="{197E7C90-0715-469D-9727-9186245D2F9E}" dt="2021-06-28T15:46:45.222" v="398" actId="207"/>
        <pc:sldMkLst>
          <pc:docMk/>
          <pc:sldMk cId="1141744902" sldId="265"/>
        </pc:sldMkLst>
        <pc:spChg chg="mod">
          <ac:chgData name="James Clegg" userId="c6df1435-7a36-4b38-be4d-16e68e91152f" providerId="ADAL" clId="{197E7C90-0715-469D-9727-9186245D2F9E}" dt="2021-06-28T15:46:45.222" v="398" actId="207"/>
          <ac:spMkLst>
            <pc:docMk/>
            <pc:sldMk cId="1141744902" sldId="265"/>
            <ac:spMk id="2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45.222" v="398" actId="207"/>
          <ac:spMkLst>
            <pc:docMk/>
            <pc:sldMk cId="1141744902" sldId="265"/>
            <ac:spMk id="26" creationId="{00000000-0000-0000-0000-000000000000}"/>
          </ac:spMkLst>
        </pc:spChg>
      </pc:sldChg>
      <pc:sldChg chg="modSp">
        <pc:chgData name="James Clegg" userId="c6df1435-7a36-4b38-be4d-16e68e91152f" providerId="ADAL" clId="{197E7C90-0715-469D-9727-9186245D2F9E}" dt="2021-06-28T15:46:38.649" v="397" actId="1038"/>
        <pc:sldMkLst>
          <pc:docMk/>
          <pc:sldMk cId="4229178441" sldId="266"/>
        </pc:sldMkLst>
        <pc:spChg chg="mod">
          <ac:chgData name="James Clegg" userId="c6df1435-7a36-4b38-be4d-16e68e91152f" providerId="ADAL" clId="{197E7C90-0715-469D-9727-9186245D2F9E}" dt="2021-06-28T15:46:35.558" v="389" actId="20577"/>
          <ac:spMkLst>
            <pc:docMk/>
            <pc:sldMk cId="4229178441" sldId="266"/>
            <ac:spMk id="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38.649" v="397" actId="1038"/>
          <ac:spMkLst>
            <pc:docMk/>
            <pc:sldMk cId="4229178441" sldId="266"/>
            <ac:spMk id="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24.878" v="368" actId="554"/>
          <ac:spMkLst>
            <pc:docMk/>
            <pc:sldMk cId="4229178441" sldId="266"/>
            <ac:spMk id="11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14.719" v="366" actId="1038"/>
          <ac:spMkLst>
            <pc:docMk/>
            <pc:sldMk cId="4229178441" sldId="266"/>
            <ac:spMk id="1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14.719" v="366" actId="1038"/>
          <ac:spMkLst>
            <pc:docMk/>
            <pc:sldMk cId="4229178441" sldId="266"/>
            <ac:spMk id="13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24.878" v="368" actId="554"/>
          <ac:spMkLst>
            <pc:docMk/>
            <pc:sldMk cId="4229178441" sldId="266"/>
            <ac:spMk id="1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24.878" v="368" actId="554"/>
          <ac:spMkLst>
            <pc:docMk/>
            <pc:sldMk cId="4229178441" sldId="266"/>
            <ac:spMk id="1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6:19.766" v="367" actId="14100"/>
          <ac:spMkLst>
            <pc:docMk/>
            <pc:sldMk cId="4229178441" sldId="266"/>
            <ac:spMk id="17" creationId="{00000000-0000-0000-0000-000000000000}"/>
          </ac:spMkLst>
        </pc:spChg>
      </pc:sldChg>
      <pc:sldChg chg="modSp">
        <pc:chgData name="James Clegg" userId="c6df1435-7a36-4b38-be4d-16e68e91152f" providerId="ADAL" clId="{197E7C90-0715-469D-9727-9186245D2F9E}" dt="2021-06-28T15:52:24.834" v="437" actId="1076"/>
        <pc:sldMkLst>
          <pc:docMk/>
          <pc:sldMk cId="1918633664" sldId="267"/>
        </pc:sldMkLst>
        <pc:spChg chg="mod">
          <ac:chgData name="James Clegg" userId="c6df1435-7a36-4b38-be4d-16e68e91152f" providerId="ADAL" clId="{197E7C90-0715-469D-9727-9186245D2F9E}" dt="2021-06-28T15:48:10.122" v="418" actId="1076"/>
          <ac:spMkLst>
            <pc:docMk/>
            <pc:sldMk cId="1918633664" sldId="267"/>
            <ac:spMk id="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24.834" v="437" actId="1076"/>
          <ac:spMkLst>
            <pc:docMk/>
            <pc:sldMk cId="1918633664" sldId="267"/>
            <ac:spMk id="1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7:56.400" v="416" actId="1076"/>
          <ac:spMkLst>
            <pc:docMk/>
            <pc:sldMk cId="1918633664" sldId="267"/>
            <ac:spMk id="1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48:04.561" v="417" actId="1076"/>
          <ac:spMkLst>
            <pc:docMk/>
            <pc:sldMk cId="1918633664" sldId="267"/>
            <ac:spMk id="18" creationId="{00000000-0000-0000-0000-000000000000}"/>
          </ac:spMkLst>
        </pc:spChg>
        <pc:grpChg chg="mod">
          <ac:chgData name="James Clegg" userId="c6df1435-7a36-4b38-be4d-16e68e91152f" providerId="ADAL" clId="{197E7C90-0715-469D-9727-9186245D2F9E}" dt="2021-06-28T15:47:50.328" v="414" actId="1076"/>
          <ac:grpSpMkLst>
            <pc:docMk/>
            <pc:sldMk cId="1918633664" sldId="267"/>
            <ac:grpSpMk id="9" creationId="{00000000-0000-0000-0000-000000000000}"/>
          </ac:grpSpMkLst>
        </pc:grpChg>
        <pc:picChg chg="mod">
          <ac:chgData name="James Clegg" userId="c6df1435-7a36-4b38-be4d-16e68e91152f" providerId="ADAL" clId="{197E7C90-0715-469D-9727-9186245D2F9E}" dt="2021-06-28T15:48:10.122" v="418" actId="1076"/>
          <ac:picMkLst>
            <pc:docMk/>
            <pc:sldMk cId="1918633664" sldId="267"/>
            <ac:picMk id="5" creationId="{00000000-0000-0000-0000-000000000000}"/>
          </ac:picMkLst>
        </pc:picChg>
      </pc:sldChg>
      <pc:sldChg chg="modSp">
        <pc:chgData name="James Clegg" userId="c6df1435-7a36-4b38-be4d-16e68e91152f" providerId="ADAL" clId="{197E7C90-0715-469D-9727-9186245D2F9E}" dt="2021-06-28T15:52:19.212" v="436" actId="1076"/>
        <pc:sldMkLst>
          <pc:docMk/>
          <pc:sldMk cId="3714442911" sldId="268"/>
        </pc:sldMkLst>
        <pc:spChg chg="mod">
          <ac:chgData name="James Clegg" userId="c6df1435-7a36-4b38-be4d-16e68e91152f" providerId="ADAL" clId="{197E7C90-0715-469D-9727-9186245D2F9E}" dt="2021-06-28T15:52:13.295" v="434" actId="14100"/>
          <ac:spMkLst>
            <pc:docMk/>
            <pc:sldMk cId="3714442911" sldId="268"/>
            <ac:spMk id="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1:43.741" v="425" actId="1076"/>
          <ac:spMkLst>
            <pc:docMk/>
            <pc:sldMk cId="3714442911" sldId="268"/>
            <ac:spMk id="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1:43.741" v="425" actId="1076"/>
          <ac:spMkLst>
            <pc:docMk/>
            <pc:sldMk cId="3714442911" sldId="268"/>
            <ac:spMk id="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19.212" v="436" actId="1076"/>
          <ac:spMkLst>
            <pc:docMk/>
            <pc:sldMk cId="3714442911" sldId="268"/>
            <ac:spMk id="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1:24.277" v="420" actId="14100"/>
          <ac:spMkLst>
            <pc:docMk/>
            <pc:sldMk cId="3714442911" sldId="268"/>
            <ac:spMk id="12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1:45.722" v="426" actId="1076"/>
          <ac:spMkLst>
            <pc:docMk/>
            <pc:sldMk cId="3714442911" sldId="268"/>
            <ac:spMk id="14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04.720" v="433" actId="465"/>
          <ac:spMkLst>
            <pc:docMk/>
            <pc:sldMk cId="3714442911" sldId="268"/>
            <ac:spMk id="15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04.720" v="433" actId="465"/>
          <ac:spMkLst>
            <pc:docMk/>
            <pc:sldMk cId="3714442911" sldId="268"/>
            <ac:spMk id="16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04.720" v="433" actId="465"/>
          <ac:spMkLst>
            <pc:docMk/>
            <pc:sldMk cId="3714442911" sldId="268"/>
            <ac:spMk id="17" creationId="{00000000-0000-0000-0000-000000000000}"/>
          </ac:spMkLst>
        </pc:spChg>
        <pc:spChg chg="mod">
          <ac:chgData name="James Clegg" userId="c6df1435-7a36-4b38-be4d-16e68e91152f" providerId="ADAL" clId="{197E7C90-0715-469D-9727-9186245D2F9E}" dt="2021-06-28T15:52:04.720" v="433" actId="465"/>
          <ac:spMkLst>
            <pc:docMk/>
            <pc:sldMk cId="3714442911" sldId="268"/>
            <ac:spMk id="18" creationId="{00000000-0000-0000-0000-000000000000}"/>
          </ac:spMkLst>
        </pc:spChg>
        <pc:graphicFrameChg chg="modGraphic">
          <ac:chgData name="James Clegg" userId="c6df1435-7a36-4b38-be4d-16e68e91152f" providerId="ADAL" clId="{197E7C90-0715-469D-9727-9186245D2F9E}" dt="2021-06-28T15:51:28.737" v="421" actId="207"/>
          <ac:graphicFrameMkLst>
            <pc:docMk/>
            <pc:sldMk cId="3714442911" sldId="268"/>
            <ac:graphicFrameMk id="2" creationId="{00000000-0000-0000-0000-000000000000}"/>
          </ac:graphicFrameMkLst>
        </pc:graphicFrameChg>
      </pc:sldChg>
    </pc:docChg>
  </pc:docChgLst>
  <pc:docChgLst>
    <pc:chgData name="James Clegg" userId="c6df1435-7a36-4b38-be4d-16e68e91152f" providerId="ADAL" clId="{7DD26E3C-1443-4E0F-964F-FAF8841A35B3}"/>
    <pc:docChg chg="custSel modSld">
      <pc:chgData name="James Clegg" userId="c6df1435-7a36-4b38-be4d-16e68e91152f" providerId="ADAL" clId="{7DD26E3C-1443-4E0F-964F-FAF8841A35B3}" dt="2021-06-29T09:07:58.721" v="9"/>
      <pc:docMkLst>
        <pc:docMk/>
      </pc:docMkLst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3299310921" sldId="259"/>
        </pc:sldMkLst>
        <pc:picChg chg="del">
          <ac:chgData name="James Clegg" userId="c6df1435-7a36-4b38-be4d-16e68e91152f" providerId="ADAL" clId="{7DD26E3C-1443-4E0F-964F-FAF8841A35B3}" dt="2021-06-29T09:07:36.667" v="0" actId="478"/>
          <ac:picMkLst>
            <pc:docMk/>
            <pc:sldMk cId="3299310921" sldId="259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543163454" sldId="260"/>
        </pc:sldMkLst>
        <pc:picChg chg="del">
          <ac:chgData name="James Clegg" userId="c6df1435-7a36-4b38-be4d-16e68e91152f" providerId="ADAL" clId="{7DD26E3C-1443-4E0F-964F-FAF8841A35B3}" dt="2021-06-29T09:07:37.795" v="1" actId="478"/>
          <ac:picMkLst>
            <pc:docMk/>
            <pc:sldMk cId="543163454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2074492544" sldId="262"/>
        </pc:sldMkLst>
        <pc:picChg chg="del">
          <ac:chgData name="James Clegg" userId="c6df1435-7a36-4b38-be4d-16e68e91152f" providerId="ADAL" clId="{7DD26E3C-1443-4E0F-964F-FAF8841A35B3}" dt="2021-06-29T09:07:40.082" v="2" actId="478"/>
          <ac:picMkLst>
            <pc:docMk/>
            <pc:sldMk cId="2074492544" sldId="26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1115414497" sldId="263"/>
        </pc:sldMkLst>
        <pc:picChg chg="del">
          <ac:chgData name="James Clegg" userId="c6df1435-7a36-4b38-be4d-16e68e91152f" providerId="ADAL" clId="{7DD26E3C-1443-4E0F-964F-FAF8841A35B3}" dt="2021-06-29T09:07:41.777" v="3" actId="478"/>
          <ac:picMkLst>
            <pc:docMk/>
            <pc:sldMk cId="1115414497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3876988678" sldId="264"/>
        </pc:sldMkLst>
        <pc:picChg chg="del">
          <ac:chgData name="James Clegg" userId="c6df1435-7a36-4b38-be4d-16e68e91152f" providerId="ADAL" clId="{7DD26E3C-1443-4E0F-964F-FAF8841A35B3}" dt="2021-06-29T09:07:43.154" v="4" actId="478"/>
          <ac:picMkLst>
            <pc:docMk/>
            <pc:sldMk cId="3876988678" sldId="26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1141744902" sldId="265"/>
        </pc:sldMkLst>
        <pc:picChg chg="del">
          <ac:chgData name="James Clegg" userId="c6df1435-7a36-4b38-be4d-16e68e91152f" providerId="ADAL" clId="{7DD26E3C-1443-4E0F-964F-FAF8841A35B3}" dt="2021-06-29T09:07:44.630" v="5" actId="478"/>
          <ac:picMkLst>
            <pc:docMk/>
            <pc:sldMk cId="1141744902" sldId="265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4229178441" sldId="266"/>
        </pc:sldMkLst>
        <pc:picChg chg="del">
          <ac:chgData name="James Clegg" userId="c6df1435-7a36-4b38-be4d-16e68e91152f" providerId="ADAL" clId="{7DD26E3C-1443-4E0F-964F-FAF8841A35B3}" dt="2021-06-29T09:07:46.078" v="6" actId="478"/>
          <ac:picMkLst>
            <pc:docMk/>
            <pc:sldMk cId="4229178441" sldId="266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1918633664" sldId="267"/>
        </pc:sldMkLst>
        <pc:picChg chg="del">
          <ac:chgData name="James Clegg" userId="c6df1435-7a36-4b38-be4d-16e68e91152f" providerId="ADAL" clId="{7DD26E3C-1443-4E0F-964F-FAF8841A35B3}" dt="2021-06-29T09:07:47.998" v="7" actId="478"/>
          <ac:picMkLst>
            <pc:docMk/>
            <pc:sldMk cId="1918633664" sldId="267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DD26E3C-1443-4E0F-964F-FAF8841A35B3}" dt="2021-06-29T09:07:58.721" v="9"/>
        <pc:sldMkLst>
          <pc:docMk/>
          <pc:sldMk cId="3714442911" sldId="268"/>
        </pc:sldMkLst>
        <pc:picChg chg="del">
          <ac:chgData name="James Clegg" userId="c6df1435-7a36-4b38-be4d-16e68e91152f" providerId="ADAL" clId="{7DD26E3C-1443-4E0F-964F-FAF8841A35B3}" dt="2021-06-29T09:07:49.391" v="8" actId="478"/>
          <ac:picMkLst>
            <pc:docMk/>
            <pc:sldMk cId="3714442911" sldId="268"/>
            <ac:picMk id="23" creationId="{00000000-0000-0000-0000-000000000000}"/>
          </ac:picMkLst>
        </pc:picChg>
      </pc:sldChg>
      <pc:sldChg chg="modTransition">
        <pc:chgData name="James Clegg" userId="c6df1435-7a36-4b38-be4d-16e68e91152f" providerId="ADAL" clId="{7DD26E3C-1443-4E0F-964F-FAF8841A35B3}" dt="2021-06-29T09:07:58.721" v="9"/>
        <pc:sldMkLst>
          <pc:docMk/>
          <pc:sldMk cId="3431120650" sldId="2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145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70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8D1E2B-88E5-43D8-A052-A6101D7BD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99" y="2430700"/>
            <a:ext cx="6047756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286E8C-71FE-4843-90EB-AEEEA8D10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932" y="1237762"/>
            <a:ext cx="619280" cy="6714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1D25DD-69FA-4F49-BCE7-451BF10239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21673" y="3300510"/>
            <a:ext cx="1293352" cy="1420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EE641E-085A-4767-9C05-5265152923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1936" y="4065345"/>
            <a:ext cx="1293352" cy="15949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4C58F4-4307-4928-86AD-C150375526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910" y="666398"/>
            <a:ext cx="1716205" cy="20702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894665-B5E3-4CD2-8DF4-F4230BF160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198" y="531743"/>
            <a:ext cx="1555337" cy="1918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16BA1-4281-4C95-9D71-C53BB80A60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5035" y="1494152"/>
            <a:ext cx="712874" cy="5702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938B958-9DBC-4D2F-89C5-6695E9F4897B}"/>
              </a:ext>
            </a:extLst>
          </p:cNvPr>
          <p:cNvGrpSpPr/>
          <p:nvPr/>
        </p:nvGrpSpPr>
        <p:grpSpPr>
          <a:xfrm>
            <a:off x="6984888" y="3317639"/>
            <a:ext cx="1937709" cy="2394031"/>
            <a:chOff x="7167524" y="2840640"/>
            <a:chExt cx="2331718" cy="288082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6D31F62-F2CB-4680-BD21-1E0F75C3AC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58843" b="-1"/>
            <a:stretch/>
          </p:blipFill>
          <p:spPr>
            <a:xfrm>
              <a:off x="7167525" y="4542316"/>
              <a:ext cx="2331717" cy="117915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E52962-303A-41A8-8BC6-01DB33E61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34711"/>
            <a:stretch/>
          </p:blipFill>
          <p:spPr>
            <a:xfrm>
              <a:off x="7335026" y="4492027"/>
              <a:ext cx="1776011" cy="73383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C3B0DEA-C918-4D99-8F58-3FD5F8A2D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40285"/>
            <a:stretch/>
          </p:blipFill>
          <p:spPr>
            <a:xfrm>
              <a:off x="7167524" y="2840640"/>
              <a:ext cx="2331717" cy="1710820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C22AE86-D298-4732-98EE-4983EB5828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37283" y="4485613"/>
            <a:ext cx="684756" cy="781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DDEF6C-CFC8-4530-82B3-99E63F302D0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45830" y="4973034"/>
            <a:ext cx="684756" cy="781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E446724-4BB0-4DB2-8E74-A6D506CE11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80566" y="4973034"/>
            <a:ext cx="684756" cy="7812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43C0D7F-1276-4459-9053-07A1A4BC7E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1605" y="4971064"/>
            <a:ext cx="684756" cy="781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A9DA222-81E1-4664-A3DE-EC467508C6A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7925" y="3808541"/>
            <a:ext cx="684756" cy="781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521965C-9755-4AB2-AC14-CF49C04305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55630" y="409509"/>
            <a:ext cx="2245614" cy="192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0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033166"/>
              </p:ext>
            </p:extLst>
          </p:nvPr>
        </p:nvGraphicFramePr>
        <p:xfrm>
          <a:off x="1651000" y="2459293"/>
          <a:ext cx="660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000">
                  <a:extLst>
                    <a:ext uri="{9D8B030D-6E8A-4147-A177-3AD203B41FA5}">
                      <a16:colId xmlns:a16="http://schemas.microsoft.com/office/drawing/2014/main" val="2151514610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94553263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354246362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400124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0422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692167" y="547174"/>
                <a:ext cx="5052523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/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/>
                          <m:t>4</m:t>
                        </m:r>
                      </m:den>
                    </m:f>
                  </m:oMath>
                </a14:m>
                <a:r>
                  <a:rPr lang="en-GB" sz="2800" dirty="0"/>
                  <a:t> of 1 minute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____ seconds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2167" y="547174"/>
                <a:ext cx="5052523" cy="777970"/>
              </a:xfrm>
              <a:prstGeom prst="rect">
                <a:avLst/>
              </a:prstGeom>
              <a:blipFill>
                <a:blip r:embed="rId5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e 3"/>
          <p:cNvSpPr/>
          <p:nvPr/>
        </p:nvSpPr>
        <p:spPr>
          <a:xfrm rot="5400000">
            <a:off x="4848427" y="-1028536"/>
            <a:ext cx="151991" cy="6546847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267199" y="1606829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minute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51627" y="1606829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 seconds</a:t>
            </a:r>
          </a:p>
        </p:txBody>
      </p:sp>
      <p:sp>
        <p:nvSpPr>
          <p:cNvPr id="7" name="Left Brace 6"/>
          <p:cNvSpPr/>
          <p:nvPr/>
        </p:nvSpPr>
        <p:spPr>
          <a:xfrm rot="16200000">
            <a:off x="4019880" y="564274"/>
            <a:ext cx="202542" cy="494030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961127" y="3169429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33598" y="2383103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9523" y="2351993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5448" y="2351993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96123" y="2351993"/>
            <a:ext cx="741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29047" y="3138462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8427" y="686039"/>
            <a:ext cx="2133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2911" y="3429912"/>
            <a:ext cx="738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1.75 minutes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60 seconds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45 seconds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39763" y="3898223"/>
            <a:ext cx="2702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105 seconds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8326" y="4366534"/>
            <a:ext cx="7299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Jack finishes the 500 m race in 110 seconds.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129" y="4834845"/>
            <a:ext cx="35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Who is quicker?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50172" y="4830738"/>
            <a:ext cx="1518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Dora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444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6" grpId="0"/>
      <p:bldP spid="7" grpId="0" animBg="1"/>
      <p:bldP spid="8" grpId="0"/>
      <p:bldP spid="8" grpId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3987" y="696569"/>
            <a:ext cx="691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the long jump, Eva jumps 60 inches.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987" y="1517465"/>
            <a:ext cx="691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Annie jumps 1.3 metres. </a:t>
            </a:r>
          </a:p>
        </p:txBody>
      </p:sp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243" y="230364"/>
            <a:ext cx="1143594" cy="15015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195" y="1405736"/>
            <a:ext cx="1064296" cy="7349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3986" y="2338361"/>
            <a:ext cx="9282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Approximately how far does Eva jump in centimetres?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4716" y="4542048"/>
            <a:ext cx="747045" cy="7470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67559" y="46847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90446" y="2907343"/>
            <a:ext cx="1370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inch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10105" y="2907343"/>
            <a:ext cx="1406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2.5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140724" y="2892323"/>
                <a:ext cx="10638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GB" sz="2800" dirty="0">
                  <a:latin typeface="KG Primary Penmanship" panose="02000506000000020003" pitchFamily="2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724" y="2892323"/>
                <a:ext cx="1063873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623987" y="3552117"/>
            <a:ext cx="2424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2.5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987" y="4200672"/>
            <a:ext cx="2424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3987" y="4765873"/>
            <a:ext cx="2424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0.5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94370" y="4200672"/>
            <a:ext cx="1212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07087" y="4765873"/>
            <a:ext cx="1212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36873" y="2892323"/>
            <a:ext cx="2626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150 cm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0" grpId="1"/>
      <p:bldP spid="10" grpId="2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3987" y="696569"/>
            <a:ext cx="691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the long jump, Eva jumps 60 inches.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987" y="1517465"/>
            <a:ext cx="691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Annie jumps 1.3 metres.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986" y="2338361"/>
            <a:ext cx="9282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Who jumps further, and by how many centimetres?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3469" y="4682759"/>
            <a:ext cx="747045" cy="7470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86312" y="482544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12801" y="696569"/>
            <a:ext cx="2626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150 cm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2437" y="3460992"/>
            <a:ext cx="111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 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080847" y="3460992"/>
                <a:ext cx="10638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>
                  <a:latin typeface="KG Primary Penmanship" panose="02000506000000020003" pitchFamily="2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847" y="3460992"/>
                <a:ext cx="1063873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1767160" y="3460992"/>
            <a:ext cx="1738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100 cm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2437" y="4087523"/>
            <a:ext cx="1110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1.3 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35048" y="4087523"/>
                <a:ext cx="10638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>
                  <a:latin typeface="KG Primary Penmanship" panose="02000506000000020003" pitchFamily="2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5048" y="4087523"/>
                <a:ext cx="1063873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1998733" y="4087523"/>
            <a:ext cx="1738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130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485148" y="3825913"/>
                <a:ext cx="28073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150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130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 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5148" y="3825913"/>
                <a:ext cx="2807375" cy="523220"/>
              </a:xfrm>
              <a:prstGeom prst="rect">
                <a:avLst/>
              </a:prstGeom>
              <a:blipFill>
                <a:blip r:embed="rId10"/>
                <a:stretch>
                  <a:fillRect l="-4565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7462029" y="3825913"/>
            <a:ext cx="1530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20 cm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01365" y="2861581"/>
            <a:ext cx="3477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Eva, by 20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9" grpId="1"/>
      <p:bldP spid="9" grpId="2"/>
      <p:bldP spid="10" grpId="0"/>
      <p:bldP spid="10" grpId="1"/>
      <p:bldP spid="11" grpId="0"/>
      <p:bldP spid="12" grpId="0"/>
      <p:bldP spid="13" grpId="0"/>
      <p:bldP spid="15" grpId="0"/>
      <p:bldP spid="16" grpId="0"/>
      <p:bldP spid="17" grpId="0"/>
      <p:bldP spid="17" grpId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2268" y="680726"/>
            <a:ext cx="83936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the Key Stage 2 sports day, the shot put has a mass of 3 kg.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268" y="1709380"/>
            <a:ext cx="850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 the EYFS sports day, the shot put has a mass of 500 g. 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87C35FD-F849-4A36-B017-515389CFFFF6}"/>
              </a:ext>
            </a:extLst>
          </p:cNvPr>
          <p:cNvGrpSpPr/>
          <p:nvPr/>
        </p:nvGrpSpPr>
        <p:grpSpPr>
          <a:xfrm>
            <a:off x="2533348" y="2093814"/>
            <a:ext cx="4467396" cy="2488914"/>
            <a:chOff x="2336571" y="1521012"/>
            <a:chExt cx="5091777" cy="283677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36571" y="2413946"/>
              <a:ext cx="5038781" cy="1943840"/>
            </a:xfrm>
            <a:prstGeom prst="rect">
              <a:avLst/>
            </a:prstGeom>
          </p:spPr>
        </p:pic>
        <p:sp>
          <p:nvSpPr>
            <p:cNvPr id="2" name="Oval 1"/>
            <p:cNvSpPr/>
            <p:nvPr/>
          </p:nvSpPr>
          <p:spPr>
            <a:xfrm>
              <a:off x="2558294" y="2228800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6174425" y="3170836"/>
              <a:ext cx="583045" cy="5761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2901194" y="2341530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3244094" y="2462222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2560850" y="1864217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903750" y="1976947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3250993" y="2107021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3593893" y="2596062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6792307" y="3289725"/>
              <a:ext cx="583045" cy="5761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465947" y="2673617"/>
              <a:ext cx="962401" cy="59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KS2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16020" y="1521012"/>
              <a:ext cx="12044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EYFS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81432" y="4531891"/>
            <a:ext cx="88950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more EYFS shot puts are needed to balance the scale?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0217" y="2405579"/>
            <a:ext cx="747045" cy="74704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883060" y="25482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5" grpId="0"/>
      <p:bldP spid="27" grpId="0"/>
      <p:bldP spid="2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630830" y="2145380"/>
            <a:ext cx="1204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EYFS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8941" y="1416925"/>
            <a:ext cx="117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kg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25829" y="1416925"/>
            <a:ext cx="117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kg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72731" y="2037652"/>
            <a:ext cx="117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kg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44378" y="469957"/>
            <a:ext cx="117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500 g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1085" y="3148042"/>
            <a:ext cx="21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500 g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7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33738" y="3148042"/>
            <a:ext cx="21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3,500 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0171" y="2037652"/>
            <a:ext cx="21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3,500 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2731" y="2037652"/>
            <a:ext cx="21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6,000 g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1287516" y="4582309"/>
            <a:ext cx="7483291" cy="156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301057" y="4385081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7276857" y="4375437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741835" y="469541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5,500</a:t>
            </a:r>
          </a:p>
        </p:txBody>
      </p:sp>
      <p:sp>
        <p:nvSpPr>
          <p:cNvPr id="29" name="Curved Down Arrow 28"/>
          <p:cNvSpPr/>
          <p:nvPr/>
        </p:nvSpPr>
        <p:spPr>
          <a:xfrm>
            <a:off x="1307408" y="4150430"/>
            <a:ext cx="1548000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41915" y="3787804"/>
            <a:ext cx="135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500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2795007" y="4356153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64223" y="469541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4,000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6723" y="4695415"/>
            <a:ext cx="125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3,500</a:t>
            </a:r>
          </a:p>
        </p:txBody>
      </p:sp>
      <p:sp>
        <p:nvSpPr>
          <p:cNvPr id="37" name="Curved Down Arrow 36"/>
          <p:cNvSpPr/>
          <p:nvPr/>
        </p:nvSpPr>
        <p:spPr>
          <a:xfrm>
            <a:off x="2804037" y="4150430"/>
            <a:ext cx="1548000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26403" y="3787804"/>
            <a:ext cx="135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500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4288957" y="4336869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744257" y="469541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4,500</a:t>
            </a:r>
          </a:p>
        </p:txBody>
      </p:sp>
      <p:sp>
        <p:nvSpPr>
          <p:cNvPr id="41" name="Curved Down Arrow 40"/>
          <p:cNvSpPr/>
          <p:nvPr/>
        </p:nvSpPr>
        <p:spPr>
          <a:xfrm>
            <a:off x="4300666" y="4150430"/>
            <a:ext cx="1548000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18593" y="3787804"/>
            <a:ext cx="135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500</a:t>
            </a:r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5782907" y="4346511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244253" y="469541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5,000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8770807" y="4365795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rved Down Arrow 45"/>
          <p:cNvSpPr/>
          <p:nvPr/>
        </p:nvSpPr>
        <p:spPr>
          <a:xfrm>
            <a:off x="5797295" y="4150430"/>
            <a:ext cx="1548000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56237" y="3787804"/>
            <a:ext cx="104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500</a:t>
            </a:r>
          </a:p>
        </p:txBody>
      </p:sp>
      <p:sp>
        <p:nvSpPr>
          <p:cNvPr id="48" name="Curved Down Arrow 47"/>
          <p:cNvSpPr/>
          <p:nvPr/>
        </p:nvSpPr>
        <p:spPr>
          <a:xfrm>
            <a:off x="7293926" y="4150430"/>
            <a:ext cx="1548000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93617" y="3787804"/>
            <a:ext cx="1044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500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29977" y="469541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6,000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358281" y="3155970"/>
            <a:ext cx="21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5 shot puts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ECAFD96-D757-408C-ADF4-474BAA542B7E}"/>
              </a:ext>
            </a:extLst>
          </p:cNvPr>
          <p:cNvGrpSpPr/>
          <p:nvPr/>
        </p:nvGrpSpPr>
        <p:grpSpPr>
          <a:xfrm>
            <a:off x="2527277" y="784674"/>
            <a:ext cx="4458941" cy="2584999"/>
            <a:chOff x="2293212" y="1864217"/>
            <a:chExt cx="5082140" cy="2946287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E8D4A13-A9C1-4061-A31E-0DAA68662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3212" y="2413946"/>
              <a:ext cx="5038781" cy="1943840"/>
            </a:xfrm>
            <a:prstGeom prst="rect">
              <a:avLst/>
            </a:prstGeom>
          </p:spPr>
        </p:pic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3A4B716F-74B1-420D-B8A0-D9124FC992E4}"/>
                </a:ext>
              </a:extLst>
            </p:cNvPr>
            <p:cNvSpPr/>
            <p:nvPr/>
          </p:nvSpPr>
          <p:spPr>
            <a:xfrm>
              <a:off x="2558294" y="2228800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A11E4FA-15A0-4CA2-9658-1AFB21166712}"/>
                </a:ext>
              </a:extLst>
            </p:cNvPr>
            <p:cNvSpPr/>
            <p:nvPr/>
          </p:nvSpPr>
          <p:spPr>
            <a:xfrm>
              <a:off x="6174425" y="3170836"/>
              <a:ext cx="583045" cy="5761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97040903-A1A3-4A31-A630-491D9DF572E9}"/>
                </a:ext>
              </a:extLst>
            </p:cNvPr>
            <p:cNvSpPr/>
            <p:nvPr/>
          </p:nvSpPr>
          <p:spPr>
            <a:xfrm>
              <a:off x="2901194" y="2341530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01E07CC-EAB5-462F-B762-DFE1DA950163}"/>
                </a:ext>
              </a:extLst>
            </p:cNvPr>
            <p:cNvSpPr/>
            <p:nvPr/>
          </p:nvSpPr>
          <p:spPr>
            <a:xfrm>
              <a:off x="3244094" y="2462222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BF3A062-04BD-4BDC-A6BB-98E56AA57911}"/>
                </a:ext>
              </a:extLst>
            </p:cNvPr>
            <p:cNvSpPr/>
            <p:nvPr/>
          </p:nvSpPr>
          <p:spPr>
            <a:xfrm>
              <a:off x="2560850" y="1864217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9EB947E-B61F-473F-8A44-2C0AF2861300}"/>
                </a:ext>
              </a:extLst>
            </p:cNvPr>
            <p:cNvSpPr/>
            <p:nvPr/>
          </p:nvSpPr>
          <p:spPr>
            <a:xfrm>
              <a:off x="2903750" y="1976947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9063898-1F83-4EEE-857A-077DC9E94677}"/>
                </a:ext>
              </a:extLst>
            </p:cNvPr>
            <p:cNvSpPr/>
            <p:nvPr/>
          </p:nvSpPr>
          <p:spPr>
            <a:xfrm>
              <a:off x="3250993" y="2107021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6145D6E-80F3-4E7E-8BAB-4998F6B508F5}"/>
                </a:ext>
              </a:extLst>
            </p:cNvPr>
            <p:cNvSpPr/>
            <p:nvPr/>
          </p:nvSpPr>
          <p:spPr>
            <a:xfrm>
              <a:off x="3593893" y="2596062"/>
              <a:ext cx="342900" cy="330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62CA7A7-909B-4377-9887-E8F6E0E0B595}"/>
                </a:ext>
              </a:extLst>
            </p:cNvPr>
            <p:cNvSpPr/>
            <p:nvPr/>
          </p:nvSpPr>
          <p:spPr>
            <a:xfrm>
              <a:off x="6792307" y="3289725"/>
              <a:ext cx="583045" cy="5761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02D0CB1-E536-4FEB-AAC0-2D715441C9D1}"/>
                </a:ext>
              </a:extLst>
            </p:cNvPr>
            <p:cNvSpPr txBox="1"/>
            <p:nvPr/>
          </p:nvSpPr>
          <p:spPr>
            <a:xfrm>
              <a:off x="6333636" y="4214157"/>
              <a:ext cx="962401" cy="59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/>
                <a:t>KS2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19" grpId="1"/>
      <p:bldP spid="20" grpId="0"/>
      <p:bldP spid="21" grpId="0"/>
      <p:bldP spid="22" grpId="0"/>
      <p:bldP spid="23" grpId="0"/>
      <p:bldP spid="24" grpId="0"/>
      <p:bldP spid="28" grpId="0"/>
      <p:bldP spid="29" grpId="0" animBg="1"/>
      <p:bldP spid="32" grpId="0"/>
      <p:bldP spid="35" grpId="0"/>
      <p:bldP spid="36" grpId="0"/>
      <p:bldP spid="37" grpId="0" animBg="1"/>
      <p:bldP spid="38" grpId="0"/>
      <p:bldP spid="40" grpId="0"/>
      <p:bldP spid="41" grpId="0" animBg="1"/>
      <p:bldP spid="42" grpId="0"/>
      <p:bldP spid="44" grpId="0"/>
      <p:bldP spid="46" grpId="0" animBg="1"/>
      <p:bldP spid="47" grpId="0"/>
      <p:bldP spid="48" grpId="0" animBg="1"/>
      <p:bldP spid="49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2269" y="492040"/>
            <a:ext cx="839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After three events, the sports day scores are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268" y="1145149"/>
            <a:ext cx="4408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Green team		768 points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2269" y="1765133"/>
            <a:ext cx="4461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Blue team 		1,032 points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2269" y="2385117"/>
            <a:ext cx="8611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After six events, Green team’s score has doubled and the two teams now have an equal number of points.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2269" y="3338352"/>
            <a:ext cx="8611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Blue team score the same number of points in events four, five and six.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2268" y="4292459"/>
            <a:ext cx="8611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points do Blue team score in event five?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2365" y="4709081"/>
            <a:ext cx="747045" cy="7470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45208" y="48517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2269" y="748092"/>
            <a:ext cx="3734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Green team 768 points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2269" y="1417434"/>
            <a:ext cx="8611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After six events, Green team’s score has doubled and the two teams have an equal number of points.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3120571" y="1417434"/>
            <a:ext cx="4731658" cy="54199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692269" y="2527211"/>
            <a:ext cx="3734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768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grpSp>
        <p:nvGrpSpPr>
          <p:cNvPr id="7" name="Group 6"/>
          <p:cNvGrpSpPr/>
          <p:nvPr/>
        </p:nvGrpSpPr>
        <p:grpSpPr>
          <a:xfrm rot="16200000">
            <a:off x="2710140" y="2152026"/>
            <a:ext cx="2794569" cy="3525842"/>
            <a:chOff x="4671511" y="249049"/>
            <a:chExt cx="3119145" cy="2527524"/>
          </a:xfrm>
        </p:grpSpPr>
        <p:sp>
          <p:nvSpPr>
            <p:cNvPr id="8" name="Oval 7"/>
            <p:cNvSpPr/>
            <p:nvPr/>
          </p:nvSpPr>
          <p:spPr>
            <a:xfrm>
              <a:off x="5745832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4671511" y="1686594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6876256" y="1700808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Straight Connector 10"/>
            <p:cNvCxnSpPr>
              <a:stCxn id="8" idx="3"/>
            </p:cNvCxnSpPr>
            <p:nvPr/>
          </p:nvCxnSpPr>
          <p:spPr>
            <a:xfrm flipH="1">
              <a:off x="5292080" y="1029538"/>
              <a:ext cx="587663" cy="684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8" idx="5"/>
            </p:cNvCxnSpPr>
            <p:nvPr/>
          </p:nvCxnSpPr>
          <p:spPr>
            <a:xfrm>
              <a:off x="6526321" y="1029538"/>
              <a:ext cx="637967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5745832" y="1862173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6203032" y="1163449"/>
              <a:ext cx="0" cy="68975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2559564" y="3694249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768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96773" y="2662833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24275" y="3678468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0076" y="4658685"/>
            <a:ext cx="493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69786" y="2648853"/>
            <a:ext cx="113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850651" y="3636513"/>
            <a:ext cx="113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625416" y="4732540"/>
            <a:ext cx="1136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62461" y="2655843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1,400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06636" y="3636513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41995" y="4732845"/>
            <a:ext cx="1073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26219" y="4135465"/>
            <a:ext cx="2440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Green </a:t>
            </a:r>
            <a:r>
              <a:rPr lang="en-GB" sz="28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srgbClr val="0070C0"/>
                </a:solidFill>
              </a:rPr>
              <a:t> 1,536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87746" y="4549475"/>
            <a:ext cx="2440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Blue </a:t>
            </a:r>
            <a:r>
              <a:rPr lang="en-GB" sz="28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>
                <a:solidFill>
                  <a:srgbClr val="0070C0"/>
                </a:solidFill>
              </a:rPr>
              <a:t> 1,536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7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7921" y="489432"/>
            <a:ext cx="4862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Blue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1,536 after six events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920" y="1236130"/>
            <a:ext cx="4862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Blue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1,032 after three events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57919" y="1992896"/>
                <a:ext cx="486231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1,536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1,032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919" y="1992896"/>
                <a:ext cx="4862311" cy="523220"/>
              </a:xfrm>
              <a:prstGeom prst="rect">
                <a:avLst/>
              </a:prstGeom>
              <a:blipFill>
                <a:blip r:embed="rId7"/>
                <a:stretch>
                  <a:fillRect l="-2506" t="-1511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447789" y="1992896"/>
            <a:ext cx="950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7919" y="2739203"/>
            <a:ext cx="86113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Blue team score the same number of points in events four, five and six.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991094"/>
              </p:ext>
            </p:extLst>
          </p:nvPr>
        </p:nvGraphicFramePr>
        <p:xfrm>
          <a:off x="5881065" y="4009687"/>
          <a:ext cx="2011072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41146" y="42236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19042" y="4612277"/>
            <a:ext cx="3401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54983" y="4612277"/>
            <a:ext cx="3401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39721" y="42236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33545" y="42236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7918" y="3664767"/>
            <a:ext cx="8611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points do Blue team score in event five?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7918" y="4289123"/>
            <a:ext cx="2361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168 points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1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921" y="751042"/>
            <a:ext cx="7299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Jack finishes the 500 m race in 110 seconds.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7921" y="1426662"/>
            <a:ext cx="7299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Dora takes 1.75 minutes to finish the same race.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921" y="2112528"/>
            <a:ext cx="35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Who is quicker?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103" y="2613174"/>
            <a:ext cx="747045" cy="747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71946" y="275586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618509" y="1463727"/>
            <a:ext cx="720436" cy="42588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 rot="16200000">
            <a:off x="2254929" y="1724012"/>
            <a:ext cx="3560699" cy="3931266"/>
            <a:chOff x="268171" y="249049"/>
            <a:chExt cx="2498576" cy="2448272"/>
          </a:xfrm>
        </p:grpSpPr>
        <p:sp>
          <p:nvSpPr>
            <p:cNvPr id="10" name="Oval 9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3" name="Straight Connector 12"/>
            <p:cNvCxnSpPr>
              <a:stCxn id="10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2355828" y="3397104"/>
            <a:ext cx="137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1.75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85720" y="2257072"/>
            <a:ext cx="52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4561" y="4556832"/>
            <a:ext cx="137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0.75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4588" y="2032590"/>
            <a:ext cx="13843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60 seconds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657041" y="4310267"/>
                <a:ext cx="1371599" cy="898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dirty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dirty="0" smtClean="0"/>
                            <m:t>4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041" y="4310267"/>
                <a:ext cx="1371599" cy="8989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91863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6" grpId="1"/>
      <p:bldP spid="8" grpId="0" animBg="1"/>
      <p:bldP spid="15" grpId="0"/>
      <p:bldP spid="16" grpId="0"/>
      <p:bldP spid="16" grpId="1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4.2|2.9|8.7|4.7|1.5|0.5|7.8|7.9|8|4.1|6.8|2.7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4.1|2.7|3.2|3.7|4.9|6.4|1.2|1.4|4.1|0.9|4|3.7|5.3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|5.4|7.3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6.8|6.1|3.5|2.5|2.2|14.3|2.7|1.5|3.5|4|1.7|1.2|4.6|1.3|1.6|0.8|1.2|0.8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3|3.6|5.2|9.9|5.6|1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5|5.7|2.1|1.1|0.6|0.4|2.6|2.5|3|2.8|2.2|3.6|9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6.2|9.4|2.4|2.9|6.9|1.3|10.4|1.7|2.5|2.2|0.9|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4|5.4|2.5|8.9|5.6|2.2|1.3|2.5|1.6|3.4|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3.2|5.7|0.5|8.9|11.2|1.9|4.2|9.2|2.8|4.2|1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BC5F11-B40C-47FE-884A-FCBB85ED7B57}">
  <ds:schemaRefs>
    <ds:schemaRef ds:uri="http://schemas.microsoft.com/office/2006/documentManagement/types"/>
    <ds:schemaRef ds:uri="522d4c35-b548-4432-90ae-af4376e1c4b4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cee99ee9-287b-4f9a-957c-ba5ae7375c9a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</TotalTime>
  <Words>440</Words>
  <Application>Microsoft Office PowerPoint</Application>
  <PresentationFormat>A4 Paper (210x297 mm)</PresentationFormat>
  <Paragraphs>117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110</cp:revision>
  <dcterms:created xsi:type="dcterms:W3CDTF">2019-10-15T10:24:11Z</dcterms:created>
  <dcterms:modified xsi:type="dcterms:W3CDTF">2021-06-29T09:09:12Z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