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3"/>
  </p:notesMasterIdLst>
  <p:handoutMasterIdLst>
    <p:handoutMasterId r:id="rId14"/>
  </p:handoutMasterIdLst>
  <p:sldIdLst>
    <p:sldId id="274" r:id="rId5"/>
    <p:sldId id="270" r:id="rId6"/>
    <p:sldId id="272" r:id="rId7"/>
    <p:sldId id="296" r:id="rId8"/>
    <p:sldId id="273" r:id="rId9"/>
    <p:sldId id="285" r:id="rId10"/>
    <p:sldId id="295" r:id="rId11"/>
    <p:sldId id="271" r:id="rId1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5" userDrawn="1">
          <p15:clr>
            <a:srgbClr val="A4A3A4"/>
          </p15:clr>
        </p15:guide>
        <p15:guide id="2" pos="33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75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1260" y="60"/>
      </p:cViewPr>
      <p:guideLst>
        <p:guide orient="horz" pos="3045"/>
        <p:guide pos="33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9E7DD7D2-C548-4890-BFE2-03BBD4B5EF73}"/>
    <pc:docChg chg="undo custSel addSld modSld">
      <pc:chgData name="James Clegg" userId="c6df1435-7a36-4b38-be4d-16e68e91152f" providerId="ADAL" clId="{9E7DD7D2-C548-4890-BFE2-03BBD4B5EF73}" dt="2020-12-03T12:09:40.563" v="28" actId="1076"/>
      <pc:docMkLst>
        <pc:docMk/>
      </pc:docMkLst>
      <pc:sldChg chg="modSp">
        <pc:chgData name="James Clegg" userId="c6df1435-7a36-4b38-be4d-16e68e91152f" providerId="ADAL" clId="{9E7DD7D2-C548-4890-BFE2-03BBD4B5EF73}" dt="2020-12-03T12:09:40.563" v="28" actId="1076"/>
        <pc:sldMkLst>
          <pc:docMk/>
          <pc:sldMk cId="1855596887" sldId="271"/>
        </pc:sldMkLst>
        <pc:picChg chg="mod">
          <ac:chgData name="James Clegg" userId="c6df1435-7a36-4b38-be4d-16e68e91152f" providerId="ADAL" clId="{9E7DD7D2-C548-4890-BFE2-03BBD4B5EF73}" dt="2020-12-03T11:24:05.629" v="19"/>
          <ac:picMkLst>
            <pc:docMk/>
            <pc:sldMk cId="1855596887" sldId="271"/>
            <ac:picMk id="9" creationId="{FAF40962-677F-430E-A736-0FB7DC858274}"/>
          </ac:picMkLst>
        </pc:picChg>
        <pc:picChg chg="mod">
          <ac:chgData name="James Clegg" userId="c6df1435-7a36-4b38-be4d-16e68e91152f" providerId="ADAL" clId="{9E7DD7D2-C548-4890-BFE2-03BBD4B5EF73}" dt="2020-12-03T12:09:36.137" v="27" actId="14100"/>
          <ac:picMkLst>
            <pc:docMk/>
            <pc:sldMk cId="1855596887" sldId="271"/>
            <ac:picMk id="10" creationId="{B3054D65-ABD3-4B43-BDDA-2DEC1D93AFD0}"/>
          </ac:picMkLst>
        </pc:picChg>
        <pc:picChg chg="mod">
          <ac:chgData name="James Clegg" userId="c6df1435-7a36-4b38-be4d-16e68e91152f" providerId="ADAL" clId="{9E7DD7D2-C548-4890-BFE2-03BBD4B5EF73}" dt="2020-12-03T12:09:40.563" v="28" actId="1076"/>
          <ac:picMkLst>
            <pc:docMk/>
            <pc:sldMk cId="1855596887" sldId="271"/>
            <ac:picMk id="16" creationId="{00000000-0000-0000-0000-000000000000}"/>
          </ac:picMkLst>
        </pc:picChg>
      </pc:sldChg>
      <pc:sldChg chg="add">
        <pc:chgData name="James Clegg" userId="c6df1435-7a36-4b38-be4d-16e68e91152f" providerId="ADAL" clId="{9E7DD7D2-C548-4890-BFE2-03BBD4B5EF73}" dt="2020-12-03T11:25:32.994" v="25"/>
        <pc:sldMkLst>
          <pc:docMk/>
          <pc:sldMk cId="593140160" sldId="274"/>
        </pc:sldMkLst>
      </pc:sldChg>
      <pc:sldChg chg="modSp">
        <pc:chgData name="James Clegg" userId="c6df1435-7a36-4b38-be4d-16e68e91152f" providerId="ADAL" clId="{9E7DD7D2-C548-4890-BFE2-03BBD4B5EF73}" dt="2020-12-03T11:24:26.837" v="20" actId="1076"/>
        <pc:sldMkLst>
          <pc:docMk/>
          <pc:sldMk cId="2160742264" sldId="285"/>
        </pc:sldMkLst>
        <pc:spChg chg="mod">
          <ac:chgData name="James Clegg" userId="c6df1435-7a36-4b38-be4d-16e68e91152f" providerId="ADAL" clId="{9E7DD7D2-C548-4890-BFE2-03BBD4B5EF73}" dt="2020-12-03T11:24:26.837" v="20" actId="1076"/>
          <ac:spMkLst>
            <pc:docMk/>
            <pc:sldMk cId="2160742264" sldId="285"/>
            <ac:spMk id="8" creationId="{00000000-0000-0000-0000-000000000000}"/>
          </ac:spMkLst>
        </pc:spChg>
        <pc:spChg chg="mod">
          <ac:chgData name="James Clegg" userId="c6df1435-7a36-4b38-be4d-16e68e91152f" providerId="ADAL" clId="{9E7DD7D2-C548-4890-BFE2-03BBD4B5EF73}" dt="2020-12-03T11:24:26.837" v="20" actId="1076"/>
          <ac:spMkLst>
            <pc:docMk/>
            <pc:sldMk cId="2160742264" sldId="285"/>
            <ac:spMk id="50" creationId="{00000000-0000-0000-0000-000000000000}"/>
          </ac:spMkLst>
        </pc:spChg>
        <pc:spChg chg="mod">
          <ac:chgData name="James Clegg" userId="c6df1435-7a36-4b38-be4d-16e68e91152f" providerId="ADAL" clId="{9E7DD7D2-C548-4890-BFE2-03BBD4B5EF73}" dt="2020-12-03T11:24:26.837" v="20" actId="1076"/>
          <ac:spMkLst>
            <pc:docMk/>
            <pc:sldMk cId="2160742264" sldId="285"/>
            <ac:spMk id="51" creationId="{00000000-0000-0000-0000-000000000000}"/>
          </ac:spMkLst>
        </pc:spChg>
        <pc:spChg chg="mod">
          <ac:chgData name="James Clegg" userId="c6df1435-7a36-4b38-be4d-16e68e91152f" providerId="ADAL" clId="{9E7DD7D2-C548-4890-BFE2-03BBD4B5EF73}" dt="2020-12-03T11:24:26.837" v="20" actId="1076"/>
          <ac:spMkLst>
            <pc:docMk/>
            <pc:sldMk cId="2160742264" sldId="285"/>
            <ac:spMk id="52" creationId="{00000000-0000-0000-0000-000000000000}"/>
          </ac:spMkLst>
        </pc:spChg>
        <pc:spChg chg="mod">
          <ac:chgData name="James Clegg" userId="c6df1435-7a36-4b38-be4d-16e68e91152f" providerId="ADAL" clId="{9E7DD7D2-C548-4890-BFE2-03BBD4B5EF73}" dt="2020-12-03T11:24:26.837" v="20" actId="1076"/>
          <ac:spMkLst>
            <pc:docMk/>
            <pc:sldMk cId="2160742264" sldId="285"/>
            <ac:spMk id="53" creationId="{00000000-0000-0000-0000-000000000000}"/>
          </ac:spMkLst>
        </pc:spChg>
        <pc:spChg chg="mod">
          <ac:chgData name="James Clegg" userId="c6df1435-7a36-4b38-be4d-16e68e91152f" providerId="ADAL" clId="{9E7DD7D2-C548-4890-BFE2-03BBD4B5EF73}" dt="2020-12-03T11:24:26.837" v="20" actId="1076"/>
          <ac:spMkLst>
            <pc:docMk/>
            <pc:sldMk cId="2160742264" sldId="285"/>
            <ac:spMk id="54" creationId="{00000000-0000-0000-0000-000000000000}"/>
          </ac:spMkLst>
        </pc:spChg>
      </pc:sldChg>
      <pc:sldChg chg="delSp modSp">
        <pc:chgData name="James Clegg" userId="c6df1435-7a36-4b38-be4d-16e68e91152f" providerId="ADAL" clId="{9E7DD7D2-C548-4890-BFE2-03BBD4B5EF73}" dt="2020-12-03T11:23:35.266" v="15" actId="1076"/>
        <pc:sldMkLst>
          <pc:docMk/>
          <pc:sldMk cId="1201966726" sldId="295"/>
        </pc:sldMkLst>
        <pc:spChg chg="del">
          <ac:chgData name="James Clegg" userId="c6df1435-7a36-4b38-be4d-16e68e91152f" providerId="ADAL" clId="{9E7DD7D2-C548-4890-BFE2-03BBD4B5EF73}" dt="2020-12-03T11:22:28.441" v="0" actId="478"/>
          <ac:spMkLst>
            <pc:docMk/>
            <pc:sldMk cId="1201966726" sldId="295"/>
            <ac:spMk id="3" creationId="{00000000-0000-0000-0000-000000000000}"/>
          </ac:spMkLst>
        </pc:spChg>
        <pc:spChg chg="mod">
          <ac:chgData name="James Clegg" userId="c6df1435-7a36-4b38-be4d-16e68e91152f" providerId="ADAL" clId="{9E7DD7D2-C548-4890-BFE2-03BBD4B5EF73}" dt="2020-12-03T11:23:35.266" v="15" actId="1076"/>
          <ac:spMkLst>
            <pc:docMk/>
            <pc:sldMk cId="1201966726" sldId="295"/>
            <ac:spMk id="5" creationId="{00000000-0000-0000-0000-000000000000}"/>
          </ac:spMkLst>
        </pc:spChg>
        <pc:spChg chg="mod">
          <ac:chgData name="James Clegg" userId="c6df1435-7a36-4b38-be4d-16e68e91152f" providerId="ADAL" clId="{9E7DD7D2-C548-4890-BFE2-03BBD4B5EF73}" dt="2020-12-03T11:23:01.093" v="7" actId="14100"/>
          <ac:spMkLst>
            <pc:docMk/>
            <pc:sldMk cId="1201966726" sldId="295"/>
            <ac:spMk id="8" creationId="{00000000-0000-0000-0000-000000000000}"/>
          </ac:spMkLst>
        </pc:spChg>
        <pc:spChg chg="mod">
          <ac:chgData name="James Clegg" userId="c6df1435-7a36-4b38-be4d-16e68e91152f" providerId="ADAL" clId="{9E7DD7D2-C548-4890-BFE2-03BBD4B5EF73}" dt="2020-12-03T11:23:18.490" v="12" actId="1076"/>
          <ac:spMkLst>
            <pc:docMk/>
            <pc:sldMk cId="1201966726" sldId="295"/>
            <ac:spMk id="49" creationId="{00000000-0000-0000-0000-000000000000}"/>
          </ac:spMkLst>
        </pc:spChg>
        <pc:spChg chg="mod">
          <ac:chgData name="James Clegg" userId="c6df1435-7a36-4b38-be4d-16e68e91152f" providerId="ADAL" clId="{9E7DD7D2-C548-4890-BFE2-03BBD4B5EF73}" dt="2020-12-03T11:23:18.490" v="12" actId="1076"/>
          <ac:spMkLst>
            <pc:docMk/>
            <pc:sldMk cId="1201966726" sldId="295"/>
            <ac:spMk id="50" creationId="{00000000-0000-0000-0000-000000000000}"/>
          </ac:spMkLst>
        </pc:spChg>
        <pc:spChg chg="mod">
          <ac:chgData name="James Clegg" userId="c6df1435-7a36-4b38-be4d-16e68e91152f" providerId="ADAL" clId="{9E7DD7D2-C548-4890-BFE2-03BBD4B5EF73}" dt="2020-12-03T11:23:18.490" v="12" actId="1076"/>
          <ac:spMkLst>
            <pc:docMk/>
            <pc:sldMk cId="1201966726" sldId="295"/>
            <ac:spMk id="51" creationId="{00000000-0000-0000-0000-000000000000}"/>
          </ac:spMkLst>
        </pc:spChg>
        <pc:picChg chg="mod">
          <ac:chgData name="James Clegg" userId="c6df1435-7a36-4b38-be4d-16e68e91152f" providerId="ADAL" clId="{9E7DD7D2-C548-4890-BFE2-03BBD4B5EF73}" dt="2020-12-03T11:23:35.266" v="15" actId="1076"/>
          <ac:picMkLst>
            <pc:docMk/>
            <pc:sldMk cId="1201966726" sldId="295"/>
            <ac:picMk id="4" creationId="{00000000-0000-0000-0000-000000000000}"/>
          </ac:picMkLst>
        </pc:picChg>
        <pc:picChg chg="mod">
          <ac:chgData name="James Clegg" userId="c6df1435-7a36-4b38-be4d-16e68e91152f" providerId="ADAL" clId="{9E7DD7D2-C548-4890-BFE2-03BBD4B5EF73}" dt="2020-12-03T11:23:30.662" v="14" actId="1076"/>
          <ac:picMkLst>
            <pc:docMk/>
            <pc:sldMk cId="1201966726" sldId="295"/>
            <ac:picMk id="11" creationId="{1A95A411-B5F3-4210-A6C1-49C1CAF27C73}"/>
          </ac:picMkLst>
        </pc:picChg>
        <pc:picChg chg="mod">
          <ac:chgData name="James Clegg" userId="c6df1435-7a36-4b38-be4d-16e68e91152f" providerId="ADAL" clId="{9E7DD7D2-C548-4890-BFE2-03BBD4B5EF73}" dt="2020-12-03T11:23:30.662" v="14" actId="1076"/>
          <ac:picMkLst>
            <pc:docMk/>
            <pc:sldMk cId="1201966726" sldId="295"/>
            <ac:picMk id="12" creationId="{1A95A411-B5F3-4210-A6C1-49C1CAF27C73}"/>
          </ac:picMkLst>
        </pc:picChg>
        <pc:picChg chg="mod">
          <ac:chgData name="James Clegg" userId="c6df1435-7a36-4b38-be4d-16e68e91152f" providerId="ADAL" clId="{9E7DD7D2-C548-4890-BFE2-03BBD4B5EF73}" dt="2020-12-03T11:23:30.662" v="14" actId="1076"/>
          <ac:picMkLst>
            <pc:docMk/>
            <pc:sldMk cId="1201966726" sldId="295"/>
            <ac:picMk id="13" creationId="{1A95A411-B5F3-4210-A6C1-49C1CAF27C73}"/>
          </ac:picMkLst>
        </pc:picChg>
        <pc:picChg chg="mod">
          <ac:chgData name="James Clegg" userId="c6df1435-7a36-4b38-be4d-16e68e91152f" providerId="ADAL" clId="{9E7DD7D2-C548-4890-BFE2-03BBD4B5EF73}" dt="2020-12-03T11:23:30.662" v="14" actId="1076"/>
          <ac:picMkLst>
            <pc:docMk/>
            <pc:sldMk cId="1201966726" sldId="295"/>
            <ac:picMk id="66" creationId="{1A95A411-B5F3-4210-A6C1-49C1CAF27C73}"/>
          </ac:picMkLst>
        </pc:picChg>
      </pc:sldChg>
      <pc:sldChg chg="modSp">
        <pc:chgData name="James Clegg" userId="c6df1435-7a36-4b38-be4d-16e68e91152f" providerId="ADAL" clId="{9E7DD7D2-C548-4890-BFE2-03BBD4B5EF73}" dt="2020-12-03T11:24:48.539" v="24" actId="1076"/>
        <pc:sldMkLst>
          <pc:docMk/>
          <pc:sldMk cId="1599283720" sldId="296"/>
        </pc:sldMkLst>
        <pc:spChg chg="mod">
          <ac:chgData name="James Clegg" userId="c6df1435-7a36-4b38-be4d-16e68e91152f" providerId="ADAL" clId="{9E7DD7D2-C548-4890-BFE2-03BBD4B5EF73}" dt="2020-12-03T11:24:48.539" v="24" actId="1076"/>
          <ac:spMkLst>
            <pc:docMk/>
            <pc:sldMk cId="1599283720" sldId="296"/>
            <ac:spMk id="22" creationId="{00000000-0000-0000-0000-000000000000}"/>
          </ac:spMkLst>
        </pc:spChg>
        <pc:spChg chg="mod">
          <ac:chgData name="James Clegg" userId="c6df1435-7a36-4b38-be4d-16e68e91152f" providerId="ADAL" clId="{9E7DD7D2-C548-4890-BFE2-03BBD4B5EF73}" dt="2020-12-03T11:24:42.733" v="23" actId="1076"/>
          <ac:spMkLst>
            <pc:docMk/>
            <pc:sldMk cId="1599283720" sldId="296"/>
            <ac:spMk id="24" creationId="{00000000-0000-0000-0000-000000000000}"/>
          </ac:spMkLst>
        </pc:spChg>
      </pc:sldChg>
    </pc:docChg>
  </pc:docChgLst>
  <pc:docChgLst>
    <pc:chgData name="James Clegg" userId="c6df1435-7a36-4b38-be4d-16e68e91152f" providerId="ADAL" clId="{1BFBBA80-15D7-4219-9FCB-A09057DA7B98}"/>
    <pc:docChg chg="custSel delSld modSld">
      <pc:chgData name="James Clegg" userId="c6df1435-7a36-4b38-be4d-16e68e91152f" providerId="ADAL" clId="{1BFBBA80-15D7-4219-9FCB-A09057DA7B98}" dt="2020-12-03T15:26:34.916" v="8"/>
      <pc:docMkLst>
        <pc:docMk/>
      </pc:docMkLst>
      <pc:sldChg chg="delSp modTransition delAnim">
        <pc:chgData name="James Clegg" userId="c6df1435-7a36-4b38-be4d-16e68e91152f" providerId="ADAL" clId="{1BFBBA80-15D7-4219-9FCB-A09057DA7B98}" dt="2020-12-03T15:26:34.916" v="8"/>
        <pc:sldMkLst>
          <pc:docMk/>
          <pc:sldMk cId="2871787360" sldId="270"/>
        </pc:sldMkLst>
        <pc:picChg chg="del">
          <ac:chgData name="James Clegg" userId="c6df1435-7a36-4b38-be4d-16e68e91152f" providerId="ADAL" clId="{1BFBBA80-15D7-4219-9FCB-A09057DA7B98}" dt="2020-12-03T15:26:07.335" v="1" actId="478"/>
          <ac:picMkLst>
            <pc:docMk/>
            <pc:sldMk cId="2871787360" sldId="270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BFBBA80-15D7-4219-9FCB-A09057DA7B98}" dt="2020-12-03T15:26:34.916" v="8"/>
        <pc:sldMkLst>
          <pc:docMk/>
          <pc:sldMk cId="1855596887" sldId="271"/>
        </pc:sldMkLst>
        <pc:picChg chg="del">
          <ac:chgData name="James Clegg" userId="c6df1435-7a36-4b38-be4d-16e68e91152f" providerId="ADAL" clId="{1BFBBA80-15D7-4219-9FCB-A09057DA7B98}" dt="2020-12-03T15:26:29.064" v="7" actId="478"/>
          <ac:picMkLst>
            <pc:docMk/>
            <pc:sldMk cId="1855596887" sldId="27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BFBBA80-15D7-4219-9FCB-A09057DA7B98}" dt="2020-12-03T15:26:34.916" v="8"/>
        <pc:sldMkLst>
          <pc:docMk/>
          <pc:sldMk cId="2017699239" sldId="272"/>
        </pc:sldMkLst>
        <pc:picChg chg="del">
          <ac:chgData name="James Clegg" userId="c6df1435-7a36-4b38-be4d-16e68e91152f" providerId="ADAL" clId="{1BFBBA80-15D7-4219-9FCB-A09057DA7B98}" dt="2020-12-03T15:26:10.889" v="2" actId="478"/>
          <ac:picMkLst>
            <pc:docMk/>
            <pc:sldMk cId="2017699239" sldId="272"/>
            <ac:picMk id="2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BFBBA80-15D7-4219-9FCB-A09057DA7B98}" dt="2020-12-03T15:26:34.916" v="8"/>
        <pc:sldMkLst>
          <pc:docMk/>
          <pc:sldMk cId="3154721892" sldId="273"/>
        </pc:sldMkLst>
        <pc:picChg chg="del">
          <ac:chgData name="James Clegg" userId="c6df1435-7a36-4b38-be4d-16e68e91152f" providerId="ADAL" clId="{1BFBBA80-15D7-4219-9FCB-A09057DA7B98}" dt="2020-12-03T15:26:18.175" v="4" actId="478"/>
          <ac:picMkLst>
            <pc:docMk/>
            <pc:sldMk cId="3154721892" sldId="273"/>
            <ac:picMk id="2" creationId="{00000000-0000-0000-0000-000000000000}"/>
          </ac:picMkLst>
        </pc:picChg>
      </pc:sldChg>
      <pc:sldChg chg="modTransition">
        <pc:chgData name="James Clegg" userId="c6df1435-7a36-4b38-be4d-16e68e91152f" providerId="ADAL" clId="{1BFBBA80-15D7-4219-9FCB-A09057DA7B98}" dt="2020-12-03T15:26:34.916" v="8"/>
        <pc:sldMkLst>
          <pc:docMk/>
          <pc:sldMk cId="593140160" sldId="274"/>
        </pc:sldMkLst>
      </pc:sldChg>
      <pc:sldChg chg="delSp modTransition delAnim">
        <pc:chgData name="James Clegg" userId="c6df1435-7a36-4b38-be4d-16e68e91152f" providerId="ADAL" clId="{1BFBBA80-15D7-4219-9FCB-A09057DA7B98}" dt="2020-12-03T15:26:34.916" v="8"/>
        <pc:sldMkLst>
          <pc:docMk/>
          <pc:sldMk cId="2160742264" sldId="285"/>
        </pc:sldMkLst>
        <pc:picChg chg="del">
          <ac:chgData name="James Clegg" userId="c6df1435-7a36-4b38-be4d-16e68e91152f" providerId="ADAL" clId="{1BFBBA80-15D7-4219-9FCB-A09057DA7B98}" dt="2020-12-03T15:26:21.915" v="5" actId="478"/>
          <ac:picMkLst>
            <pc:docMk/>
            <pc:sldMk cId="2160742264" sldId="285"/>
            <ac:picMk id="9" creationId="{00000000-0000-0000-0000-000000000000}"/>
          </ac:picMkLst>
        </pc:picChg>
      </pc:sldChg>
      <pc:sldChg chg="del">
        <pc:chgData name="James Clegg" userId="c6df1435-7a36-4b38-be4d-16e68e91152f" providerId="ADAL" clId="{1BFBBA80-15D7-4219-9FCB-A09057DA7B98}" dt="2020-12-03T15:26:04.281" v="0" actId="2696"/>
        <pc:sldMkLst>
          <pc:docMk/>
          <pc:sldMk cId="3844775900" sldId="294"/>
        </pc:sldMkLst>
      </pc:sldChg>
      <pc:sldChg chg="delSp modTransition delAnim">
        <pc:chgData name="James Clegg" userId="c6df1435-7a36-4b38-be4d-16e68e91152f" providerId="ADAL" clId="{1BFBBA80-15D7-4219-9FCB-A09057DA7B98}" dt="2020-12-03T15:26:34.916" v="8"/>
        <pc:sldMkLst>
          <pc:docMk/>
          <pc:sldMk cId="1201966726" sldId="295"/>
        </pc:sldMkLst>
        <pc:picChg chg="del">
          <ac:chgData name="James Clegg" userId="c6df1435-7a36-4b38-be4d-16e68e91152f" providerId="ADAL" clId="{1BFBBA80-15D7-4219-9FCB-A09057DA7B98}" dt="2020-12-03T15:26:25.203" v="6" actId="478"/>
          <ac:picMkLst>
            <pc:docMk/>
            <pc:sldMk cId="1201966726" sldId="295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BFBBA80-15D7-4219-9FCB-A09057DA7B98}" dt="2020-12-03T15:26:34.916" v="8"/>
        <pc:sldMkLst>
          <pc:docMk/>
          <pc:sldMk cId="1599283720" sldId="296"/>
        </pc:sldMkLst>
        <pc:picChg chg="del">
          <ac:chgData name="James Clegg" userId="c6df1435-7a36-4b38-be4d-16e68e91152f" providerId="ADAL" clId="{1BFBBA80-15D7-4219-9FCB-A09057DA7B98}" dt="2020-12-03T15:26:14.434" v="3" actId="478"/>
          <ac:picMkLst>
            <pc:docMk/>
            <pc:sldMk cId="1599283720" sldId="296"/>
            <ac:picMk id="7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12/3/2020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12/3/2020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3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469CA4-E105-412C-8299-AE9E696F9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199" y="4125718"/>
            <a:ext cx="1243458" cy="11825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E55A9A-0F44-499F-96DA-A8A0DD2220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8966" y="3294294"/>
            <a:ext cx="1487513" cy="17795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F4E20F-6932-43C4-935A-DD3F1C2C95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6675" y="3743041"/>
            <a:ext cx="1063831" cy="12726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E123542-31A6-44B7-BF21-E6B01D909E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7616" y="3323654"/>
            <a:ext cx="1543566" cy="184658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273AC2F-D2F6-41C9-8AB9-FED61A58E2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1541" y="4082292"/>
            <a:ext cx="806390" cy="9646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2131B4C-49B1-4588-BCF6-8D3584DB297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59997" y="1139972"/>
            <a:ext cx="5779509" cy="228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140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64099">
            <a:off x="262525" y="2672637"/>
            <a:ext cx="1762678" cy="92041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16768">
            <a:off x="2564857" y="2739742"/>
            <a:ext cx="1762678" cy="9204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3035" y="569226"/>
            <a:ext cx="747045" cy="7470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75554" y="711915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73971" y="1701837"/>
            <a:ext cx="37722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What 3D shape is the snowman’s head?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58473" y="2939612"/>
            <a:ext cx="37722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What 3D shape is the snowman’s nose?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73971" y="4161396"/>
            <a:ext cx="37722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What other 3D shapes do you see?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74DE4E-369A-4125-9096-7353536780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05" y="1284394"/>
            <a:ext cx="3303338" cy="395181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05BA320-7384-404B-8B11-C2D94E107A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18643">
            <a:off x="1082366" y="731060"/>
            <a:ext cx="2041820" cy="184032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546248" y="2168300"/>
            <a:ext cx="15373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sphere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13497" y="3370499"/>
            <a:ext cx="15373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cone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9884" y="2640519"/>
            <a:ext cx="622309" cy="98464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4031" y="1538422"/>
            <a:ext cx="762608" cy="7626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7178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495824" y="1804478"/>
            <a:ext cx="71341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Can you use all of these 2D shapes?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3035" y="569226"/>
            <a:ext cx="747045" cy="74704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875554" y="711915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20420" y="4379028"/>
            <a:ext cx="1250012" cy="875008"/>
          </a:xfrm>
          <a:prstGeom prst="rect">
            <a:avLst/>
          </a:prstGeom>
        </p:spPr>
      </p:pic>
      <p:sp>
        <p:nvSpPr>
          <p:cNvPr id="18" name="Rounded Rectangular Callout 17"/>
          <p:cNvSpPr/>
          <p:nvPr/>
        </p:nvSpPr>
        <p:spPr>
          <a:xfrm>
            <a:off x="3888552" y="3727054"/>
            <a:ext cx="2789442" cy="1269610"/>
          </a:xfrm>
          <a:prstGeom prst="wedgeRoundRectCallout">
            <a:avLst>
              <a:gd name="adj1" fmla="val -60163"/>
              <a:gd name="adj2" fmla="val 29925"/>
              <a:gd name="adj3" fmla="val 16667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/>
          <p:cNvSpPr txBox="1"/>
          <p:nvPr/>
        </p:nvSpPr>
        <p:spPr>
          <a:xfrm>
            <a:off x="3991456" y="3796335"/>
            <a:ext cx="25836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What could I use a rectangle for?</a:t>
            </a:r>
            <a:endParaRPr lang="en-GB" sz="2000" dirty="0">
              <a:latin typeface="Comic Sans MS" panose="030F0702030302020204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31776" y="711915"/>
            <a:ext cx="3772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Draw a snowman</a:t>
            </a:r>
          </a:p>
        </p:txBody>
      </p:sp>
      <p:sp>
        <p:nvSpPr>
          <p:cNvPr id="21" name="Rectangle 20"/>
          <p:cNvSpPr/>
          <p:nvPr/>
        </p:nvSpPr>
        <p:spPr>
          <a:xfrm rot="16200000">
            <a:off x="5516954" y="2546794"/>
            <a:ext cx="361368" cy="1269468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Isosceles Triangle 21"/>
          <p:cNvSpPr/>
          <p:nvPr/>
        </p:nvSpPr>
        <p:spPr>
          <a:xfrm rot="2606508">
            <a:off x="7033592" y="2573994"/>
            <a:ext cx="736316" cy="848393"/>
          </a:xfrm>
          <a:prstGeom prst="triangl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/>
        </p:nvSpPr>
        <p:spPr>
          <a:xfrm>
            <a:off x="3612236" y="2681275"/>
            <a:ext cx="720000" cy="72000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/>
          <p:cNvSpPr/>
          <p:nvPr/>
        </p:nvSpPr>
        <p:spPr>
          <a:xfrm>
            <a:off x="1884518" y="2610176"/>
            <a:ext cx="756000" cy="7560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7699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 animBg="1"/>
      <p:bldP spid="19" grpId="0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058663" y="1664479"/>
            <a:ext cx="3867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Count and complete: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3481969"/>
              </p:ext>
            </p:extLst>
          </p:nvPr>
        </p:nvGraphicFramePr>
        <p:xfrm>
          <a:off x="4904053" y="2326244"/>
          <a:ext cx="3792631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66725">
                  <a:extLst>
                    <a:ext uri="{9D8B030D-6E8A-4147-A177-3AD203B41FA5}">
                      <a16:colId xmlns:a16="http://schemas.microsoft.com/office/drawing/2014/main" val="75998444"/>
                    </a:ext>
                  </a:extLst>
                </a:gridCol>
                <a:gridCol w="825906">
                  <a:extLst>
                    <a:ext uri="{9D8B030D-6E8A-4147-A177-3AD203B41FA5}">
                      <a16:colId xmlns:a16="http://schemas.microsoft.com/office/drawing/2014/main" val="3608786699"/>
                    </a:ext>
                  </a:extLst>
                </a:gridCol>
              </a:tblGrid>
              <a:tr h="409778"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omic Sans MS" panose="030F0702030302020204" pitchFamily="66" charset="0"/>
                        </a:rPr>
                        <a:t>Circle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074644"/>
                  </a:ext>
                </a:extLst>
              </a:tr>
              <a:tr h="409778"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omic Sans MS" panose="030F0702030302020204" pitchFamily="66" charset="0"/>
                        </a:rPr>
                        <a:t>Square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8638790"/>
                  </a:ext>
                </a:extLst>
              </a:tr>
              <a:tr h="409778"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omic Sans MS" panose="030F0702030302020204" pitchFamily="66" charset="0"/>
                        </a:rPr>
                        <a:t>Rectangle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2405132"/>
                  </a:ext>
                </a:extLst>
              </a:tr>
              <a:tr h="409778"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omic Sans MS" panose="030F0702030302020204" pitchFamily="66" charset="0"/>
                        </a:rPr>
                        <a:t>Triangle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2374155"/>
                  </a:ext>
                </a:extLst>
              </a:tr>
            </a:tbl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3035" y="569226"/>
            <a:ext cx="747045" cy="74704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875554" y="711915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13" name="Rectangle 12"/>
          <p:cNvSpPr/>
          <p:nvPr/>
        </p:nvSpPr>
        <p:spPr>
          <a:xfrm rot="16200000">
            <a:off x="7005847" y="3142271"/>
            <a:ext cx="284115" cy="67279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Isosceles Triangle 13"/>
          <p:cNvSpPr/>
          <p:nvPr/>
        </p:nvSpPr>
        <p:spPr>
          <a:xfrm>
            <a:off x="6972991" y="3702027"/>
            <a:ext cx="275123" cy="412955"/>
          </a:xfrm>
          <a:prstGeom prst="triangle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6960114" y="2857425"/>
            <a:ext cx="324000" cy="32400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6996114" y="2450239"/>
            <a:ext cx="252000" cy="252000"/>
          </a:xfrm>
          <a:prstGeom prst="ellipse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9384" y="4379028"/>
            <a:ext cx="1250012" cy="875008"/>
          </a:xfrm>
          <a:prstGeom prst="rect">
            <a:avLst/>
          </a:prstGeom>
        </p:spPr>
      </p:pic>
      <p:sp>
        <p:nvSpPr>
          <p:cNvPr id="18" name="Rounded Rectangular Callout 17"/>
          <p:cNvSpPr/>
          <p:nvPr/>
        </p:nvSpPr>
        <p:spPr>
          <a:xfrm>
            <a:off x="2217516" y="3727054"/>
            <a:ext cx="2310239" cy="1269610"/>
          </a:xfrm>
          <a:prstGeom prst="wedgeRoundRectCallout">
            <a:avLst>
              <a:gd name="adj1" fmla="val -60163"/>
              <a:gd name="adj2" fmla="val 29925"/>
              <a:gd name="adj3" fmla="val 16667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/>
          <p:cNvSpPr txBox="1"/>
          <p:nvPr/>
        </p:nvSpPr>
        <p:spPr>
          <a:xfrm>
            <a:off x="2182499" y="3796335"/>
            <a:ext cx="23167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I used a rectangle 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for the arms!</a:t>
            </a:r>
            <a:endParaRPr lang="en-GB" sz="2000" dirty="0">
              <a:latin typeface="Comic Sans MS" panose="030F0702030302020204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31776" y="711915"/>
            <a:ext cx="3772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Draw a snowman</a:t>
            </a:r>
          </a:p>
        </p:txBody>
      </p:sp>
      <p:sp>
        <p:nvSpPr>
          <p:cNvPr id="21" name="Rectangle 20"/>
          <p:cNvSpPr/>
          <p:nvPr/>
        </p:nvSpPr>
        <p:spPr>
          <a:xfrm rot="16200000">
            <a:off x="3024045" y="2377926"/>
            <a:ext cx="146720" cy="784513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Isosceles Triangle 21"/>
          <p:cNvSpPr/>
          <p:nvPr/>
        </p:nvSpPr>
        <p:spPr>
          <a:xfrm rot="5400000" flipH="1">
            <a:off x="2487203" y="2002402"/>
            <a:ext cx="160177" cy="426385"/>
          </a:xfrm>
          <a:prstGeom prst="triangl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/>
        </p:nvSpPr>
        <p:spPr>
          <a:xfrm>
            <a:off x="2156099" y="1427527"/>
            <a:ext cx="396000" cy="39600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/>
          <p:cNvSpPr/>
          <p:nvPr/>
        </p:nvSpPr>
        <p:spPr>
          <a:xfrm>
            <a:off x="2030099" y="1857173"/>
            <a:ext cx="648000" cy="6480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/>
          <p:cNvSpPr/>
          <p:nvPr/>
        </p:nvSpPr>
        <p:spPr>
          <a:xfrm>
            <a:off x="1886196" y="2529554"/>
            <a:ext cx="1008000" cy="10080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/>
          <p:cNvSpPr/>
          <p:nvPr/>
        </p:nvSpPr>
        <p:spPr>
          <a:xfrm rot="16200000">
            <a:off x="1538735" y="2403020"/>
            <a:ext cx="146720" cy="784513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/>
          <p:cNvSpPr/>
          <p:nvPr/>
        </p:nvSpPr>
        <p:spPr>
          <a:xfrm>
            <a:off x="2182499" y="2009573"/>
            <a:ext cx="36000" cy="360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/>
          <p:cNvSpPr/>
          <p:nvPr/>
        </p:nvSpPr>
        <p:spPr>
          <a:xfrm>
            <a:off x="2438135" y="2014491"/>
            <a:ext cx="36000" cy="360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/>
          <p:cNvSpPr/>
          <p:nvPr/>
        </p:nvSpPr>
        <p:spPr>
          <a:xfrm>
            <a:off x="2384061" y="2845317"/>
            <a:ext cx="108000" cy="1080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2388979" y="3145198"/>
            <a:ext cx="108000" cy="1080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/>
          <p:cNvSpPr txBox="1"/>
          <p:nvPr/>
        </p:nvSpPr>
        <p:spPr>
          <a:xfrm>
            <a:off x="7942649" y="2326244"/>
            <a:ext cx="6610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F0"/>
                </a:solidFill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938206" y="2789730"/>
            <a:ext cx="6610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F0"/>
                </a:solidFill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942860" y="3253848"/>
            <a:ext cx="6610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F0"/>
                </a:solidFill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947514" y="3715513"/>
            <a:ext cx="6610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F0"/>
                </a:solidFill>
                <a:latin typeface="Comic Sans MS" panose="030F0702030302020204" pitchFamily="66" charset="0"/>
              </a:rPr>
              <a:t>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928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 animBg="1"/>
      <p:bldP spid="14" grpId="0" animBg="1"/>
      <p:bldP spid="15" grpId="0" animBg="1"/>
      <p:bldP spid="16" grpId="0" animBg="1"/>
      <p:bldP spid="18" grpId="0" animBg="1"/>
      <p:bldP spid="19" grpId="0"/>
      <p:bldP spid="31" grpId="0"/>
      <p:bldP spid="32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4536" y="810195"/>
            <a:ext cx="3772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Draw a snowman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3035" y="569226"/>
            <a:ext cx="747045" cy="7470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75554" y="711915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63731" y="1456526"/>
            <a:ext cx="551206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What did you draw 1</a:t>
            </a:r>
            <a:r>
              <a:rPr lang="en-GB" sz="2800" baseline="30000" dirty="0">
                <a:latin typeface="Comic Sans MS" panose="030F0702030302020204" pitchFamily="66" charset="0"/>
              </a:rPr>
              <a:t>st</a:t>
            </a:r>
            <a:r>
              <a:rPr lang="en-GB" sz="2800" dirty="0">
                <a:latin typeface="Comic Sans MS" panose="030F0702030302020204" pitchFamily="66" charset="0"/>
              </a:rPr>
              <a:t> ?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What did you draw 2</a:t>
            </a:r>
            <a:r>
              <a:rPr lang="en-GB" sz="2800" baseline="30000" dirty="0">
                <a:latin typeface="Comic Sans MS" panose="030F0702030302020204" pitchFamily="66" charset="0"/>
              </a:rPr>
              <a:t>nd</a:t>
            </a:r>
            <a:r>
              <a:rPr lang="en-GB" sz="2800" dirty="0">
                <a:latin typeface="Comic Sans MS" panose="030F0702030302020204" pitchFamily="66" charset="0"/>
              </a:rPr>
              <a:t>?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What did you draw last?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Compare with a friend.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75667">
            <a:off x="611077" y="2862630"/>
            <a:ext cx="1333080" cy="69609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2676">
            <a:off x="2857100" y="2862631"/>
            <a:ext cx="1333078" cy="6960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3D95450-DD54-4E80-A0F1-25A83EAFBE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574" y="1456526"/>
            <a:ext cx="2813116" cy="3365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7218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3035" y="569226"/>
            <a:ext cx="747045" cy="7470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75554" y="711915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20604" y="1432505"/>
            <a:ext cx="5875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hats?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A95A411-B5F3-4210-A6C1-49C1CAF27C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44" y="2927270"/>
            <a:ext cx="2295502" cy="27461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A95A411-B5F3-4210-A6C1-49C1CAF27C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173" y="3597624"/>
            <a:ext cx="1687761" cy="20190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A95A411-B5F3-4210-A6C1-49C1CAF27C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961" y="3128614"/>
            <a:ext cx="2070965" cy="2477512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1A95A411-B5F3-4210-A6C1-49C1CAF27C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278" y="2711132"/>
            <a:ext cx="2419940" cy="2894994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-1504337" y="727403"/>
            <a:ext cx="9424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Here are 4 snowmen.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-20604" y="1960025"/>
            <a:ext cx="5875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eyes?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265102" y="2527062"/>
            <a:ext cx="6723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buttons for their mouths?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470645" y="1476451"/>
            <a:ext cx="66104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B0F0"/>
                </a:solidFill>
                <a:latin typeface="Comic Sans MS" panose="030F0702030302020204" pitchFamily="66" charset="0"/>
              </a:rPr>
              <a:t>4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455146" y="1999542"/>
            <a:ext cx="66104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B0F0"/>
                </a:solidFill>
                <a:latin typeface="Comic Sans MS" panose="030F0702030302020204" pitchFamily="66" charset="0"/>
              </a:rPr>
              <a:t>8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595694" y="2516396"/>
            <a:ext cx="111082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B0F0"/>
                </a:solidFill>
                <a:latin typeface="Comic Sans MS" panose="030F0702030302020204" pitchFamily="66" charset="0"/>
              </a:rPr>
              <a:t>20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0742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0" grpId="0"/>
      <p:bldP spid="51" grpId="0"/>
      <p:bldP spid="52" grpId="0"/>
      <p:bldP spid="53" grpId="0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5025" y="1605163"/>
            <a:ext cx="747045" cy="7470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37544" y="1747852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6576" y="570125"/>
            <a:ext cx="8931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Each snowman has 3 buttons.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A95A411-B5F3-4210-A6C1-49C1CAF27C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480" y="2124963"/>
            <a:ext cx="1210790" cy="144847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A95A411-B5F3-4210-A6C1-49C1CAF27C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873" y="2084768"/>
            <a:ext cx="1210790" cy="14484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A95A411-B5F3-4210-A6C1-49C1CAF27C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747" y="2123145"/>
            <a:ext cx="1210790" cy="1448478"/>
          </a:xfrm>
          <a:prstGeom prst="rect">
            <a:avLst/>
          </a:prstGeom>
        </p:spPr>
      </p:pic>
      <p:graphicFrame>
        <p:nvGraphicFramePr>
          <p:cNvPr id="18" name="Table 17"/>
          <p:cNvGraphicFramePr>
            <a:graphicFrameLocks noGrp="1"/>
          </p:cNvGraphicFramePr>
          <p:nvPr>
            <p:extLst/>
          </p:nvPr>
        </p:nvGraphicFramePr>
        <p:xfrm>
          <a:off x="1169959" y="4391011"/>
          <a:ext cx="7137792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6112">
                  <a:extLst>
                    <a:ext uri="{9D8B030D-6E8A-4147-A177-3AD203B41FA5}">
                      <a16:colId xmlns:a16="http://schemas.microsoft.com/office/drawing/2014/main" val="965214392"/>
                    </a:ext>
                  </a:extLst>
                </a:gridCol>
                <a:gridCol w="446112">
                  <a:extLst>
                    <a:ext uri="{9D8B030D-6E8A-4147-A177-3AD203B41FA5}">
                      <a16:colId xmlns:a16="http://schemas.microsoft.com/office/drawing/2014/main" val="1138395627"/>
                    </a:ext>
                  </a:extLst>
                </a:gridCol>
                <a:gridCol w="446112">
                  <a:extLst>
                    <a:ext uri="{9D8B030D-6E8A-4147-A177-3AD203B41FA5}">
                      <a16:colId xmlns:a16="http://schemas.microsoft.com/office/drawing/2014/main" val="3562248181"/>
                    </a:ext>
                  </a:extLst>
                </a:gridCol>
                <a:gridCol w="446112">
                  <a:extLst>
                    <a:ext uri="{9D8B030D-6E8A-4147-A177-3AD203B41FA5}">
                      <a16:colId xmlns:a16="http://schemas.microsoft.com/office/drawing/2014/main" val="115505409"/>
                    </a:ext>
                  </a:extLst>
                </a:gridCol>
                <a:gridCol w="446112">
                  <a:extLst>
                    <a:ext uri="{9D8B030D-6E8A-4147-A177-3AD203B41FA5}">
                      <a16:colId xmlns:a16="http://schemas.microsoft.com/office/drawing/2014/main" val="2626612694"/>
                    </a:ext>
                  </a:extLst>
                </a:gridCol>
                <a:gridCol w="446112">
                  <a:extLst>
                    <a:ext uri="{9D8B030D-6E8A-4147-A177-3AD203B41FA5}">
                      <a16:colId xmlns:a16="http://schemas.microsoft.com/office/drawing/2014/main" val="2647883041"/>
                    </a:ext>
                  </a:extLst>
                </a:gridCol>
                <a:gridCol w="446112">
                  <a:extLst>
                    <a:ext uri="{9D8B030D-6E8A-4147-A177-3AD203B41FA5}">
                      <a16:colId xmlns:a16="http://schemas.microsoft.com/office/drawing/2014/main" val="1182470552"/>
                    </a:ext>
                  </a:extLst>
                </a:gridCol>
                <a:gridCol w="446112">
                  <a:extLst>
                    <a:ext uri="{9D8B030D-6E8A-4147-A177-3AD203B41FA5}">
                      <a16:colId xmlns:a16="http://schemas.microsoft.com/office/drawing/2014/main" val="1222514290"/>
                    </a:ext>
                  </a:extLst>
                </a:gridCol>
                <a:gridCol w="446112">
                  <a:extLst>
                    <a:ext uri="{9D8B030D-6E8A-4147-A177-3AD203B41FA5}">
                      <a16:colId xmlns:a16="http://schemas.microsoft.com/office/drawing/2014/main" val="3512228322"/>
                    </a:ext>
                  </a:extLst>
                </a:gridCol>
                <a:gridCol w="446112">
                  <a:extLst>
                    <a:ext uri="{9D8B030D-6E8A-4147-A177-3AD203B41FA5}">
                      <a16:colId xmlns:a16="http://schemas.microsoft.com/office/drawing/2014/main" val="1027883608"/>
                    </a:ext>
                  </a:extLst>
                </a:gridCol>
                <a:gridCol w="446112">
                  <a:extLst>
                    <a:ext uri="{9D8B030D-6E8A-4147-A177-3AD203B41FA5}">
                      <a16:colId xmlns:a16="http://schemas.microsoft.com/office/drawing/2014/main" val="710076311"/>
                    </a:ext>
                  </a:extLst>
                </a:gridCol>
                <a:gridCol w="446112">
                  <a:extLst>
                    <a:ext uri="{9D8B030D-6E8A-4147-A177-3AD203B41FA5}">
                      <a16:colId xmlns:a16="http://schemas.microsoft.com/office/drawing/2014/main" val="2016965823"/>
                    </a:ext>
                  </a:extLst>
                </a:gridCol>
                <a:gridCol w="446112">
                  <a:extLst>
                    <a:ext uri="{9D8B030D-6E8A-4147-A177-3AD203B41FA5}">
                      <a16:colId xmlns:a16="http://schemas.microsoft.com/office/drawing/2014/main" val="4121401192"/>
                    </a:ext>
                  </a:extLst>
                </a:gridCol>
                <a:gridCol w="446112">
                  <a:extLst>
                    <a:ext uri="{9D8B030D-6E8A-4147-A177-3AD203B41FA5}">
                      <a16:colId xmlns:a16="http://schemas.microsoft.com/office/drawing/2014/main" val="2254820527"/>
                    </a:ext>
                  </a:extLst>
                </a:gridCol>
                <a:gridCol w="446112">
                  <a:extLst>
                    <a:ext uri="{9D8B030D-6E8A-4147-A177-3AD203B41FA5}">
                      <a16:colId xmlns:a16="http://schemas.microsoft.com/office/drawing/2014/main" val="1792209802"/>
                    </a:ext>
                  </a:extLst>
                </a:gridCol>
                <a:gridCol w="446112">
                  <a:extLst>
                    <a:ext uri="{9D8B030D-6E8A-4147-A177-3AD203B41FA5}">
                      <a16:colId xmlns:a16="http://schemas.microsoft.com/office/drawing/2014/main" val="3581062215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25444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7011768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6191023" y="4922206"/>
            <a:ext cx="6610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F0"/>
                </a:solidFill>
                <a:latin typeface="Comic Sans MS" panose="030F0702030302020204" pitchFamily="66" charset="0"/>
              </a:rPr>
              <a:t>12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630729" y="4922206"/>
            <a:ext cx="6610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F0"/>
                </a:solidFill>
                <a:latin typeface="Comic Sans MS" panose="030F0702030302020204" pitchFamily="66" charset="0"/>
              </a:rPr>
              <a:t>13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070435" y="4922206"/>
            <a:ext cx="6610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F0"/>
                </a:solidFill>
                <a:latin typeface="Comic Sans MS" panose="030F0702030302020204" pitchFamily="66" charset="0"/>
              </a:rPr>
              <a:t>14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510141" y="4922206"/>
            <a:ext cx="6610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F0"/>
                </a:solidFill>
                <a:latin typeface="Comic Sans MS" panose="030F0702030302020204" pitchFamily="66" charset="0"/>
              </a:rPr>
              <a:t>15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751317" y="4922206"/>
            <a:ext cx="6610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F0"/>
                </a:solidFill>
                <a:latin typeface="Comic Sans MS" panose="030F0702030302020204" pitchFamily="66" charset="0"/>
              </a:rPr>
              <a:t>11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311611" y="4922206"/>
            <a:ext cx="6610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F0"/>
                </a:solidFill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871905" y="4922206"/>
            <a:ext cx="6610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F0"/>
                </a:solidFill>
                <a:latin typeface="Comic Sans MS" panose="030F0702030302020204" pitchFamily="66" charset="0"/>
              </a:rPr>
              <a:t>9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418551" y="4922206"/>
            <a:ext cx="6610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F0"/>
                </a:solidFill>
                <a:latin typeface="Comic Sans MS" panose="030F0702030302020204" pitchFamily="66" charset="0"/>
              </a:rPr>
              <a:t>8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965197" y="4922206"/>
            <a:ext cx="6610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F0"/>
                </a:solidFill>
                <a:latin typeface="Comic Sans MS" panose="030F0702030302020204" pitchFamily="66" charset="0"/>
              </a:rPr>
              <a:t>7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525491" y="4922206"/>
            <a:ext cx="6610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F0"/>
                </a:solidFill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32" name="Oval 31"/>
          <p:cNvSpPr/>
          <p:nvPr/>
        </p:nvSpPr>
        <p:spPr>
          <a:xfrm>
            <a:off x="2278502" y="4937038"/>
            <a:ext cx="432000" cy="432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Left Bracket 32">
            <a:extLst>
              <a:ext uri="{FF2B5EF4-FFF2-40B4-BE49-F238E27FC236}">
                <a16:creationId xmlns:a16="http://schemas.microsoft.com/office/drawing/2014/main" id="{186550E1-0FF5-4D68-B76E-9B9E9552D129}"/>
              </a:ext>
            </a:extLst>
          </p:cNvPr>
          <p:cNvSpPr/>
          <p:nvPr/>
        </p:nvSpPr>
        <p:spPr>
          <a:xfrm rot="5400000">
            <a:off x="2504480" y="3954877"/>
            <a:ext cx="448849" cy="435532"/>
          </a:xfrm>
          <a:prstGeom prst="leftBracket">
            <a:avLst>
              <a:gd name="adj" fmla="val 73689"/>
            </a:avLst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TextBox 33"/>
          <p:cNvSpPr txBox="1"/>
          <p:nvPr/>
        </p:nvSpPr>
        <p:spPr>
          <a:xfrm>
            <a:off x="2455677" y="3445108"/>
            <a:ext cx="535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35" name="Left Bracket 34">
            <a:extLst>
              <a:ext uri="{FF2B5EF4-FFF2-40B4-BE49-F238E27FC236}">
                <a16:creationId xmlns:a16="http://schemas.microsoft.com/office/drawing/2014/main" id="{186550E1-0FF5-4D68-B76E-9B9E9552D129}"/>
              </a:ext>
            </a:extLst>
          </p:cNvPr>
          <p:cNvSpPr/>
          <p:nvPr/>
        </p:nvSpPr>
        <p:spPr>
          <a:xfrm rot="5400000">
            <a:off x="2951773" y="3941890"/>
            <a:ext cx="448849" cy="435532"/>
          </a:xfrm>
          <a:prstGeom prst="leftBracket">
            <a:avLst>
              <a:gd name="adj" fmla="val 73689"/>
            </a:avLst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TextBox 35"/>
          <p:cNvSpPr txBox="1"/>
          <p:nvPr/>
        </p:nvSpPr>
        <p:spPr>
          <a:xfrm>
            <a:off x="2875673" y="3445108"/>
            <a:ext cx="535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37" name="Left Bracket 36">
            <a:extLst>
              <a:ext uri="{FF2B5EF4-FFF2-40B4-BE49-F238E27FC236}">
                <a16:creationId xmlns:a16="http://schemas.microsoft.com/office/drawing/2014/main" id="{186550E1-0FF5-4D68-B76E-9B9E9552D129}"/>
              </a:ext>
            </a:extLst>
          </p:cNvPr>
          <p:cNvSpPr/>
          <p:nvPr/>
        </p:nvSpPr>
        <p:spPr>
          <a:xfrm rot="5400000">
            <a:off x="3387305" y="3954877"/>
            <a:ext cx="448849" cy="435532"/>
          </a:xfrm>
          <a:prstGeom prst="leftBracket">
            <a:avLst>
              <a:gd name="adj" fmla="val 73689"/>
            </a:avLst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" name="TextBox 37"/>
          <p:cNvSpPr txBox="1"/>
          <p:nvPr/>
        </p:nvSpPr>
        <p:spPr>
          <a:xfrm>
            <a:off x="3311206" y="3445108"/>
            <a:ext cx="535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43" name="Oval 42"/>
          <p:cNvSpPr/>
          <p:nvPr/>
        </p:nvSpPr>
        <p:spPr>
          <a:xfrm>
            <a:off x="6305544" y="4937038"/>
            <a:ext cx="432000" cy="432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TextBox 45"/>
          <p:cNvSpPr txBox="1"/>
          <p:nvPr/>
        </p:nvSpPr>
        <p:spPr>
          <a:xfrm>
            <a:off x="3068570" y="4922206"/>
            <a:ext cx="6610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F0"/>
                </a:solidFill>
                <a:latin typeface="Comic Sans MS" panose="030F0702030302020204" pitchFamily="66" charset="0"/>
              </a:rPr>
              <a:t>5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615216" y="4922206"/>
            <a:ext cx="6610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F0"/>
                </a:solidFill>
                <a:latin typeface="Comic Sans MS" panose="030F0702030302020204" pitchFamily="66" charset="0"/>
              </a:rPr>
              <a:t>4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175510" y="4922206"/>
            <a:ext cx="6610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F0"/>
                </a:solidFill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675399" y="4922206"/>
            <a:ext cx="6610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F0"/>
                </a:solidFill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270245" y="4922206"/>
            <a:ext cx="6610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F0"/>
                </a:solidFill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792720" y="4922206"/>
            <a:ext cx="6610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F0"/>
                </a:solidFill>
                <a:latin typeface="Comic Sans MS" panose="030F0702030302020204" pitchFamily="66" charset="0"/>
              </a:rPr>
              <a:t>0</a:t>
            </a:r>
          </a:p>
        </p:txBody>
      </p:sp>
      <p:pic>
        <p:nvPicPr>
          <p:cNvPr id="66" name="Picture 65">
            <a:extLst>
              <a:ext uri="{FF2B5EF4-FFF2-40B4-BE49-F238E27FC236}">
                <a16:creationId xmlns:a16="http://schemas.microsoft.com/office/drawing/2014/main" id="{1A95A411-B5F3-4210-A6C1-49C1CAF27C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9363" y="2099077"/>
            <a:ext cx="1210790" cy="1448478"/>
          </a:xfrm>
          <a:prstGeom prst="rect">
            <a:avLst/>
          </a:prstGeom>
        </p:spPr>
      </p:pic>
      <p:sp>
        <p:nvSpPr>
          <p:cNvPr id="67" name="Oval 66"/>
          <p:cNvSpPr/>
          <p:nvPr/>
        </p:nvSpPr>
        <p:spPr>
          <a:xfrm>
            <a:off x="3640380" y="4951871"/>
            <a:ext cx="432000" cy="432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Left Bracket 67">
            <a:extLst>
              <a:ext uri="{FF2B5EF4-FFF2-40B4-BE49-F238E27FC236}">
                <a16:creationId xmlns:a16="http://schemas.microsoft.com/office/drawing/2014/main" id="{186550E1-0FF5-4D68-B76E-9B9E9552D129}"/>
              </a:ext>
            </a:extLst>
          </p:cNvPr>
          <p:cNvSpPr/>
          <p:nvPr/>
        </p:nvSpPr>
        <p:spPr>
          <a:xfrm rot="5400000">
            <a:off x="3832180" y="3961905"/>
            <a:ext cx="448849" cy="435532"/>
          </a:xfrm>
          <a:prstGeom prst="leftBracket">
            <a:avLst>
              <a:gd name="adj" fmla="val 73689"/>
            </a:avLst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9" name="TextBox 68"/>
          <p:cNvSpPr txBox="1"/>
          <p:nvPr/>
        </p:nvSpPr>
        <p:spPr>
          <a:xfrm>
            <a:off x="3783377" y="3452136"/>
            <a:ext cx="535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70" name="Left Bracket 69">
            <a:extLst>
              <a:ext uri="{FF2B5EF4-FFF2-40B4-BE49-F238E27FC236}">
                <a16:creationId xmlns:a16="http://schemas.microsoft.com/office/drawing/2014/main" id="{186550E1-0FF5-4D68-B76E-9B9E9552D129}"/>
              </a:ext>
            </a:extLst>
          </p:cNvPr>
          <p:cNvSpPr/>
          <p:nvPr/>
        </p:nvSpPr>
        <p:spPr>
          <a:xfrm rot="5400000">
            <a:off x="4279473" y="3948918"/>
            <a:ext cx="448849" cy="435532"/>
          </a:xfrm>
          <a:prstGeom prst="leftBracket">
            <a:avLst>
              <a:gd name="adj" fmla="val 73689"/>
            </a:avLst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1" name="TextBox 70"/>
          <p:cNvSpPr txBox="1"/>
          <p:nvPr/>
        </p:nvSpPr>
        <p:spPr>
          <a:xfrm>
            <a:off x="4203373" y="3452136"/>
            <a:ext cx="535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72" name="Left Bracket 71">
            <a:extLst>
              <a:ext uri="{FF2B5EF4-FFF2-40B4-BE49-F238E27FC236}">
                <a16:creationId xmlns:a16="http://schemas.microsoft.com/office/drawing/2014/main" id="{186550E1-0FF5-4D68-B76E-9B9E9552D129}"/>
              </a:ext>
            </a:extLst>
          </p:cNvPr>
          <p:cNvSpPr/>
          <p:nvPr/>
        </p:nvSpPr>
        <p:spPr>
          <a:xfrm rot="5400000">
            <a:off x="4715005" y="3961905"/>
            <a:ext cx="448849" cy="435532"/>
          </a:xfrm>
          <a:prstGeom prst="leftBracket">
            <a:avLst>
              <a:gd name="adj" fmla="val 73689"/>
            </a:avLst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3" name="TextBox 72"/>
          <p:cNvSpPr txBox="1"/>
          <p:nvPr/>
        </p:nvSpPr>
        <p:spPr>
          <a:xfrm>
            <a:off x="4638906" y="3452136"/>
            <a:ext cx="535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74" name="Left Bracket 73">
            <a:extLst>
              <a:ext uri="{FF2B5EF4-FFF2-40B4-BE49-F238E27FC236}">
                <a16:creationId xmlns:a16="http://schemas.microsoft.com/office/drawing/2014/main" id="{186550E1-0FF5-4D68-B76E-9B9E9552D129}"/>
              </a:ext>
            </a:extLst>
          </p:cNvPr>
          <p:cNvSpPr/>
          <p:nvPr/>
        </p:nvSpPr>
        <p:spPr>
          <a:xfrm rot="5400000">
            <a:off x="5190640" y="3939437"/>
            <a:ext cx="448849" cy="435532"/>
          </a:xfrm>
          <a:prstGeom prst="leftBracket">
            <a:avLst>
              <a:gd name="adj" fmla="val 73689"/>
            </a:avLst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5" name="TextBox 74"/>
          <p:cNvSpPr txBox="1"/>
          <p:nvPr/>
        </p:nvSpPr>
        <p:spPr>
          <a:xfrm>
            <a:off x="5141837" y="3429668"/>
            <a:ext cx="535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76" name="Left Bracket 75">
            <a:extLst>
              <a:ext uri="{FF2B5EF4-FFF2-40B4-BE49-F238E27FC236}">
                <a16:creationId xmlns:a16="http://schemas.microsoft.com/office/drawing/2014/main" id="{186550E1-0FF5-4D68-B76E-9B9E9552D129}"/>
              </a:ext>
            </a:extLst>
          </p:cNvPr>
          <p:cNvSpPr/>
          <p:nvPr/>
        </p:nvSpPr>
        <p:spPr>
          <a:xfrm rot="5400000">
            <a:off x="5637933" y="3926450"/>
            <a:ext cx="448849" cy="435532"/>
          </a:xfrm>
          <a:prstGeom prst="leftBracket">
            <a:avLst>
              <a:gd name="adj" fmla="val 73689"/>
            </a:avLst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7" name="TextBox 76"/>
          <p:cNvSpPr txBox="1"/>
          <p:nvPr/>
        </p:nvSpPr>
        <p:spPr>
          <a:xfrm>
            <a:off x="5561833" y="3429668"/>
            <a:ext cx="535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78" name="Left Bracket 77">
            <a:extLst>
              <a:ext uri="{FF2B5EF4-FFF2-40B4-BE49-F238E27FC236}">
                <a16:creationId xmlns:a16="http://schemas.microsoft.com/office/drawing/2014/main" id="{186550E1-0FF5-4D68-B76E-9B9E9552D129}"/>
              </a:ext>
            </a:extLst>
          </p:cNvPr>
          <p:cNvSpPr/>
          <p:nvPr/>
        </p:nvSpPr>
        <p:spPr>
          <a:xfrm rot="5400000">
            <a:off x="6073465" y="3939437"/>
            <a:ext cx="448849" cy="435532"/>
          </a:xfrm>
          <a:prstGeom prst="leftBracket">
            <a:avLst>
              <a:gd name="adj" fmla="val 73689"/>
            </a:avLst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9" name="TextBox 78"/>
          <p:cNvSpPr txBox="1"/>
          <p:nvPr/>
        </p:nvSpPr>
        <p:spPr>
          <a:xfrm>
            <a:off x="5997366" y="3429668"/>
            <a:ext cx="535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80" name="Oval 79"/>
          <p:cNvSpPr/>
          <p:nvPr/>
        </p:nvSpPr>
        <p:spPr>
          <a:xfrm>
            <a:off x="4958099" y="4942664"/>
            <a:ext cx="432000" cy="432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TextBox 48"/>
          <p:cNvSpPr txBox="1"/>
          <p:nvPr/>
        </p:nvSpPr>
        <p:spPr>
          <a:xfrm>
            <a:off x="516576" y="1242576"/>
            <a:ext cx="8931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buttons on 2 snowmen? 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16576" y="1238215"/>
            <a:ext cx="8931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buttons on 3 snowmen? 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16576" y="1242576"/>
            <a:ext cx="8931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buttons on 4 snowmen?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1966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3" grpId="1" animBg="1"/>
      <p:bldP spid="34" grpId="0"/>
      <p:bldP spid="34" grpId="1"/>
      <p:bldP spid="35" grpId="0" animBg="1"/>
      <p:bldP spid="35" grpId="1" animBg="1"/>
      <p:bldP spid="36" grpId="0"/>
      <p:bldP spid="36" grpId="1"/>
      <p:bldP spid="37" grpId="0" animBg="1"/>
      <p:bldP spid="37" grpId="1" animBg="1"/>
      <p:bldP spid="38" grpId="0"/>
      <p:bldP spid="38" grpId="1"/>
      <p:bldP spid="43" grpId="0" animBg="1"/>
      <p:bldP spid="67" grpId="0" animBg="1"/>
      <p:bldP spid="68" grpId="0" animBg="1"/>
      <p:bldP spid="68" grpId="1" animBg="1"/>
      <p:bldP spid="69" grpId="0"/>
      <p:bldP spid="69" grpId="1"/>
      <p:bldP spid="70" grpId="0" animBg="1"/>
      <p:bldP spid="70" grpId="1" animBg="1"/>
      <p:bldP spid="71" grpId="0"/>
      <p:bldP spid="71" grpId="1"/>
      <p:bldP spid="72" grpId="0" animBg="1"/>
      <p:bldP spid="72" grpId="1" animBg="1"/>
      <p:bldP spid="73" grpId="0"/>
      <p:bldP spid="73" grpId="1"/>
      <p:bldP spid="74" grpId="0" animBg="1"/>
      <p:bldP spid="75" grpId="0"/>
      <p:bldP spid="76" grpId="0" animBg="1"/>
      <p:bldP spid="77" grpId="0"/>
      <p:bldP spid="78" grpId="0" animBg="1"/>
      <p:bldP spid="79" grpId="0"/>
      <p:bldP spid="80" grpId="0" animBg="1"/>
      <p:bldP spid="49" grpId="0"/>
      <p:bldP spid="49" grpId="1"/>
      <p:bldP spid="50" grpId="0"/>
      <p:bldP spid="50" grpId="1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77436">
            <a:off x="619073" y="2941912"/>
            <a:ext cx="1918435" cy="100174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16768">
            <a:off x="1965090" y="2970963"/>
            <a:ext cx="1762678" cy="92041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63245" y="1095458"/>
            <a:ext cx="71922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Can you build a playdough snowman?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71748" y="2396796"/>
            <a:ext cx="51398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What 3D shapes did you use?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065" y="3005794"/>
            <a:ext cx="1173371" cy="117337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302" y="3189875"/>
            <a:ext cx="950285" cy="95028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468" y="3189875"/>
            <a:ext cx="2552178" cy="237616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046" y="4179165"/>
            <a:ext cx="1034944" cy="10349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3054D65-ABD3-4B43-BDDA-2DEC1D93AF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4415" y="2050957"/>
            <a:ext cx="2306946" cy="27598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AF40962-677F-430E-A736-0FB7DC858274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865859" y="1694653"/>
            <a:ext cx="1478918" cy="133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59688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|9.4|4.7|3.8|9|3.1|2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1|4.8|8.2|1.9|2.1|2.5|1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13.6|16.9|8.9|8.3|11.5|1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|3.3|3.2|21.4|13.2|14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2|1.9|5|12|1.3|1.3|1.9|5.5|1|2.6|3.2|4|1.3|1.6|3.6|5.6|1|1|1|12.2|1.6|1.6|2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9" ma:contentTypeDescription="Create a new document." ma:contentTypeScope="" ma:versionID="b2c766a94e95002ac4288712d4fa69c8">
  <xsd:schema xmlns:xsd="http://www.w3.org/2001/XMLSchema" xmlns:xs="http://www.w3.org/2001/XMLSchema" xmlns:p="http://schemas.microsoft.com/office/2006/metadata/properties" xmlns:ns3="522d4c35-b548-4432-90ae-af4376e1c4b4" targetNamespace="http://schemas.microsoft.com/office/2006/metadata/properties" ma:root="true" ma:fieldsID="7178f4fb24cd49e559b70803ab372ab1" ns3:_="">
    <xsd:import namespace="522d4c35-b548-4432-90ae-af4376e1c4b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DE50DCF-37B0-40E0-8911-A7B4E0A7F4F9}">
  <ds:schemaRefs>
    <ds:schemaRef ds:uri="http://purl.org/dc/dcmitype/"/>
    <ds:schemaRef ds:uri="http://purl.org/dc/elements/1.1/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522d4c35-b548-4432-90ae-af4376e1c4b4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B0504AA-4A03-46DD-BC11-0497661035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11819</TotalTime>
  <Words>202</Words>
  <Application>Microsoft Office PowerPoint</Application>
  <PresentationFormat>A4 Paper (210x297 mm)</PresentationFormat>
  <Paragraphs>73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Bariol Bold</vt:lpstr>
      <vt:lpstr>Calibri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153</cp:revision>
  <dcterms:created xsi:type="dcterms:W3CDTF">2019-10-15T10:24:11Z</dcterms:created>
  <dcterms:modified xsi:type="dcterms:W3CDTF">2020-12-03T15:26:41Z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