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1" r:id="rId3"/>
    <p:sldId id="282" r:id="rId4"/>
    <p:sldId id="284" r:id="rId5"/>
    <p:sldId id="286" r:id="rId6"/>
    <p:sldId id="287" r:id="rId7"/>
    <p:sldId id="285" r:id="rId8"/>
    <p:sldId id="283" r:id="rId9"/>
    <p:sldId id="288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12" userDrawn="1">
          <p15:clr>
            <a:srgbClr val="A4A3A4"/>
          </p15:clr>
        </p15:guide>
        <p15:guide id="2" pos="1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92"/>
    <a:srgbClr val="1F3864"/>
    <a:srgbClr val="F6DA8D"/>
    <a:srgbClr val="F8DC8E"/>
    <a:srgbClr val="F1D68B"/>
    <a:srgbClr val="FFE191"/>
    <a:srgbClr val="FF40FF"/>
    <a:srgbClr val="942093"/>
    <a:srgbClr val="521B93"/>
    <a:srgbClr val="73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1" autoAdjust="0"/>
    <p:restoredTop sz="94660"/>
  </p:normalViewPr>
  <p:slideViewPr>
    <p:cSldViewPr snapToGrid="0">
      <p:cViewPr varScale="1">
        <p:scale>
          <a:sx n="93" d="100"/>
          <a:sy n="93" d="100"/>
        </p:scale>
        <p:origin x="1552" y="216"/>
      </p:cViewPr>
      <p:guideLst>
        <p:guide orient="horz" pos="3612"/>
        <p:guide pos="1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95"/>
    </mc:Choice>
    <mc:Fallback xmlns="">
      <p:transition spd="slow" advTm="1399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974D5A-F11A-DE41-9BDF-2AF35185A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291" y="3218850"/>
            <a:ext cx="2328874" cy="22861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F604A1-AB02-2D4F-B57F-BD04EF7024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91" y="3218850"/>
            <a:ext cx="2328874" cy="2286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713F697-CA40-6C4B-9E1B-D47C0305A7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665" y="3226550"/>
            <a:ext cx="2328874" cy="228619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2CB08CD-5E4C-2141-A317-2E6B8CD3BE86}"/>
              </a:ext>
            </a:extLst>
          </p:cNvPr>
          <p:cNvSpPr/>
          <p:nvPr/>
        </p:nvSpPr>
        <p:spPr>
          <a:xfrm>
            <a:off x="2604034" y="3571486"/>
            <a:ext cx="2239044" cy="1596326"/>
          </a:xfrm>
          <a:prstGeom prst="ellipse">
            <a:avLst/>
          </a:prstGeom>
          <a:noFill/>
          <a:ln w="28575">
            <a:solidFill>
              <a:srgbClr val="FFD5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A1971F-34A2-7243-AD17-0AE07D2226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413" y="3226550"/>
            <a:ext cx="2328874" cy="2286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922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956"/>
    </mc:Choice>
    <mc:Fallback xmlns="">
      <p:transition spd="slow" advTm="419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9F9B965-BBC0-944F-838D-8DD7A902C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00" y="3962400"/>
            <a:ext cx="1803400" cy="2057400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2B73A84-6BFC-A544-B490-FA787919E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4038600"/>
            <a:ext cx="2209800" cy="20574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2F6F119-2B75-F24E-BA5C-7651F5660B3F}"/>
              </a:ext>
            </a:extLst>
          </p:cNvPr>
          <p:cNvGrpSpPr/>
          <p:nvPr/>
        </p:nvGrpSpPr>
        <p:grpSpPr>
          <a:xfrm>
            <a:off x="5264729" y="3819525"/>
            <a:ext cx="2209800" cy="2057400"/>
            <a:chOff x="5264729" y="3819525"/>
            <a:chExt cx="2209800" cy="205740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BD5A9F2D-9F82-1B41-AF86-7B504A060EB6}"/>
                </a:ext>
              </a:extLst>
            </p:cNvPr>
            <p:cNvSpPr/>
            <p:nvPr/>
          </p:nvSpPr>
          <p:spPr>
            <a:xfrm>
              <a:off x="5264729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Icon&#10;&#10;Description automatically generated">
              <a:extLst>
                <a:ext uri="{FF2B5EF4-FFF2-40B4-BE49-F238E27FC236}">
                  <a16:creationId xmlns:a16="http://schemas.microsoft.com/office/drawing/2014/main" id="{E5ECE313-998E-8C46-9FD8-455F22BD8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4729" y="3819525"/>
              <a:ext cx="2209800" cy="20574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E025F0A-F99C-A54B-AF75-270454F356B7}"/>
              </a:ext>
            </a:extLst>
          </p:cNvPr>
          <p:cNvGrpSpPr/>
          <p:nvPr/>
        </p:nvGrpSpPr>
        <p:grpSpPr>
          <a:xfrm>
            <a:off x="2552700" y="3819525"/>
            <a:ext cx="2138046" cy="2057400"/>
            <a:chOff x="2552700" y="3819525"/>
            <a:chExt cx="2138046" cy="205740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8A1C614-5AFB-624D-AC7B-9EE93EE57F30}"/>
                </a:ext>
              </a:extLst>
            </p:cNvPr>
            <p:cNvSpPr/>
            <p:nvPr/>
          </p:nvSpPr>
          <p:spPr>
            <a:xfrm>
              <a:off x="2552700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E14AEEB-E7A9-7F45-B929-60FCFDEAC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99056" y="3819525"/>
              <a:ext cx="2091690" cy="2057400"/>
            </a:xfrm>
            <a:prstGeom prst="rect">
              <a:avLst/>
            </a:prstGeom>
          </p:spPr>
        </p:pic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DB91667-7823-BA4C-B8DE-FBEEE04EC6A1}"/>
              </a:ext>
            </a:extLst>
          </p:cNvPr>
          <p:cNvSpPr/>
          <p:nvPr/>
        </p:nvSpPr>
        <p:spPr>
          <a:xfrm>
            <a:off x="2758786" y="4114800"/>
            <a:ext cx="1676400" cy="16192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FCD1E63-5DB5-8747-90D9-0235900415C3}"/>
              </a:ext>
            </a:extLst>
          </p:cNvPr>
          <p:cNvSpPr/>
          <p:nvPr/>
        </p:nvSpPr>
        <p:spPr>
          <a:xfrm>
            <a:off x="5481640" y="4053096"/>
            <a:ext cx="1775978" cy="16192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844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426"/>
    </mc:Choice>
    <mc:Fallback xmlns="">
      <p:transition spd="slow" advTm="514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4" grpId="0" animBg="1"/>
      <p:bldP spid="14" grpId="1" animBg="1"/>
      <p:bldP spid="1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9F9B965-BBC0-944F-838D-8DD7A902C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00" y="3962400"/>
            <a:ext cx="1803400" cy="2057400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2B73A84-6BFC-A544-B490-FA787919E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4038600"/>
            <a:ext cx="2209800" cy="20574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FD966EA-2537-5743-AFD0-FB91313D98E7}"/>
              </a:ext>
            </a:extLst>
          </p:cNvPr>
          <p:cNvGrpSpPr/>
          <p:nvPr/>
        </p:nvGrpSpPr>
        <p:grpSpPr>
          <a:xfrm>
            <a:off x="5264729" y="3962400"/>
            <a:ext cx="2088573" cy="1771650"/>
            <a:chOff x="5264729" y="3962400"/>
            <a:chExt cx="2088573" cy="177165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BD5A9F2D-9F82-1B41-AF86-7B504A060EB6}"/>
                </a:ext>
              </a:extLst>
            </p:cNvPr>
            <p:cNvSpPr/>
            <p:nvPr/>
          </p:nvSpPr>
          <p:spPr>
            <a:xfrm>
              <a:off x="5264729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5ECE313-998E-8C46-9FD8-455F22BD8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49977" y="4261017"/>
              <a:ext cx="1918076" cy="1174415"/>
            </a:xfrm>
            <a:prstGeom prst="rect">
              <a:avLst/>
            </a:prstGeom>
          </p:spPr>
        </p:pic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05D94E7-CDA3-4A48-A5A4-941B03614839}"/>
                </a:ext>
              </a:extLst>
            </p:cNvPr>
            <p:cNvSpPr/>
            <p:nvPr/>
          </p:nvSpPr>
          <p:spPr>
            <a:xfrm>
              <a:off x="5624357" y="4530436"/>
              <a:ext cx="207819" cy="2078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7B734DD-6AC0-834F-8458-2A3E8C039AC7}"/>
                </a:ext>
              </a:extLst>
            </p:cNvPr>
            <p:cNvSpPr/>
            <p:nvPr/>
          </p:nvSpPr>
          <p:spPr>
            <a:xfrm>
              <a:off x="5832175" y="4783281"/>
              <a:ext cx="207819" cy="2078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9314374-EA35-A249-AB87-F12E16458EEB}"/>
                </a:ext>
              </a:extLst>
            </p:cNvPr>
            <p:cNvSpPr/>
            <p:nvPr/>
          </p:nvSpPr>
          <p:spPr>
            <a:xfrm>
              <a:off x="5624356" y="5076824"/>
              <a:ext cx="207819" cy="2078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0B7509B-C35A-0F4A-8635-0542009DF5EF}"/>
                </a:ext>
              </a:extLst>
            </p:cNvPr>
            <p:cNvSpPr/>
            <p:nvPr/>
          </p:nvSpPr>
          <p:spPr>
            <a:xfrm>
              <a:off x="6786348" y="4505012"/>
              <a:ext cx="207819" cy="2078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C8FE635-33CC-9C4F-9F17-B0C20260C9ED}"/>
                </a:ext>
              </a:extLst>
            </p:cNvPr>
            <p:cNvSpPr/>
            <p:nvPr/>
          </p:nvSpPr>
          <p:spPr>
            <a:xfrm>
              <a:off x="6568521" y="4783281"/>
              <a:ext cx="207819" cy="2078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2B77C2C-FEB7-2B43-85D3-9D7819899E9F}"/>
                </a:ext>
              </a:extLst>
            </p:cNvPr>
            <p:cNvSpPr/>
            <p:nvPr/>
          </p:nvSpPr>
          <p:spPr>
            <a:xfrm>
              <a:off x="6786347" y="5051400"/>
              <a:ext cx="207819" cy="2078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FCD1E63-5DB5-8747-90D9-0235900415C3}"/>
              </a:ext>
            </a:extLst>
          </p:cNvPr>
          <p:cNvSpPr/>
          <p:nvPr/>
        </p:nvSpPr>
        <p:spPr>
          <a:xfrm>
            <a:off x="5349977" y="4187294"/>
            <a:ext cx="1918076" cy="13786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EFE230-09D3-6A40-8EAE-742FEEDA8D47}"/>
              </a:ext>
            </a:extLst>
          </p:cNvPr>
          <p:cNvGrpSpPr/>
          <p:nvPr/>
        </p:nvGrpSpPr>
        <p:grpSpPr>
          <a:xfrm>
            <a:off x="2354189" y="3744190"/>
            <a:ext cx="2336800" cy="2286000"/>
            <a:chOff x="2354189" y="3744190"/>
            <a:chExt cx="2336800" cy="228600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8A1C614-5AFB-624D-AC7B-9EE93EE57F30}"/>
                </a:ext>
              </a:extLst>
            </p:cNvPr>
            <p:cNvSpPr/>
            <p:nvPr/>
          </p:nvSpPr>
          <p:spPr>
            <a:xfrm>
              <a:off x="2552700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2C88F451-D3EB-C946-8099-FA122A2D3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4189" y="3744190"/>
              <a:ext cx="2336800" cy="2286000"/>
            </a:xfrm>
            <a:prstGeom prst="rect">
              <a:avLst/>
            </a:prstGeom>
          </p:spPr>
        </p:pic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DB91667-7823-BA4C-B8DE-FBEEE04EC6A1}"/>
              </a:ext>
            </a:extLst>
          </p:cNvPr>
          <p:cNvSpPr/>
          <p:nvPr/>
        </p:nvSpPr>
        <p:spPr>
          <a:xfrm>
            <a:off x="2627109" y="4200720"/>
            <a:ext cx="1989470" cy="13769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456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640"/>
    </mc:Choice>
    <mc:Fallback xmlns="">
      <p:transition spd="slow" advTm="33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animBg="1"/>
      <p:bldP spid="14" grpId="2" animBg="1"/>
      <p:bldP spid="12" grpId="1" animBg="1"/>
      <p:bldP spid="1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9F9B965-BBC0-944F-838D-8DD7A902C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00" y="3962400"/>
            <a:ext cx="1803400" cy="2057400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2B73A84-6BFC-A544-B490-FA787919E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4038600"/>
            <a:ext cx="2209800" cy="20574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429E6C6-3F0E-0146-9235-3F991C5F9C31}"/>
              </a:ext>
            </a:extLst>
          </p:cNvPr>
          <p:cNvGrpSpPr/>
          <p:nvPr/>
        </p:nvGrpSpPr>
        <p:grpSpPr>
          <a:xfrm>
            <a:off x="5264729" y="3962400"/>
            <a:ext cx="2088573" cy="1771650"/>
            <a:chOff x="5264729" y="3962400"/>
            <a:chExt cx="2088573" cy="177165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BD5A9F2D-9F82-1B41-AF86-7B504A060EB6}"/>
                </a:ext>
              </a:extLst>
            </p:cNvPr>
            <p:cNvSpPr/>
            <p:nvPr/>
          </p:nvSpPr>
          <p:spPr>
            <a:xfrm>
              <a:off x="5264729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 descr="A close - up of some windows&#10;&#10;Description automatically generated with low confidence">
              <a:extLst>
                <a:ext uri="{FF2B5EF4-FFF2-40B4-BE49-F238E27FC236}">
                  <a16:creationId xmlns:a16="http://schemas.microsoft.com/office/drawing/2014/main" id="{779B81BB-A3E8-674E-9131-F6F2680213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6" t="2693" r="6690" b="2693"/>
            <a:stretch/>
          </p:blipFill>
          <p:spPr>
            <a:xfrm rot="5400000">
              <a:off x="5933036" y="3891804"/>
              <a:ext cx="774924" cy="1912839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FBA5604-1411-1645-809D-03B4EF391A04}"/>
                </a:ext>
              </a:extLst>
            </p:cNvPr>
            <p:cNvSpPr/>
            <p:nvPr/>
          </p:nvSpPr>
          <p:spPr>
            <a:xfrm>
              <a:off x="6552575" y="4513512"/>
              <a:ext cx="286774" cy="28677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D84C2B5-5153-AF45-A858-815BC1FD8D86}"/>
                </a:ext>
              </a:extLst>
            </p:cNvPr>
            <p:cNvSpPr/>
            <p:nvPr/>
          </p:nvSpPr>
          <p:spPr>
            <a:xfrm>
              <a:off x="5421538" y="4514466"/>
              <a:ext cx="286774" cy="28677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D85FA6B-AE8C-814C-8B53-580406FF4CA8}"/>
                </a:ext>
              </a:extLst>
            </p:cNvPr>
            <p:cNvSpPr/>
            <p:nvPr/>
          </p:nvSpPr>
          <p:spPr>
            <a:xfrm>
              <a:off x="5807661" y="4519060"/>
              <a:ext cx="286774" cy="28677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580E36D-FC32-4E4D-8EA7-D1AD779D22FC}"/>
                </a:ext>
              </a:extLst>
            </p:cNvPr>
            <p:cNvSpPr/>
            <p:nvPr/>
          </p:nvSpPr>
          <p:spPr>
            <a:xfrm>
              <a:off x="6166452" y="4513512"/>
              <a:ext cx="286774" cy="28677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01CA225-352F-5D42-B50C-EBA252BCC439}"/>
                </a:ext>
              </a:extLst>
            </p:cNvPr>
            <p:cNvSpPr/>
            <p:nvPr/>
          </p:nvSpPr>
          <p:spPr>
            <a:xfrm>
              <a:off x="6933295" y="4513512"/>
              <a:ext cx="286774" cy="28677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4017920-7A61-E94C-80CB-706C0A05E090}"/>
                </a:ext>
              </a:extLst>
            </p:cNvPr>
            <p:cNvSpPr/>
            <p:nvPr/>
          </p:nvSpPr>
          <p:spPr>
            <a:xfrm>
              <a:off x="5421538" y="4886485"/>
              <a:ext cx="286774" cy="28677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0DE4A83-1385-F04B-AF5D-C270DBA2FC3A}"/>
                </a:ext>
              </a:extLst>
            </p:cNvPr>
            <p:cNvSpPr/>
            <p:nvPr/>
          </p:nvSpPr>
          <p:spPr>
            <a:xfrm>
              <a:off x="5801799" y="4887817"/>
              <a:ext cx="286774" cy="28677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0A1C5AE-5674-8F4E-93E0-A240E0195418}"/>
                </a:ext>
              </a:extLst>
            </p:cNvPr>
            <p:cNvSpPr/>
            <p:nvPr/>
          </p:nvSpPr>
          <p:spPr>
            <a:xfrm>
              <a:off x="6177111" y="4886485"/>
              <a:ext cx="286774" cy="28677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39CD6AA-4A49-6D4B-B3B1-11CBC857A247}"/>
                </a:ext>
              </a:extLst>
            </p:cNvPr>
            <p:cNvSpPr/>
            <p:nvPr/>
          </p:nvSpPr>
          <p:spPr>
            <a:xfrm>
              <a:off x="6552575" y="4886126"/>
              <a:ext cx="286774" cy="28677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FCD1E63-5DB5-8747-90D9-0235900415C3}"/>
              </a:ext>
            </a:extLst>
          </p:cNvPr>
          <p:cNvSpPr/>
          <p:nvPr/>
        </p:nvSpPr>
        <p:spPr>
          <a:xfrm>
            <a:off x="5327954" y="4052072"/>
            <a:ext cx="1962121" cy="13786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611B97-CE8E-9641-9F10-0A9E5D7E1F99}"/>
              </a:ext>
            </a:extLst>
          </p:cNvPr>
          <p:cNvGrpSpPr/>
          <p:nvPr/>
        </p:nvGrpSpPr>
        <p:grpSpPr>
          <a:xfrm>
            <a:off x="2434937" y="3507549"/>
            <a:ext cx="2324100" cy="2298700"/>
            <a:chOff x="2434937" y="3507549"/>
            <a:chExt cx="2324100" cy="229870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8A1C614-5AFB-624D-AC7B-9EE93EE57F30}"/>
                </a:ext>
              </a:extLst>
            </p:cNvPr>
            <p:cNvSpPr/>
            <p:nvPr/>
          </p:nvSpPr>
          <p:spPr>
            <a:xfrm>
              <a:off x="2552700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white square with a number on it&#10;&#10;Description automatically generated with low confidence">
              <a:extLst>
                <a:ext uri="{FF2B5EF4-FFF2-40B4-BE49-F238E27FC236}">
                  <a16:creationId xmlns:a16="http://schemas.microsoft.com/office/drawing/2014/main" id="{AB97EEFA-926D-D549-9AE0-2656DF040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937" y="3507549"/>
              <a:ext cx="2324100" cy="2298700"/>
            </a:xfrm>
            <a:prstGeom prst="rect">
              <a:avLst/>
            </a:prstGeom>
          </p:spPr>
        </p:pic>
      </p:grp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3135319-05C6-0442-A75A-21783F6D472A}"/>
              </a:ext>
            </a:extLst>
          </p:cNvPr>
          <p:cNvSpPr/>
          <p:nvPr/>
        </p:nvSpPr>
        <p:spPr>
          <a:xfrm>
            <a:off x="2635410" y="4110961"/>
            <a:ext cx="1962121" cy="13786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10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785"/>
    </mc:Choice>
    <mc:Fallback xmlns="">
      <p:transition spd="slow" advTm="32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3" grpId="0" animBg="1"/>
      <p:bldP spid="3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9F9B965-BBC0-944F-838D-8DD7A902C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00" y="3962400"/>
            <a:ext cx="1803400" cy="2057400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2B73A84-6BFC-A544-B490-FA787919E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4038600"/>
            <a:ext cx="2209800" cy="20574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B611B97-CE8E-9641-9F10-0A9E5D7E1F99}"/>
              </a:ext>
            </a:extLst>
          </p:cNvPr>
          <p:cNvGrpSpPr/>
          <p:nvPr/>
        </p:nvGrpSpPr>
        <p:grpSpPr>
          <a:xfrm>
            <a:off x="2346381" y="3663498"/>
            <a:ext cx="2324100" cy="2273576"/>
            <a:chOff x="2346381" y="3663498"/>
            <a:chExt cx="2324100" cy="227357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8A1C614-5AFB-624D-AC7B-9EE93EE57F30}"/>
                </a:ext>
              </a:extLst>
            </p:cNvPr>
            <p:cNvSpPr/>
            <p:nvPr/>
          </p:nvSpPr>
          <p:spPr>
            <a:xfrm>
              <a:off x="2552700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B97EEFA-926D-D549-9AE0-2656DF040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346381" y="3663498"/>
              <a:ext cx="2324100" cy="2273576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1D0CA11-21CA-5447-B30D-E7CC6A3AF29A}"/>
              </a:ext>
            </a:extLst>
          </p:cNvPr>
          <p:cNvGrpSpPr/>
          <p:nvPr/>
        </p:nvGrpSpPr>
        <p:grpSpPr>
          <a:xfrm>
            <a:off x="5264729" y="3962400"/>
            <a:ext cx="2088573" cy="1771650"/>
            <a:chOff x="5264729" y="3962400"/>
            <a:chExt cx="2088573" cy="177165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BD5A9F2D-9F82-1B41-AF86-7B504A060EB6}"/>
                </a:ext>
              </a:extLst>
            </p:cNvPr>
            <p:cNvSpPr/>
            <p:nvPr/>
          </p:nvSpPr>
          <p:spPr>
            <a:xfrm>
              <a:off x="5264729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Icon&#10;&#10;Description automatically generated">
              <a:extLst>
                <a:ext uri="{FF2B5EF4-FFF2-40B4-BE49-F238E27FC236}">
                  <a16:creationId xmlns:a16="http://schemas.microsoft.com/office/drawing/2014/main" id="{86022BD0-DC4C-5B48-8188-6EDDE474E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46036" y="3866621"/>
              <a:ext cx="1125957" cy="1963207"/>
            </a:xfrm>
            <a:prstGeom prst="rect">
              <a:avLst/>
            </a:prstGeom>
          </p:spPr>
        </p:pic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FCD1E63-5DB5-8747-90D9-0235900415C3}"/>
              </a:ext>
            </a:extLst>
          </p:cNvPr>
          <p:cNvSpPr/>
          <p:nvPr/>
        </p:nvSpPr>
        <p:spPr>
          <a:xfrm>
            <a:off x="5289514" y="4285246"/>
            <a:ext cx="1962121" cy="13786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3135319-05C6-0442-A75A-21783F6D472A}"/>
              </a:ext>
            </a:extLst>
          </p:cNvPr>
          <p:cNvSpPr/>
          <p:nvPr/>
        </p:nvSpPr>
        <p:spPr>
          <a:xfrm>
            <a:off x="2577485" y="4110961"/>
            <a:ext cx="1962121" cy="13786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617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29"/>
    </mc:Choice>
    <mc:Fallback xmlns="">
      <p:transition spd="slow" advTm="290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33" grpId="0" animBg="1"/>
      <p:bldP spid="3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9F9B965-BBC0-944F-838D-8DD7A902C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00" y="3962400"/>
            <a:ext cx="1803400" cy="2057400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2B73A84-6BFC-A544-B490-FA787919E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4038600"/>
            <a:ext cx="2209800" cy="205740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ED008C97-72F9-0B44-94F2-094682959BE0}"/>
              </a:ext>
            </a:extLst>
          </p:cNvPr>
          <p:cNvGrpSpPr/>
          <p:nvPr/>
        </p:nvGrpSpPr>
        <p:grpSpPr>
          <a:xfrm>
            <a:off x="5184457" y="3962400"/>
            <a:ext cx="2251968" cy="1771650"/>
            <a:chOff x="5184457" y="3962400"/>
            <a:chExt cx="2251968" cy="1771650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BD5A9F2D-9F82-1B41-AF86-7B504A060EB6}"/>
                </a:ext>
              </a:extLst>
            </p:cNvPr>
            <p:cNvSpPr/>
            <p:nvPr/>
          </p:nvSpPr>
          <p:spPr>
            <a:xfrm>
              <a:off x="5264729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27" descr="A picture containing writing implement, pencil, stationary&#10;&#10;Description automatically generated">
              <a:extLst>
                <a:ext uri="{FF2B5EF4-FFF2-40B4-BE49-F238E27FC236}">
                  <a16:creationId xmlns:a16="http://schemas.microsoft.com/office/drawing/2014/main" id="{8B04C667-B726-B940-9047-603A3C2B2D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4457" y="4185341"/>
              <a:ext cx="1220234" cy="1325767"/>
            </a:xfrm>
            <a:prstGeom prst="rect">
              <a:avLst/>
            </a:prstGeom>
          </p:spPr>
        </p:pic>
        <p:pic>
          <p:nvPicPr>
            <p:cNvPr id="29" name="Picture 28" descr="A picture containing writing implement, pencil, stationary&#10;&#10;Description automatically generated">
              <a:extLst>
                <a:ext uri="{FF2B5EF4-FFF2-40B4-BE49-F238E27FC236}">
                  <a16:creationId xmlns:a16="http://schemas.microsoft.com/office/drawing/2014/main" id="{DB4A399E-293B-8942-8233-F34DFEE3C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6191" y="4185340"/>
              <a:ext cx="1220234" cy="1325767"/>
            </a:xfrm>
            <a:prstGeom prst="rect">
              <a:avLst/>
            </a:prstGeom>
          </p:spPr>
        </p:pic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FCD1E63-5DB5-8747-90D9-0235900415C3}"/>
              </a:ext>
            </a:extLst>
          </p:cNvPr>
          <p:cNvSpPr/>
          <p:nvPr/>
        </p:nvSpPr>
        <p:spPr>
          <a:xfrm>
            <a:off x="5311516" y="4119639"/>
            <a:ext cx="1962121" cy="13786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19C7C33-73EB-7647-AD5B-3D3115FABD3C}"/>
              </a:ext>
            </a:extLst>
          </p:cNvPr>
          <p:cNvGrpSpPr/>
          <p:nvPr/>
        </p:nvGrpSpPr>
        <p:grpSpPr>
          <a:xfrm>
            <a:off x="2384626" y="3739457"/>
            <a:ext cx="2324100" cy="2286000"/>
            <a:chOff x="2384626" y="3739457"/>
            <a:chExt cx="2324100" cy="228600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8A1C614-5AFB-624D-AC7B-9EE93EE57F30}"/>
                </a:ext>
              </a:extLst>
            </p:cNvPr>
            <p:cNvSpPr/>
            <p:nvPr/>
          </p:nvSpPr>
          <p:spPr>
            <a:xfrm>
              <a:off x="2552700" y="3962400"/>
              <a:ext cx="2088573" cy="17716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Picture 34" descr="A white letter on a black background&#10;&#10;Description automatically generated with medium confidence">
              <a:extLst>
                <a:ext uri="{FF2B5EF4-FFF2-40B4-BE49-F238E27FC236}">
                  <a16:creationId xmlns:a16="http://schemas.microsoft.com/office/drawing/2014/main" id="{7866F349-9CF3-5441-ADAB-4B7CA3767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4626" y="3739457"/>
              <a:ext cx="2324100" cy="2286000"/>
            </a:xfrm>
            <a:prstGeom prst="rect">
              <a:avLst/>
            </a:prstGeom>
          </p:spPr>
        </p:pic>
      </p:grp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3135319-05C6-0442-A75A-21783F6D472A}"/>
              </a:ext>
            </a:extLst>
          </p:cNvPr>
          <p:cNvSpPr/>
          <p:nvPr/>
        </p:nvSpPr>
        <p:spPr>
          <a:xfrm>
            <a:off x="2615925" y="4193132"/>
            <a:ext cx="1962121" cy="13786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925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23"/>
    </mc:Choice>
    <mc:Fallback xmlns="">
      <p:transition spd="slow" advTm="380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86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86"/>
    </mc:Choice>
    <mc:Fallback xmlns="">
      <p:transition spd="slow" advTm="2198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52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2"/>
    </mc:Choice>
    <mc:Fallback xmlns="">
      <p:transition spd="slow" advTm="7362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11.2|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7.3|18.9|20.3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5.3|25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7.4|2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7.4|19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0</Words>
  <Application>Microsoft Macintosh PowerPoint</Application>
  <PresentationFormat>A4 Paper (210x297 mm)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55</cp:revision>
  <dcterms:created xsi:type="dcterms:W3CDTF">2020-12-14T12:06:57Z</dcterms:created>
  <dcterms:modified xsi:type="dcterms:W3CDTF">2021-02-08T11:51:06Z</dcterms:modified>
</cp:coreProperties>
</file>