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14"/>
  </p:notesMasterIdLst>
  <p:handoutMasterIdLst>
    <p:handoutMasterId r:id="rId15"/>
  </p:handoutMasterIdLst>
  <p:sldIdLst>
    <p:sldId id="260" r:id="rId5"/>
    <p:sldId id="261" r:id="rId6"/>
    <p:sldId id="263" r:id="rId7"/>
    <p:sldId id="264" r:id="rId8"/>
    <p:sldId id="266" r:id="rId9"/>
    <p:sldId id="269" r:id="rId10"/>
    <p:sldId id="268" r:id="rId11"/>
    <p:sldId id="265" r:id="rId12"/>
    <p:sldId id="267" r:id="rId13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EFF7"/>
    <a:srgbClr val="FF3399"/>
    <a:srgbClr val="1E3A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727"/>
  </p:normalViewPr>
  <p:slideViewPr>
    <p:cSldViewPr snapToGrid="0" snapToObjects="1">
      <p:cViewPr varScale="1">
        <p:scale>
          <a:sx n="113" d="100"/>
          <a:sy n="113" d="100"/>
        </p:scale>
        <p:origin x="396" y="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mes Clegg" userId="c6df1435-7a36-4b38-be4d-16e68e91152f" providerId="ADAL" clId="{67974E20-BCD0-443A-8BC7-E36E4FC0FF21}"/>
    <pc:docChg chg="custSel modSld">
      <pc:chgData name="James Clegg" userId="c6df1435-7a36-4b38-be4d-16e68e91152f" providerId="ADAL" clId="{67974E20-BCD0-443A-8BC7-E36E4FC0FF21}" dt="2021-03-22T12:54:34.918" v="14"/>
      <pc:docMkLst>
        <pc:docMk/>
      </pc:docMkLst>
      <pc:sldChg chg="modTransition">
        <pc:chgData name="James Clegg" userId="c6df1435-7a36-4b38-be4d-16e68e91152f" providerId="ADAL" clId="{67974E20-BCD0-443A-8BC7-E36E4FC0FF21}" dt="2021-03-22T12:54:34.918" v="14"/>
        <pc:sldMkLst>
          <pc:docMk/>
          <pc:sldMk cId="2181109590" sldId="260"/>
        </pc:sldMkLst>
      </pc:sldChg>
      <pc:sldChg chg="delSp modTransition delAnim">
        <pc:chgData name="James Clegg" userId="c6df1435-7a36-4b38-be4d-16e68e91152f" providerId="ADAL" clId="{67974E20-BCD0-443A-8BC7-E36E4FC0FF21}" dt="2021-03-22T12:54:34.918" v="14"/>
        <pc:sldMkLst>
          <pc:docMk/>
          <pc:sldMk cId="2943134524" sldId="261"/>
        </pc:sldMkLst>
        <pc:picChg chg="del">
          <ac:chgData name="James Clegg" userId="c6df1435-7a36-4b38-be4d-16e68e91152f" providerId="ADAL" clId="{67974E20-BCD0-443A-8BC7-E36E4FC0FF21}" dt="2021-03-22T12:51:22.768" v="0" actId="478"/>
          <ac:picMkLst>
            <pc:docMk/>
            <pc:sldMk cId="2943134524" sldId="261"/>
            <ac:picMk id="7" creationId="{00000000-0000-0000-0000-000000000000}"/>
          </ac:picMkLst>
        </pc:picChg>
      </pc:sldChg>
      <pc:sldChg chg="delSp modSp modTransition delAnim">
        <pc:chgData name="James Clegg" userId="c6df1435-7a36-4b38-be4d-16e68e91152f" providerId="ADAL" clId="{67974E20-BCD0-443A-8BC7-E36E4FC0FF21}" dt="2021-03-22T12:54:34.918" v="14"/>
        <pc:sldMkLst>
          <pc:docMk/>
          <pc:sldMk cId="108649682" sldId="263"/>
        </pc:sldMkLst>
        <pc:spChg chg="mod">
          <ac:chgData name="James Clegg" userId="c6df1435-7a36-4b38-be4d-16e68e91152f" providerId="ADAL" clId="{67974E20-BCD0-443A-8BC7-E36E4FC0FF21}" dt="2021-03-22T12:51:43.172" v="2" actId="1582"/>
          <ac:spMkLst>
            <pc:docMk/>
            <pc:sldMk cId="108649682" sldId="263"/>
            <ac:spMk id="10" creationId="{00000000-0000-0000-0000-000000000000}"/>
          </ac:spMkLst>
        </pc:spChg>
        <pc:spChg chg="mod">
          <ac:chgData name="James Clegg" userId="c6df1435-7a36-4b38-be4d-16e68e91152f" providerId="ADAL" clId="{67974E20-BCD0-443A-8BC7-E36E4FC0FF21}" dt="2021-03-22T12:51:43.172" v="2" actId="1582"/>
          <ac:spMkLst>
            <pc:docMk/>
            <pc:sldMk cId="108649682" sldId="263"/>
            <ac:spMk id="17" creationId="{00000000-0000-0000-0000-000000000000}"/>
          </ac:spMkLst>
        </pc:spChg>
        <pc:spChg chg="mod">
          <ac:chgData name="James Clegg" userId="c6df1435-7a36-4b38-be4d-16e68e91152f" providerId="ADAL" clId="{67974E20-BCD0-443A-8BC7-E36E4FC0FF21}" dt="2021-03-22T12:51:43.172" v="2" actId="1582"/>
          <ac:spMkLst>
            <pc:docMk/>
            <pc:sldMk cId="108649682" sldId="263"/>
            <ac:spMk id="30" creationId="{00000000-0000-0000-0000-000000000000}"/>
          </ac:spMkLst>
        </pc:spChg>
        <pc:picChg chg="del">
          <ac:chgData name="James Clegg" userId="c6df1435-7a36-4b38-be4d-16e68e91152f" providerId="ADAL" clId="{67974E20-BCD0-443A-8BC7-E36E4FC0FF21}" dt="2021-03-22T12:51:25.422" v="1" actId="478"/>
          <ac:picMkLst>
            <pc:docMk/>
            <pc:sldMk cId="108649682" sldId="263"/>
            <ac:picMk id="3" creationId="{00000000-0000-0000-0000-000000000000}"/>
          </ac:picMkLst>
        </pc:picChg>
      </pc:sldChg>
      <pc:sldChg chg="delSp modSp modTransition delAnim">
        <pc:chgData name="James Clegg" userId="c6df1435-7a36-4b38-be4d-16e68e91152f" providerId="ADAL" clId="{67974E20-BCD0-443A-8BC7-E36E4FC0FF21}" dt="2021-03-22T12:54:34.918" v="14"/>
        <pc:sldMkLst>
          <pc:docMk/>
          <pc:sldMk cId="1003633642" sldId="264"/>
        </pc:sldMkLst>
        <pc:spChg chg="mod">
          <ac:chgData name="James Clegg" userId="c6df1435-7a36-4b38-be4d-16e68e91152f" providerId="ADAL" clId="{67974E20-BCD0-443A-8BC7-E36E4FC0FF21}" dt="2021-03-22T12:51:56.097" v="3" actId="1582"/>
          <ac:spMkLst>
            <pc:docMk/>
            <pc:sldMk cId="1003633642" sldId="264"/>
            <ac:spMk id="10" creationId="{00000000-0000-0000-0000-000000000000}"/>
          </ac:spMkLst>
        </pc:spChg>
        <pc:spChg chg="mod">
          <ac:chgData name="James Clegg" userId="c6df1435-7a36-4b38-be4d-16e68e91152f" providerId="ADAL" clId="{67974E20-BCD0-443A-8BC7-E36E4FC0FF21}" dt="2021-03-22T12:52:49.809" v="7" actId="14100"/>
          <ac:spMkLst>
            <pc:docMk/>
            <pc:sldMk cId="1003633642" sldId="264"/>
            <ac:spMk id="15" creationId="{00000000-0000-0000-0000-000000000000}"/>
          </ac:spMkLst>
        </pc:spChg>
        <pc:spChg chg="mod">
          <ac:chgData name="James Clegg" userId="c6df1435-7a36-4b38-be4d-16e68e91152f" providerId="ADAL" clId="{67974E20-BCD0-443A-8BC7-E36E4FC0FF21}" dt="2021-03-22T12:52:02.429" v="4" actId="554"/>
          <ac:spMkLst>
            <pc:docMk/>
            <pc:sldMk cId="1003633642" sldId="264"/>
            <ac:spMk id="16" creationId="{00000000-0000-0000-0000-000000000000}"/>
          </ac:spMkLst>
        </pc:spChg>
        <pc:spChg chg="mod">
          <ac:chgData name="James Clegg" userId="c6df1435-7a36-4b38-be4d-16e68e91152f" providerId="ADAL" clId="{67974E20-BCD0-443A-8BC7-E36E4FC0FF21}" dt="2021-03-22T12:52:02.429" v="4" actId="554"/>
          <ac:spMkLst>
            <pc:docMk/>
            <pc:sldMk cId="1003633642" sldId="264"/>
            <ac:spMk id="17" creationId="{00000000-0000-0000-0000-000000000000}"/>
          </ac:spMkLst>
        </pc:spChg>
        <pc:spChg chg="mod">
          <ac:chgData name="James Clegg" userId="c6df1435-7a36-4b38-be4d-16e68e91152f" providerId="ADAL" clId="{67974E20-BCD0-443A-8BC7-E36E4FC0FF21}" dt="2021-03-22T12:52:02.429" v="4" actId="554"/>
          <ac:spMkLst>
            <pc:docMk/>
            <pc:sldMk cId="1003633642" sldId="264"/>
            <ac:spMk id="20" creationId="{00000000-0000-0000-0000-000000000000}"/>
          </ac:spMkLst>
        </pc:spChg>
        <pc:picChg chg="del">
          <ac:chgData name="James Clegg" userId="c6df1435-7a36-4b38-be4d-16e68e91152f" providerId="ADAL" clId="{67974E20-BCD0-443A-8BC7-E36E4FC0FF21}" dt="2021-03-22T12:52:06.564" v="5" actId="478"/>
          <ac:picMkLst>
            <pc:docMk/>
            <pc:sldMk cId="1003633642" sldId="264"/>
            <ac:picMk id="7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67974E20-BCD0-443A-8BC7-E36E4FC0FF21}" dt="2021-03-22T12:54:34.918" v="14"/>
        <pc:sldMkLst>
          <pc:docMk/>
          <pc:sldMk cId="384780204" sldId="265"/>
        </pc:sldMkLst>
        <pc:picChg chg="del">
          <ac:chgData name="James Clegg" userId="c6df1435-7a36-4b38-be4d-16e68e91152f" providerId="ADAL" clId="{67974E20-BCD0-443A-8BC7-E36E4FC0FF21}" dt="2021-03-22T12:53:37.588" v="9" actId="478"/>
          <ac:picMkLst>
            <pc:docMk/>
            <pc:sldMk cId="384780204" sldId="265"/>
            <ac:picMk id="6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67974E20-BCD0-443A-8BC7-E36E4FC0FF21}" dt="2021-03-22T12:54:34.918" v="14"/>
        <pc:sldMkLst>
          <pc:docMk/>
          <pc:sldMk cId="4289462425" sldId="266"/>
        </pc:sldMkLst>
        <pc:picChg chg="del">
          <ac:chgData name="James Clegg" userId="c6df1435-7a36-4b38-be4d-16e68e91152f" providerId="ADAL" clId="{67974E20-BCD0-443A-8BC7-E36E4FC0FF21}" dt="2021-03-22T12:54:18.059" v="13" actId="478"/>
          <ac:picMkLst>
            <pc:docMk/>
            <pc:sldMk cId="4289462425" sldId="266"/>
            <ac:picMk id="5" creationId="{00000000-0000-0000-0000-000000000000}"/>
          </ac:picMkLst>
        </pc:picChg>
      </pc:sldChg>
      <pc:sldChg chg="delSp modSp modTransition delAnim">
        <pc:chgData name="James Clegg" userId="c6df1435-7a36-4b38-be4d-16e68e91152f" providerId="ADAL" clId="{67974E20-BCD0-443A-8BC7-E36E4FC0FF21}" dt="2021-03-22T12:54:34.918" v="14"/>
        <pc:sldMkLst>
          <pc:docMk/>
          <pc:sldMk cId="2871301151" sldId="267"/>
        </pc:sldMkLst>
        <pc:picChg chg="del">
          <ac:chgData name="James Clegg" userId="c6df1435-7a36-4b38-be4d-16e68e91152f" providerId="ADAL" clId="{67974E20-BCD0-443A-8BC7-E36E4FC0FF21}" dt="2021-03-22T12:53:40.399" v="10" actId="478"/>
          <ac:picMkLst>
            <pc:docMk/>
            <pc:sldMk cId="2871301151" sldId="267"/>
            <ac:picMk id="5" creationId="{00000000-0000-0000-0000-000000000000}"/>
          </ac:picMkLst>
        </pc:picChg>
        <pc:picChg chg="mod">
          <ac:chgData name="James Clegg" userId="c6df1435-7a36-4b38-be4d-16e68e91152f" providerId="ADAL" clId="{67974E20-BCD0-443A-8BC7-E36E4FC0FF21}" dt="2021-03-22T12:53:30.491" v="8" actId="14826"/>
          <ac:picMkLst>
            <pc:docMk/>
            <pc:sldMk cId="2871301151" sldId="267"/>
            <ac:picMk id="43" creationId="{00000000-0000-0000-0000-000000000000}"/>
          </ac:picMkLst>
        </pc:picChg>
        <pc:picChg chg="mod">
          <ac:chgData name="James Clegg" userId="c6df1435-7a36-4b38-be4d-16e68e91152f" providerId="ADAL" clId="{67974E20-BCD0-443A-8BC7-E36E4FC0FF21}" dt="2021-03-22T12:53:30.491" v="8" actId="14826"/>
          <ac:picMkLst>
            <pc:docMk/>
            <pc:sldMk cId="2871301151" sldId="267"/>
            <ac:picMk id="51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67974E20-BCD0-443A-8BC7-E36E4FC0FF21}" dt="2021-03-22T12:54:34.918" v="14"/>
        <pc:sldMkLst>
          <pc:docMk/>
          <pc:sldMk cId="928958261" sldId="268"/>
        </pc:sldMkLst>
        <pc:picChg chg="del">
          <ac:chgData name="James Clegg" userId="c6df1435-7a36-4b38-be4d-16e68e91152f" providerId="ADAL" clId="{67974E20-BCD0-443A-8BC7-E36E4FC0FF21}" dt="2021-03-22T12:53:43.376" v="11" actId="478"/>
          <ac:picMkLst>
            <pc:docMk/>
            <pc:sldMk cId="928958261" sldId="268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67974E20-BCD0-443A-8BC7-E36E4FC0FF21}" dt="2021-03-22T12:54:34.918" v="14"/>
        <pc:sldMkLst>
          <pc:docMk/>
          <pc:sldMk cId="236956889" sldId="269"/>
        </pc:sldMkLst>
        <pc:picChg chg="del">
          <ac:chgData name="James Clegg" userId="c6df1435-7a36-4b38-be4d-16e68e91152f" providerId="ADAL" clId="{67974E20-BCD0-443A-8BC7-E36E4FC0FF21}" dt="2021-03-22T12:53:47.894" v="12" actId="478"/>
          <ac:picMkLst>
            <pc:docMk/>
            <pc:sldMk cId="236956889" sldId="269"/>
            <ac:picMk id="8" creationId="{00000000-0000-0000-0000-000000000000}"/>
          </ac:picMkLst>
        </pc:picChg>
      </pc:sldChg>
    </pc:docChg>
  </pc:docChgLst>
  <pc:docChgLst>
    <pc:chgData name="James Clegg" userId="c6df1435-7a36-4b38-be4d-16e68e91152f" providerId="ADAL" clId="{9ECA5D17-086B-49B9-B0C0-71AAB0EACF48}"/>
    <pc:docChg chg="undo custSel addSld modSld">
      <pc:chgData name="James Clegg" userId="c6df1435-7a36-4b38-be4d-16e68e91152f" providerId="ADAL" clId="{9ECA5D17-086B-49B9-B0C0-71AAB0EACF48}" dt="2021-03-22T12:28:51.438" v="51" actId="14100"/>
      <pc:docMkLst>
        <pc:docMk/>
      </pc:docMkLst>
      <pc:sldChg chg="add">
        <pc:chgData name="James Clegg" userId="c6df1435-7a36-4b38-be4d-16e68e91152f" providerId="ADAL" clId="{9ECA5D17-086B-49B9-B0C0-71AAB0EACF48}" dt="2021-03-22T12:15:48.309" v="0"/>
        <pc:sldMkLst>
          <pc:docMk/>
          <pc:sldMk cId="2181109590" sldId="260"/>
        </pc:sldMkLst>
      </pc:sldChg>
      <pc:sldChg chg="delSp modSp">
        <pc:chgData name="James Clegg" userId="c6df1435-7a36-4b38-be4d-16e68e91152f" providerId="ADAL" clId="{9ECA5D17-086B-49B9-B0C0-71AAB0EACF48}" dt="2021-03-22T12:22:27.609" v="22" actId="14100"/>
        <pc:sldMkLst>
          <pc:docMk/>
          <pc:sldMk cId="2943134524" sldId="261"/>
        </pc:sldMkLst>
        <pc:spChg chg="ord">
          <ac:chgData name="James Clegg" userId="c6df1435-7a36-4b38-be4d-16e68e91152f" providerId="ADAL" clId="{9ECA5D17-086B-49B9-B0C0-71AAB0EACF48}" dt="2021-03-22T12:21:52.631" v="10" actId="167"/>
          <ac:spMkLst>
            <pc:docMk/>
            <pc:sldMk cId="2943134524" sldId="261"/>
            <ac:spMk id="2" creationId="{9AD4189C-A14B-400F-8A5E-C9650B9B0F3D}"/>
          </ac:spMkLst>
        </pc:spChg>
        <pc:spChg chg="mod">
          <ac:chgData name="James Clegg" userId="c6df1435-7a36-4b38-be4d-16e68e91152f" providerId="ADAL" clId="{9ECA5D17-086B-49B9-B0C0-71AAB0EACF48}" dt="2021-03-22T12:22:27.609" v="22" actId="14100"/>
          <ac:spMkLst>
            <pc:docMk/>
            <pc:sldMk cId="2943134524" sldId="261"/>
            <ac:spMk id="9" creationId="{00000000-0000-0000-0000-000000000000}"/>
          </ac:spMkLst>
        </pc:spChg>
        <pc:grpChg chg="del mod">
          <ac:chgData name="James Clegg" userId="c6df1435-7a36-4b38-be4d-16e68e91152f" providerId="ADAL" clId="{9ECA5D17-086B-49B9-B0C0-71AAB0EACF48}" dt="2021-03-22T12:16:22.453" v="3" actId="165"/>
          <ac:grpSpMkLst>
            <pc:docMk/>
            <pc:sldMk cId="2943134524" sldId="261"/>
            <ac:grpSpMk id="10" creationId="{00000000-0000-0000-0000-000000000000}"/>
          </ac:grpSpMkLst>
        </pc:grpChg>
        <pc:picChg chg="mod">
          <ac:chgData name="James Clegg" userId="c6df1435-7a36-4b38-be4d-16e68e91152f" providerId="ADAL" clId="{9ECA5D17-086B-49B9-B0C0-71AAB0EACF48}" dt="2021-03-22T12:21:41.184" v="8" actId="1076"/>
          <ac:picMkLst>
            <pc:docMk/>
            <pc:sldMk cId="2943134524" sldId="261"/>
            <ac:picMk id="6" creationId="{00000000-0000-0000-0000-000000000000}"/>
          </ac:picMkLst>
        </pc:picChg>
        <pc:picChg chg="mod">
          <ac:chgData name="James Clegg" userId="c6df1435-7a36-4b38-be4d-16e68e91152f" providerId="ADAL" clId="{9ECA5D17-086B-49B9-B0C0-71AAB0EACF48}" dt="2021-03-22T12:21:30.935" v="6" actId="1076"/>
          <ac:picMkLst>
            <pc:docMk/>
            <pc:sldMk cId="2943134524" sldId="261"/>
            <ac:picMk id="8" creationId="{00000000-0000-0000-0000-000000000000}"/>
          </ac:picMkLst>
        </pc:picChg>
        <pc:picChg chg="mod topLvl">
          <ac:chgData name="James Clegg" userId="c6df1435-7a36-4b38-be4d-16e68e91152f" providerId="ADAL" clId="{9ECA5D17-086B-49B9-B0C0-71AAB0EACF48}" dt="2021-03-22T12:22:24.593" v="21" actId="1076"/>
          <ac:picMkLst>
            <pc:docMk/>
            <pc:sldMk cId="2943134524" sldId="261"/>
            <ac:picMk id="14" creationId="{00000000-0000-0000-0000-000000000000}"/>
          </ac:picMkLst>
        </pc:picChg>
        <pc:picChg chg="mod topLvl">
          <ac:chgData name="James Clegg" userId="c6df1435-7a36-4b38-be4d-16e68e91152f" providerId="ADAL" clId="{9ECA5D17-086B-49B9-B0C0-71AAB0EACF48}" dt="2021-03-22T12:21:47.801" v="9" actId="1076"/>
          <ac:picMkLst>
            <pc:docMk/>
            <pc:sldMk cId="2943134524" sldId="261"/>
            <ac:picMk id="15" creationId="{00000000-0000-0000-0000-000000000000}"/>
          </ac:picMkLst>
        </pc:picChg>
        <pc:picChg chg="mod topLvl">
          <ac:chgData name="James Clegg" userId="c6df1435-7a36-4b38-be4d-16e68e91152f" providerId="ADAL" clId="{9ECA5D17-086B-49B9-B0C0-71AAB0EACF48}" dt="2021-03-22T12:21:59.089" v="12" actId="1076"/>
          <ac:picMkLst>
            <pc:docMk/>
            <pc:sldMk cId="2943134524" sldId="261"/>
            <ac:picMk id="17" creationId="{00000000-0000-0000-0000-000000000000}"/>
          </ac:picMkLst>
        </pc:picChg>
        <pc:picChg chg="mod topLvl">
          <ac:chgData name="James Clegg" userId="c6df1435-7a36-4b38-be4d-16e68e91152f" providerId="ADAL" clId="{9ECA5D17-086B-49B9-B0C0-71AAB0EACF48}" dt="2021-03-22T12:22:22.360" v="20" actId="1076"/>
          <ac:picMkLst>
            <pc:docMk/>
            <pc:sldMk cId="2943134524" sldId="261"/>
            <ac:picMk id="18" creationId="{00000000-0000-0000-0000-000000000000}"/>
          </ac:picMkLst>
        </pc:picChg>
        <pc:picChg chg="mod topLvl">
          <ac:chgData name="James Clegg" userId="c6df1435-7a36-4b38-be4d-16e68e91152f" providerId="ADAL" clId="{9ECA5D17-086B-49B9-B0C0-71AAB0EACF48}" dt="2021-03-22T12:22:14.216" v="17" actId="1076"/>
          <ac:picMkLst>
            <pc:docMk/>
            <pc:sldMk cId="2943134524" sldId="261"/>
            <ac:picMk id="19" creationId="{00000000-0000-0000-0000-000000000000}"/>
          </ac:picMkLst>
        </pc:picChg>
        <pc:picChg chg="mod topLvl">
          <ac:chgData name="James Clegg" userId="c6df1435-7a36-4b38-be4d-16e68e91152f" providerId="ADAL" clId="{9ECA5D17-086B-49B9-B0C0-71AAB0EACF48}" dt="2021-03-22T12:21:55.797" v="11" actId="1076"/>
          <ac:picMkLst>
            <pc:docMk/>
            <pc:sldMk cId="2943134524" sldId="261"/>
            <ac:picMk id="22" creationId="{00000000-0000-0000-0000-000000000000}"/>
          </ac:picMkLst>
        </pc:picChg>
        <pc:picChg chg="mod">
          <ac:chgData name="James Clegg" userId="c6df1435-7a36-4b38-be4d-16e68e91152f" providerId="ADAL" clId="{9ECA5D17-086B-49B9-B0C0-71AAB0EACF48}" dt="2021-03-22T12:21:41.184" v="8" actId="1076"/>
          <ac:picMkLst>
            <pc:docMk/>
            <pc:sldMk cId="2943134524" sldId="261"/>
            <ac:picMk id="23" creationId="{00000000-0000-0000-0000-000000000000}"/>
          </ac:picMkLst>
        </pc:picChg>
      </pc:sldChg>
      <pc:sldChg chg="modSp">
        <pc:chgData name="James Clegg" userId="c6df1435-7a36-4b38-be4d-16e68e91152f" providerId="ADAL" clId="{9ECA5D17-086B-49B9-B0C0-71AAB0EACF48}" dt="2021-03-22T12:28:10.425" v="48" actId="14100"/>
        <pc:sldMkLst>
          <pc:docMk/>
          <pc:sldMk cId="384780204" sldId="265"/>
        </pc:sldMkLst>
        <pc:spChg chg="mod">
          <ac:chgData name="James Clegg" userId="c6df1435-7a36-4b38-be4d-16e68e91152f" providerId="ADAL" clId="{9ECA5D17-086B-49B9-B0C0-71AAB0EACF48}" dt="2021-03-22T12:27:16.248" v="38" actId="14100"/>
          <ac:spMkLst>
            <pc:docMk/>
            <pc:sldMk cId="384780204" sldId="265"/>
            <ac:spMk id="40" creationId="{00000000-0000-0000-0000-000000000000}"/>
          </ac:spMkLst>
        </pc:spChg>
        <pc:spChg chg="mod">
          <ac:chgData name="James Clegg" userId="c6df1435-7a36-4b38-be4d-16e68e91152f" providerId="ADAL" clId="{9ECA5D17-086B-49B9-B0C0-71AAB0EACF48}" dt="2021-03-22T12:27:30.400" v="43" actId="1037"/>
          <ac:spMkLst>
            <pc:docMk/>
            <pc:sldMk cId="384780204" sldId="265"/>
            <ac:spMk id="41" creationId="{00000000-0000-0000-0000-000000000000}"/>
          </ac:spMkLst>
        </pc:spChg>
        <pc:spChg chg="mod">
          <ac:chgData name="James Clegg" userId="c6df1435-7a36-4b38-be4d-16e68e91152f" providerId="ADAL" clId="{9ECA5D17-086B-49B9-B0C0-71AAB0EACF48}" dt="2021-03-22T12:28:10.425" v="48" actId="14100"/>
          <ac:spMkLst>
            <pc:docMk/>
            <pc:sldMk cId="384780204" sldId="265"/>
            <ac:spMk id="42" creationId="{00000000-0000-0000-0000-000000000000}"/>
          </ac:spMkLst>
        </pc:spChg>
        <pc:spChg chg="mod">
          <ac:chgData name="James Clegg" userId="c6df1435-7a36-4b38-be4d-16e68e91152f" providerId="ADAL" clId="{9ECA5D17-086B-49B9-B0C0-71AAB0EACF48}" dt="2021-03-22T12:27:16.248" v="38" actId="14100"/>
          <ac:spMkLst>
            <pc:docMk/>
            <pc:sldMk cId="384780204" sldId="265"/>
            <ac:spMk id="48" creationId="{00000000-0000-0000-0000-000000000000}"/>
          </ac:spMkLst>
        </pc:spChg>
        <pc:spChg chg="mod">
          <ac:chgData name="James Clegg" userId="c6df1435-7a36-4b38-be4d-16e68e91152f" providerId="ADAL" clId="{9ECA5D17-086B-49B9-B0C0-71AAB0EACF48}" dt="2021-03-22T12:28:05.138" v="47" actId="14100"/>
          <ac:spMkLst>
            <pc:docMk/>
            <pc:sldMk cId="384780204" sldId="265"/>
            <ac:spMk id="49" creationId="{00000000-0000-0000-0000-000000000000}"/>
          </ac:spMkLst>
        </pc:spChg>
        <pc:picChg chg="mod">
          <ac:chgData name="James Clegg" userId="c6df1435-7a36-4b38-be4d-16e68e91152f" providerId="ADAL" clId="{9ECA5D17-086B-49B9-B0C0-71AAB0EACF48}" dt="2021-03-22T12:26:24.210" v="33" actId="14826"/>
          <ac:picMkLst>
            <pc:docMk/>
            <pc:sldMk cId="384780204" sldId="265"/>
            <ac:picMk id="10" creationId="{00000000-0000-0000-0000-000000000000}"/>
          </ac:picMkLst>
        </pc:picChg>
      </pc:sldChg>
      <pc:sldChg chg="modSp">
        <pc:chgData name="James Clegg" userId="c6df1435-7a36-4b38-be4d-16e68e91152f" providerId="ADAL" clId="{9ECA5D17-086B-49B9-B0C0-71AAB0EACF48}" dt="2021-03-22T12:23:56.675" v="28" actId="1076"/>
        <pc:sldMkLst>
          <pc:docMk/>
          <pc:sldMk cId="4289462425" sldId="266"/>
        </pc:sldMkLst>
        <pc:picChg chg="mod">
          <ac:chgData name="James Clegg" userId="c6df1435-7a36-4b38-be4d-16e68e91152f" providerId="ADAL" clId="{9ECA5D17-086B-49B9-B0C0-71AAB0EACF48}" dt="2021-03-22T12:23:42.366" v="25" actId="1076"/>
          <ac:picMkLst>
            <pc:docMk/>
            <pc:sldMk cId="4289462425" sldId="266"/>
            <ac:picMk id="46" creationId="{00000000-0000-0000-0000-000000000000}"/>
          </ac:picMkLst>
        </pc:picChg>
        <pc:picChg chg="mod">
          <ac:chgData name="James Clegg" userId="c6df1435-7a36-4b38-be4d-16e68e91152f" providerId="ADAL" clId="{9ECA5D17-086B-49B9-B0C0-71AAB0EACF48}" dt="2021-03-22T12:23:42.366" v="25" actId="1076"/>
          <ac:picMkLst>
            <pc:docMk/>
            <pc:sldMk cId="4289462425" sldId="266"/>
            <ac:picMk id="48" creationId="{00000000-0000-0000-0000-000000000000}"/>
          </ac:picMkLst>
        </pc:picChg>
        <pc:picChg chg="mod">
          <ac:chgData name="James Clegg" userId="c6df1435-7a36-4b38-be4d-16e68e91152f" providerId="ADAL" clId="{9ECA5D17-086B-49B9-B0C0-71AAB0EACF48}" dt="2021-03-22T12:23:42.366" v="25" actId="1076"/>
          <ac:picMkLst>
            <pc:docMk/>
            <pc:sldMk cId="4289462425" sldId="266"/>
            <ac:picMk id="50" creationId="{00000000-0000-0000-0000-000000000000}"/>
          </ac:picMkLst>
        </pc:picChg>
        <pc:picChg chg="mod">
          <ac:chgData name="James Clegg" userId="c6df1435-7a36-4b38-be4d-16e68e91152f" providerId="ADAL" clId="{9ECA5D17-086B-49B9-B0C0-71AAB0EACF48}" dt="2021-03-22T12:23:42.366" v="25" actId="1076"/>
          <ac:picMkLst>
            <pc:docMk/>
            <pc:sldMk cId="4289462425" sldId="266"/>
            <ac:picMk id="51" creationId="{00000000-0000-0000-0000-000000000000}"/>
          </ac:picMkLst>
        </pc:picChg>
        <pc:picChg chg="mod">
          <ac:chgData name="James Clegg" userId="c6df1435-7a36-4b38-be4d-16e68e91152f" providerId="ADAL" clId="{9ECA5D17-086B-49B9-B0C0-71AAB0EACF48}" dt="2021-03-22T12:23:42.366" v="25" actId="1076"/>
          <ac:picMkLst>
            <pc:docMk/>
            <pc:sldMk cId="4289462425" sldId="266"/>
            <ac:picMk id="52" creationId="{00000000-0000-0000-0000-000000000000}"/>
          </ac:picMkLst>
        </pc:picChg>
        <pc:picChg chg="mod">
          <ac:chgData name="James Clegg" userId="c6df1435-7a36-4b38-be4d-16e68e91152f" providerId="ADAL" clId="{9ECA5D17-086B-49B9-B0C0-71AAB0EACF48}" dt="2021-03-22T12:23:42.366" v="25" actId="1076"/>
          <ac:picMkLst>
            <pc:docMk/>
            <pc:sldMk cId="4289462425" sldId="266"/>
            <ac:picMk id="53" creationId="{00000000-0000-0000-0000-000000000000}"/>
          </ac:picMkLst>
        </pc:picChg>
        <pc:picChg chg="mod">
          <ac:chgData name="James Clegg" userId="c6df1435-7a36-4b38-be4d-16e68e91152f" providerId="ADAL" clId="{9ECA5D17-086B-49B9-B0C0-71AAB0EACF48}" dt="2021-03-22T12:23:42.366" v="25" actId="1076"/>
          <ac:picMkLst>
            <pc:docMk/>
            <pc:sldMk cId="4289462425" sldId="266"/>
            <ac:picMk id="54" creationId="{00000000-0000-0000-0000-000000000000}"/>
          </ac:picMkLst>
        </pc:picChg>
        <pc:picChg chg="mod">
          <ac:chgData name="James Clegg" userId="c6df1435-7a36-4b38-be4d-16e68e91152f" providerId="ADAL" clId="{9ECA5D17-086B-49B9-B0C0-71AAB0EACF48}" dt="2021-03-22T12:23:42.366" v="25" actId="1076"/>
          <ac:picMkLst>
            <pc:docMk/>
            <pc:sldMk cId="4289462425" sldId="266"/>
            <ac:picMk id="55" creationId="{00000000-0000-0000-0000-000000000000}"/>
          </ac:picMkLst>
        </pc:picChg>
        <pc:picChg chg="mod">
          <ac:chgData name="James Clegg" userId="c6df1435-7a36-4b38-be4d-16e68e91152f" providerId="ADAL" clId="{9ECA5D17-086B-49B9-B0C0-71AAB0EACF48}" dt="2021-03-22T12:23:42.366" v="25" actId="1076"/>
          <ac:picMkLst>
            <pc:docMk/>
            <pc:sldMk cId="4289462425" sldId="266"/>
            <ac:picMk id="56" creationId="{00000000-0000-0000-0000-000000000000}"/>
          </ac:picMkLst>
        </pc:picChg>
        <pc:picChg chg="mod">
          <ac:chgData name="James Clegg" userId="c6df1435-7a36-4b38-be4d-16e68e91152f" providerId="ADAL" clId="{9ECA5D17-086B-49B9-B0C0-71AAB0EACF48}" dt="2021-03-22T12:23:42.366" v="25" actId="1076"/>
          <ac:picMkLst>
            <pc:docMk/>
            <pc:sldMk cId="4289462425" sldId="266"/>
            <ac:picMk id="57" creationId="{00000000-0000-0000-0000-000000000000}"/>
          </ac:picMkLst>
        </pc:picChg>
        <pc:picChg chg="mod">
          <ac:chgData name="James Clegg" userId="c6df1435-7a36-4b38-be4d-16e68e91152f" providerId="ADAL" clId="{9ECA5D17-086B-49B9-B0C0-71AAB0EACF48}" dt="2021-03-22T12:23:42.366" v="25" actId="1076"/>
          <ac:picMkLst>
            <pc:docMk/>
            <pc:sldMk cId="4289462425" sldId="266"/>
            <ac:picMk id="58" creationId="{00000000-0000-0000-0000-000000000000}"/>
          </ac:picMkLst>
        </pc:picChg>
        <pc:picChg chg="mod">
          <ac:chgData name="James Clegg" userId="c6df1435-7a36-4b38-be4d-16e68e91152f" providerId="ADAL" clId="{9ECA5D17-086B-49B9-B0C0-71AAB0EACF48}" dt="2021-03-22T12:23:42.366" v="25" actId="1076"/>
          <ac:picMkLst>
            <pc:docMk/>
            <pc:sldMk cId="4289462425" sldId="266"/>
            <ac:picMk id="59" creationId="{00000000-0000-0000-0000-000000000000}"/>
          </ac:picMkLst>
        </pc:picChg>
        <pc:picChg chg="mod">
          <ac:chgData name="James Clegg" userId="c6df1435-7a36-4b38-be4d-16e68e91152f" providerId="ADAL" clId="{9ECA5D17-086B-49B9-B0C0-71AAB0EACF48}" dt="2021-03-22T12:23:56.675" v="28" actId="1076"/>
          <ac:picMkLst>
            <pc:docMk/>
            <pc:sldMk cId="4289462425" sldId="266"/>
            <ac:picMk id="61" creationId="{00000000-0000-0000-0000-000000000000}"/>
          </ac:picMkLst>
        </pc:picChg>
        <pc:picChg chg="mod">
          <ac:chgData name="James Clegg" userId="c6df1435-7a36-4b38-be4d-16e68e91152f" providerId="ADAL" clId="{9ECA5D17-086B-49B9-B0C0-71AAB0EACF48}" dt="2021-03-22T12:23:56.675" v="28" actId="1076"/>
          <ac:picMkLst>
            <pc:docMk/>
            <pc:sldMk cId="4289462425" sldId="266"/>
            <ac:picMk id="62" creationId="{00000000-0000-0000-0000-000000000000}"/>
          </ac:picMkLst>
        </pc:picChg>
        <pc:picChg chg="mod">
          <ac:chgData name="James Clegg" userId="c6df1435-7a36-4b38-be4d-16e68e91152f" providerId="ADAL" clId="{9ECA5D17-086B-49B9-B0C0-71AAB0EACF48}" dt="2021-03-22T12:23:42.366" v="25" actId="1076"/>
          <ac:picMkLst>
            <pc:docMk/>
            <pc:sldMk cId="4289462425" sldId="266"/>
            <ac:picMk id="74" creationId="{00000000-0000-0000-0000-000000000000}"/>
          </ac:picMkLst>
        </pc:picChg>
        <pc:picChg chg="mod">
          <ac:chgData name="James Clegg" userId="c6df1435-7a36-4b38-be4d-16e68e91152f" providerId="ADAL" clId="{9ECA5D17-086B-49B9-B0C0-71AAB0EACF48}" dt="2021-03-22T12:23:42.366" v="25" actId="1076"/>
          <ac:picMkLst>
            <pc:docMk/>
            <pc:sldMk cId="4289462425" sldId="266"/>
            <ac:picMk id="75" creationId="{00000000-0000-0000-0000-000000000000}"/>
          </ac:picMkLst>
        </pc:picChg>
        <pc:picChg chg="mod">
          <ac:chgData name="James Clegg" userId="c6df1435-7a36-4b38-be4d-16e68e91152f" providerId="ADAL" clId="{9ECA5D17-086B-49B9-B0C0-71AAB0EACF48}" dt="2021-03-22T12:23:42.366" v="25" actId="1076"/>
          <ac:picMkLst>
            <pc:docMk/>
            <pc:sldMk cId="4289462425" sldId="266"/>
            <ac:picMk id="76" creationId="{00000000-0000-0000-0000-000000000000}"/>
          </ac:picMkLst>
        </pc:picChg>
        <pc:picChg chg="mod">
          <ac:chgData name="James Clegg" userId="c6df1435-7a36-4b38-be4d-16e68e91152f" providerId="ADAL" clId="{9ECA5D17-086B-49B9-B0C0-71AAB0EACF48}" dt="2021-03-22T12:23:42.366" v="25" actId="1076"/>
          <ac:picMkLst>
            <pc:docMk/>
            <pc:sldMk cId="4289462425" sldId="266"/>
            <ac:picMk id="77" creationId="{00000000-0000-0000-0000-000000000000}"/>
          </ac:picMkLst>
        </pc:picChg>
        <pc:picChg chg="mod">
          <ac:chgData name="James Clegg" userId="c6df1435-7a36-4b38-be4d-16e68e91152f" providerId="ADAL" clId="{9ECA5D17-086B-49B9-B0C0-71AAB0EACF48}" dt="2021-03-22T12:23:42.366" v="25" actId="1076"/>
          <ac:picMkLst>
            <pc:docMk/>
            <pc:sldMk cId="4289462425" sldId="266"/>
            <ac:picMk id="78" creationId="{00000000-0000-0000-0000-000000000000}"/>
          </ac:picMkLst>
        </pc:picChg>
        <pc:picChg chg="mod">
          <ac:chgData name="James Clegg" userId="c6df1435-7a36-4b38-be4d-16e68e91152f" providerId="ADAL" clId="{9ECA5D17-086B-49B9-B0C0-71AAB0EACF48}" dt="2021-03-22T12:23:42.366" v="25" actId="1076"/>
          <ac:picMkLst>
            <pc:docMk/>
            <pc:sldMk cId="4289462425" sldId="266"/>
            <ac:picMk id="79" creationId="{00000000-0000-0000-0000-000000000000}"/>
          </ac:picMkLst>
        </pc:picChg>
        <pc:picChg chg="mod">
          <ac:chgData name="James Clegg" userId="c6df1435-7a36-4b38-be4d-16e68e91152f" providerId="ADAL" clId="{9ECA5D17-086B-49B9-B0C0-71AAB0EACF48}" dt="2021-03-22T12:23:42.366" v="25" actId="1076"/>
          <ac:picMkLst>
            <pc:docMk/>
            <pc:sldMk cId="4289462425" sldId="266"/>
            <ac:picMk id="80" creationId="{00000000-0000-0000-0000-000000000000}"/>
          </ac:picMkLst>
        </pc:picChg>
        <pc:picChg chg="mod">
          <ac:chgData name="James Clegg" userId="c6df1435-7a36-4b38-be4d-16e68e91152f" providerId="ADAL" clId="{9ECA5D17-086B-49B9-B0C0-71AAB0EACF48}" dt="2021-03-22T12:23:42.366" v="25" actId="1076"/>
          <ac:picMkLst>
            <pc:docMk/>
            <pc:sldMk cId="4289462425" sldId="266"/>
            <ac:picMk id="81" creationId="{00000000-0000-0000-0000-000000000000}"/>
          </ac:picMkLst>
        </pc:picChg>
        <pc:picChg chg="mod">
          <ac:chgData name="James Clegg" userId="c6df1435-7a36-4b38-be4d-16e68e91152f" providerId="ADAL" clId="{9ECA5D17-086B-49B9-B0C0-71AAB0EACF48}" dt="2021-03-22T12:23:42.366" v="25" actId="1076"/>
          <ac:picMkLst>
            <pc:docMk/>
            <pc:sldMk cId="4289462425" sldId="266"/>
            <ac:picMk id="82" creationId="{00000000-0000-0000-0000-000000000000}"/>
          </ac:picMkLst>
        </pc:picChg>
      </pc:sldChg>
      <pc:sldChg chg="modSp">
        <pc:chgData name="James Clegg" userId="c6df1435-7a36-4b38-be4d-16e68e91152f" providerId="ADAL" clId="{9ECA5D17-086B-49B9-B0C0-71AAB0EACF48}" dt="2021-03-22T12:28:51.438" v="51" actId="14100"/>
        <pc:sldMkLst>
          <pc:docMk/>
          <pc:sldMk cId="2871301151" sldId="267"/>
        </pc:sldMkLst>
        <pc:spChg chg="mod">
          <ac:chgData name="James Clegg" userId="c6df1435-7a36-4b38-be4d-16e68e91152f" providerId="ADAL" clId="{9ECA5D17-086B-49B9-B0C0-71AAB0EACF48}" dt="2021-03-22T12:28:51.438" v="51" actId="14100"/>
          <ac:spMkLst>
            <pc:docMk/>
            <pc:sldMk cId="2871301151" sldId="267"/>
            <ac:spMk id="34" creationId="{00000000-0000-0000-0000-000000000000}"/>
          </ac:spMkLst>
        </pc:spChg>
        <pc:spChg chg="mod">
          <ac:chgData name="James Clegg" userId="c6df1435-7a36-4b38-be4d-16e68e91152f" providerId="ADAL" clId="{9ECA5D17-086B-49B9-B0C0-71AAB0EACF48}" dt="2021-03-22T12:28:27.362" v="49" actId="14100"/>
          <ac:spMkLst>
            <pc:docMk/>
            <pc:sldMk cId="2871301151" sldId="267"/>
            <ac:spMk id="42" creationId="{00000000-0000-0000-0000-000000000000}"/>
          </ac:spMkLst>
        </pc:spChg>
        <pc:spChg chg="mod">
          <ac:chgData name="James Clegg" userId="c6df1435-7a36-4b38-be4d-16e68e91152f" providerId="ADAL" clId="{9ECA5D17-086B-49B9-B0C0-71AAB0EACF48}" dt="2021-03-22T12:28:38.819" v="50" actId="14100"/>
          <ac:spMkLst>
            <pc:docMk/>
            <pc:sldMk cId="2871301151" sldId="267"/>
            <ac:spMk id="48" creationId="{00000000-0000-0000-0000-000000000000}"/>
          </ac:spMkLst>
        </pc:spChg>
      </pc:sldChg>
      <pc:sldChg chg="addSp delSp">
        <pc:chgData name="James Clegg" userId="c6df1435-7a36-4b38-be4d-16e68e91152f" providerId="ADAL" clId="{9ECA5D17-086B-49B9-B0C0-71AAB0EACF48}" dt="2021-03-22T12:24:04.191" v="30"/>
        <pc:sldMkLst>
          <pc:docMk/>
          <pc:sldMk cId="236956889" sldId="269"/>
        </pc:sldMkLst>
        <pc:picChg chg="del">
          <ac:chgData name="James Clegg" userId="c6df1435-7a36-4b38-be4d-16e68e91152f" providerId="ADAL" clId="{9ECA5D17-086B-49B9-B0C0-71AAB0EACF48}" dt="2021-03-22T12:24:03.817" v="29" actId="478"/>
          <ac:picMkLst>
            <pc:docMk/>
            <pc:sldMk cId="236956889" sldId="269"/>
            <ac:picMk id="13" creationId="{00000000-0000-0000-0000-000000000000}"/>
          </ac:picMkLst>
        </pc:picChg>
        <pc:picChg chg="del">
          <ac:chgData name="James Clegg" userId="c6df1435-7a36-4b38-be4d-16e68e91152f" providerId="ADAL" clId="{9ECA5D17-086B-49B9-B0C0-71AAB0EACF48}" dt="2021-03-22T12:24:03.817" v="29" actId="478"/>
          <ac:picMkLst>
            <pc:docMk/>
            <pc:sldMk cId="236956889" sldId="269"/>
            <ac:picMk id="14" creationId="{00000000-0000-0000-0000-000000000000}"/>
          </ac:picMkLst>
        </pc:picChg>
        <pc:picChg chg="add">
          <ac:chgData name="James Clegg" userId="c6df1435-7a36-4b38-be4d-16e68e91152f" providerId="ADAL" clId="{9ECA5D17-086B-49B9-B0C0-71AAB0EACF48}" dt="2021-03-22T12:24:04.191" v="30"/>
          <ac:picMkLst>
            <pc:docMk/>
            <pc:sldMk cId="236956889" sldId="269"/>
            <ac:picMk id="16" creationId="{BA90CE54-BA71-4EE4-80CC-8B94EBB5E11F}"/>
          </ac:picMkLst>
        </pc:picChg>
        <pc:picChg chg="add">
          <ac:chgData name="James Clegg" userId="c6df1435-7a36-4b38-be4d-16e68e91152f" providerId="ADAL" clId="{9ECA5D17-086B-49B9-B0C0-71AAB0EACF48}" dt="2021-03-22T12:24:04.191" v="30"/>
          <ac:picMkLst>
            <pc:docMk/>
            <pc:sldMk cId="236956889" sldId="269"/>
            <ac:picMk id="17" creationId="{9DAB8BE7-F988-4EC7-9C8E-8D5A1CAA2A76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971D915-8582-6644-875B-2B94633B3C8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622CD14-047A-7E42-B524-607D12335F6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5CA628-D126-F64B-838A-64719E1DCC39}" type="datetimeFigureOut">
              <a:rPr lang="en-US" smtClean="0"/>
              <a:t>3/22/2021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8496EDD-CA96-114E-A009-CB496466E1E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B29E1E-2ADD-C94B-8CD9-9C7A4985053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03202C-ABD8-B14A-B275-107CCC49C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219584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81C089-4F35-4C43-BC59-438EC1FE0F45}" type="datetimeFigureOut">
              <a:rPr lang="en-US" smtClean="0"/>
              <a:t>3/22/2021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8FBF2E-605A-DD44-BAE4-1590D24E8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3051015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4626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979F2A6-11CC-4D40-9892-FCE833E3A54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999071" y="-105251"/>
            <a:ext cx="5633192" cy="859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938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lang="en-GB" sz="2400" b="1" i="0" kern="1200" baseline="0" dirty="0">
          <a:solidFill>
            <a:srgbClr val="1C3964"/>
          </a:solidFill>
          <a:effectLst/>
          <a:latin typeface="Bariol Bold" panose="02000506040000020003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5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5" Type="http://schemas.openxmlformats.org/officeDocument/2006/relationships/image" Target="../media/image3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5" Type="http://schemas.openxmlformats.org/officeDocument/2006/relationships/image" Target="../media/image1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microsoft.com/office/2007/relationships/hdphoto" Target="../media/hdphoto2.wdp"/><Relationship Id="rId12" Type="http://schemas.openxmlformats.org/officeDocument/2006/relationships/image" Target="../media/image16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6" Type="http://schemas.openxmlformats.org/officeDocument/2006/relationships/image" Target="../media/image18.png"/><Relationship Id="rId11" Type="http://schemas.openxmlformats.org/officeDocument/2006/relationships/image" Target="../media/image150.png"/><Relationship Id="rId5" Type="http://schemas.openxmlformats.org/officeDocument/2006/relationships/image" Target="../media/image11.png"/><Relationship Id="rId10" Type="http://schemas.openxmlformats.org/officeDocument/2006/relationships/image" Target="../media/image140.png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90.png"/><Relationship Id="rId3" Type="http://schemas.openxmlformats.org/officeDocument/2006/relationships/image" Target="../media/image17.png"/><Relationship Id="rId7" Type="http://schemas.microsoft.com/office/2007/relationships/hdphoto" Target="../media/hdphoto2.wdp"/><Relationship Id="rId12" Type="http://schemas.openxmlformats.org/officeDocument/2006/relationships/image" Target="../media/image1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6" Type="http://schemas.openxmlformats.org/officeDocument/2006/relationships/image" Target="../media/image18.png"/><Relationship Id="rId11" Type="http://schemas.openxmlformats.org/officeDocument/2006/relationships/image" Target="../media/image180.png"/><Relationship Id="rId5" Type="http://schemas.openxmlformats.org/officeDocument/2006/relationships/image" Target="../media/image11.png"/><Relationship Id="rId10" Type="http://schemas.openxmlformats.org/officeDocument/2006/relationships/image" Target="../media/image170.pn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53D7309-E396-4EBF-B73B-2771D4D6DB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3150" y="3777409"/>
            <a:ext cx="1087833" cy="158195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2978775-5DB3-4AE9-928C-DAD5D0DF0E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571" y="582123"/>
            <a:ext cx="2211596" cy="158195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EB847C0-2852-4A71-BCD4-C6435BDE95D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7736" y="4166457"/>
            <a:ext cx="1858796" cy="132928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61C1EA8-0F44-4BD6-87EA-F3BB254C0CB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4217" y="3501734"/>
            <a:ext cx="1909769" cy="213330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F26A960-4EA1-4E44-9B4D-B09EC835BC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453331" y="3893738"/>
            <a:ext cx="1162428" cy="169043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4A6AAD9-8F2B-4419-BF7F-16EBE7B500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9733" y="4230700"/>
            <a:ext cx="773598" cy="112498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7CFE217-E520-449F-A967-515E608ADB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9914" y="4383100"/>
            <a:ext cx="773598" cy="112498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5FB8DF7-EFA1-455F-A957-A422146550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038961" y="4542972"/>
            <a:ext cx="638858" cy="929043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9390E3DC-293C-4BD8-B14B-04D63895665A}"/>
              </a:ext>
            </a:extLst>
          </p:cNvPr>
          <p:cNvGrpSpPr/>
          <p:nvPr/>
        </p:nvGrpSpPr>
        <p:grpSpPr>
          <a:xfrm>
            <a:off x="325337" y="3078505"/>
            <a:ext cx="1796652" cy="2304389"/>
            <a:chOff x="69957" y="2352511"/>
            <a:chExt cx="2427068" cy="3112962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426BA812-7B11-43EA-AD05-D109032BA56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957" y="2352511"/>
              <a:ext cx="2390489" cy="2727178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84B93C27-4EAF-436A-AF02-5AE2812BFC2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0373" y="3029987"/>
              <a:ext cx="1796652" cy="2049702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9370B59A-E5C6-4733-8649-D3D51DA07FA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5457" y="3116102"/>
              <a:ext cx="1796652" cy="2049702"/>
            </a:xfrm>
            <a:prstGeom prst="rect">
              <a:avLst/>
            </a:prstGeom>
          </p:spPr>
        </p:pic>
        <p:sp>
          <p:nvSpPr>
            <p:cNvPr id="13" name="Trapezoid 12">
              <a:extLst>
                <a:ext uri="{FF2B5EF4-FFF2-40B4-BE49-F238E27FC236}">
                  <a16:creationId xmlns:a16="http://schemas.microsoft.com/office/drawing/2014/main" id="{00271FA8-AF31-4DA5-BB2D-79A698E151EB}"/>
                </a:ext>
              </a:extLst>
            </p:cNvPr>
            <p:cNvSpPr/>
            <p:nvPr/>
          </p:nvSpPr>
          <p:spPr>
            <a:xfrm rot="10800000">
              <a:off x="676674" y="4304581"/>
              <a:ext cx="1306524" cy="1160892"/>
            </a:xfrm>
            <a:prstGeom prst="trapezoid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tx1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17" name="Picture 16">
            <a:extLst>
              <a:ext uri="{FF2B5EF4-FFF2-40B4-BE49-F238E27FC236}">
                <a16:creationId xmlns:a16="http://schemas.microsoft.com/office/drawing/2014/main" id="{EA888748-F5EC-4AB8-99BC-01491C32D89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389276" y="1570924"/>
            <a:ext cx="5127180" cy="2523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11095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8">
            <a:extLst>
              <a:ext uri="{FF2B5EF4-FFF2-40B4-BE49-F238E27FC236}">
                <a16:creationId xmlns:a16="http://schemas.microsoft.com/office/drawing/2014/main" id="{9AD4189C-A14B-400F-8A5E-C9650B9B0F3D}"/>
              </a:ext>
            </a:extLst>
          </p:cNvPr>
          <p:cNvSpPr txBox="1"/>
          <p:nvPr/>
        </p:nvSpPr>
        <p:spPr>
          <a:xfrm>
            <a:off x="538892" y="608711"/>
            <a:ext cx="8286453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/>
              <a:t>Roses Florist has 100 daffodils.</a:t>
            </a:r>
          </a:p>
          <a:p>
            <a:endParaRPr lang="en-GB" sz="2800" dirty="0"/>
          </a:p>
          <a:p>
            <a:endParaRPr lang="en-GB" sz="2800" dirty="0"/>
          </a:p>
          <a:p>
            <a:endParaRPr lang="en-GB" sz="2800" dirty="0"/>
          </a:p>
          <a:p>
            <a:endParaRPr lang="en-GB" sz="2800" dirty="0"/>
          </a:p>
          <a:p>
            <a:endParaRPr lang="en-GB" sz="2800" dirty="0"/>
          </a:p>
          <a:p>
            <a:r>
              <a:rPr lang="en-GB" sz="2800" dirty="0"/>
              <a:t>On Monday Mr Rose sells two fifths of his daffodils.</a:t>
            </a:r>
          </a:p>
          <a:p>
            <a:endParaRPr lang="en-GB" sz="2800" dirty="0"/>
          </a:p>
          <a:p>
            <a:r>
              <a:rPr lang="en-GB" sz="2800" dirty="0"/>
              <a:t>On Tuesday he sells one third of the remaining daffodils.</a:t>
            </a:r>
          </a:p>
          <a:p>
            <a:endParaRPr lang="en-GB" sz="2800" dirty="0"/>
          </a:p>
          <a:p>
            <a:r>
              <a:rPr lang="en-GB" sz="2800" dirty="0"/>
              <a:t>What do you know? What can you find out?</a:t>
            </a:r>
            <a:endParaRPr lang="en-GB" sz="2600" dirty="0"/>
          </a:p>
          <a:p>
            <a:endParaRPr lang="en-GB" sz="2600" dirty="0"/>
          </a:p>
          <a:p>
            <a:endParaRPr lang="en-GB" sz="2600" dirty="0"/>
          </a:p>
          <a:p>
            <a:endParaRPr lang="en-GB" sz="2600" dirty="0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784660">
            <a:off x="8153608" y="971190"/>
            <a:ext cx="988579" cy="143761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335108">
            <a:off x="7613950" y="1379786"/>
            <a:ext cx="770287" cy="112017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784660">
            <a:off x="8356170" y="1145815"/>
            <a:ext cx="988579" cy="1437616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207876">
            <a:off x="7840818" y="884319"/>
            <a:ext cx="988579" cy="1437616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919698" y="1471881"/>
            <a:ext cx="770287" cy="112017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784660" flipH="1">
            <a:off x="8135258" y="1380160"/>
            <a:ext cx="898433" cy="130652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55484E4-C96D-4369-9479-B8800F0252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77867" y="2535383"/>
            <a:ext cx="747045" cy="747045"/>
          </a:xfrm>
          <a:prstGeom prst="rect">
            <a:avLst/>
          </a:prstGeom>
        </p:spPr>
      </p:pic>
      <p:sp>
        <p:nvSpPr>
          <p:cNvPr id="4" name="TextBox 40">
            <a:extLst>
              <a:ext uri="{FF2B5EF4-FFF2-40B4-BE49-F238E27FC236}">
                <a16:creationId xmlns:a16="http://schemas.microsoft.com/office/drawing/2014/main" id="{8C3DBBA1-EDA7-4139-A438-BF681231F5AF}"/>
              </a:ext>
            </a:extLst>
          </p:cNvPr>
          <p:cNvSpPr txBox="1"/>
          <p:nvPr/>
        </p:nvSpPr>
        <p:spPr>
          <a:xfrm>
            <a:off x="6880711" y="2678072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sp>
        <p:nvSpPr>
          <p:cNvPr id="9" name="Trapezoid 8"/>
          <p:cNvSpPr/>
          <p:nvPr/>
        </p:nvSpPr>
        <p:spPr>
          <a:xfrm rot="10800000">
            <a:off x="7829121" y="2007733"/>
            <a:ext cx="1390462" cy="527649"/>
          </a:xfrm>
          <a:prstGeom prst="trapezoid">
            <a:avLst/>
          </a:prstGeom>
          <a:solidFill>
            <a:schemeClr val="accent6">
              <a:lumMod val="50000"/>
            </a:schemeClr>
          </a:solidFill>
          <a:ln>
            <a:solidFill>
              <a:schemeClr val="tx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604837" y="777428"/>
            <a:ext cx="1858856" cy="235899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447363">
            <a:off x="5719869" y="1658196"/>
            <a:ext cx="544124" cy="791279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308" y="1611187"/>
            <a:ext cx="601205" cy="87428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477480">
            <a:off x="6843704" y="1521431"/>
            <a:ext cx="586999" cy="85362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43134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831707" y="2442635"/>
            <a:ext cx="2036184" cy="7300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38">
            <a:extLst>
              <a:ext uri="{FF2B5EF4-FFF2-40B4-BE49-F238E27FC236}">
                <a16:creationId xmlns:a16="http://schemas.microsoft.com/office/drawing/2014/main" id="{9AD4189C-A14B-400F-8A5E-C9650B9B0F3D}"/>
              </a:ext>
            </a:extLst>
          </p:cNvPr>
          <p:cNvSpPr txBox="1"/>
          <p:nvPr/>
        </p:nvSpPr>
        <p:spPr>
          <a:xfrm>
            <a:off x="538892" y="608711"/>
            <a:ext cx="8286453" cy="643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/>
              <a:t>Roses Florist has 100 daffodils.</a:t>
            </a:r>
          </a:p>
          <a:p>
            <a:r>
              <a:rPr lang="en-GB" sz="2800" dirty="0"/>
              <a:t>On Monday Mr Rose sells two fifths of his daffodils.</a:t>
            </a:r>
          </a:p>
          <a:p>
            <a:endParaRPr lang="en-GB" sz="2800" dirty="0"/>
          </a:p>
          <a:p>
            <a:endParaRPr lang="en-GB" sz="2800" dirty="0"/>
          </a:p>
          <a:p>
            <a:endParaRPr lang="en-GB" sz="2800" dirty="0"/>
          </a:p>
          <a:p>
            <a:endParaRPr lang="en-GB" sz="2800" dirty="0"/>
          </a:p>
          <a:p>
            <a:endParaRPr lang="en-GB" sz="2800" dirty="0"/>
          </a:p>
          <a:p>
            <a:endParaRPr lang="en-GB" sz="2800" dirty="0"/>
          </a:p>
          <a:p>
            <a:endParaRPr lang="en-GB" sz="2800" dirty="0"/>
          </a:p>
          <a:p>
            <a:r>
              <a:rPr lang="en-GB" sz="2800" dirty="0">
                <a:solidFill>
                  <a:schemeClr val="accent1">
                    <a:lumMod val="75000"/>
                  </a:schemeClr>
                </a:solidFill>
              </a:rPr>
              <a:t>On Monday Mr Rose sold 40 daffodils.</a:t>
            </a:r>
          </a:p>
          <a:p>
            <a:r>
              <a:rPr lang="en-GB" sz="2800" dirty="0">
                <a:solidFill>
                  <a:schemeClr val="accent1">
                    <a:lumMod val="75000"/>
                  </a:schemeClr>
                </a:solidFill>
              </a:rPr>
              <a:t>He had 60 daffodils left.</a:t>
            </a:r>
          </a:p>
          <a:p>
            <a:endParaRPr lang="en-GB" sz="2600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en-GB" sz="2600" dirty="0"/>
          </a:p>
          <a:p>
            <a:endParaRPr lang="en-GB" sz="2600" dirty="0"/>
          </a:p>
          <a:p>
            <a:endParaRPr lang="en-GB" sz="2600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9972246"/>
              </p:ext>
            </p:extLst>
          </p:nvPr>
        </p:nvGraphicFramePr>
        <p:xfrm>
          <a:off x="831708" y="2442635"/>
          <a:ext cx="5125745" cy="7300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25149">
                  <a:extLst>
                    <a:ext uri="{9D8B030D-6E8A-4147-A177-3AD203B41FA5}">
                      <a16:colId xmlns:a16="http://schemas.microsoft.com/office/drawing/2014/main" val="2113611595"/>
                    </a:ext>
                  </a:extLst>
                </a:gridCol>
                <a:gridCol w="1025149">
                  <a:extLst>
                    <a:ext uri="{9D8B030D-6E8A-4147-A177-3AD203B41FA5}">
                      <a16:colId xmlns:a16="http://schemas.microsoft.com/office/drawing/2014/main" val="2193386515"/>
                    </a:ext>
                  </a:extLst>
                </a:gridCol>
                <a:gridCol w="1025149">
                  <a:extLst>
                    <a:ext uri="{9D8B030D-6E8A-4147-A177-3AD203B41FA5}">
                      <a16:colId xmlns:a16="http://schemas.microsoft.com/office/drawing/2014/main" val="2449542680"/>
                    </a:ext>
                  </a:extLst>
                </a:gridCol>
                <a:gridCol w="1025149">
                  <a:extLst>
                    <a:ext uri="{9D8B030D-6E8A-4147-A177-3AD203B41FA5}">
                      <a16:colId xmlns:a16="http://schemas.microsoft.com/office/drawing/2014/main" val="2234813469"/>
                    </a:ext>
                  </a:extLst>
                </a:gridCol>
                <a:gridCol w="1025149">
                  <a:extLst>
                    <a:ext uri="{9D8B030D-6E8A-4147-A177-3AD203B41FA5}">
                      <a16:colId xmlns:a16="http://schemas.microsoft.com/office/drawing/2014/main" val="2483335855"/>
                    </a:ext>
                  </a:extLst>
                </a:gridCol>
              </a:tblGrid>
              <a:tr h="73006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83749623"/>
                  </a:ext>
                </a:extLst>
              </a:tr>
            </a:tbl>
          </a:graphicData>
        </a:graphic>
      </p:graphicFrame>
      <p:sp>
        <p:nvSpPr>
          <p:cNvPr id="10" name="Right Brace 9"/>
          <p:cNvSpPr/>
          <p:nvPr/>
        </p:nvSpPr>
        <p:spPr>
          <a:xfrm rot="16200000">
            <a:off x="3221401" y="-422345"/>
            <a:ext cx="346365" cy="5125751"/>
          </a:xfrm>
          <a:prstGeom prst="rightBrac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Box 10"/>
          <p:cNvSpPr txBox="1"/>
          <p:nvPr/>
        </p:nvSpPr>
        <p:spPr>
          <a:xfrm>
            <a:off x="3042879" y="1514839"/>
            <a:ext cx="786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100</a:t>
            </a:r>
          </a:p>
        </p:txBody>
      </p:sp>
      <p:sp>
        <p:nvSpPr>
          <p:cNvPr id="17" name="Right Brace 16"/>
          <p:cNvSpPr/>
          <p:nvPr/>
        </p:nvSpPr>
        <p:spPr>
          <a:xfrm rot="5400000">
            <a:off x="1676615" y="2424029"/>
            <a:ext cx="346367" cy="2036184"/>
          </a:xfrm>
          <a:prstGeom prst="rightBrac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extBox 17"/>
          <p:cNvSpPr txBox="1"/>
          <p:nvPr/>
        </p:nvSpPr>
        <p:spPr>
          <a:xfrm>
            <a:off x="1235078" y="3615305"/>
            <a:ext cx="14752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sold Mon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6587938" y="2537669"/>
                <a:ext cx="317269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800" dirty="0"/>
                  <a:t>100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/>
                  <a:t> 5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20</a:t>
                </a:r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87938" y="2537669"/>
                <a:ext cx="3172691" cy="523220"/>
              </a:xfrm>
              <a:prstGeom prst="rect">
                <a:avLst/>
              </a:prstGeom>
              <a:blipFill>
                <a:blip r:embed="rId5"/>
                <a:stretch>
                  <a:fillRect l="-4038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TextBox 13"/>
          <p:cNvSpPr txBox="1"/>
          <p:nvPr/>
        </p:nvSpPr>
        <p:spPr>
          <a:xfrm>
            <a:off x="1025237" y="2545662"/>
            <a:ext cx="6650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20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085279" y="2545662"/>
            <a:ext cx="6650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20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145321" y="2545662"/>
            <a:ext cx="6650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20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205363" y="2545662"/>
            <a:ext cx="6650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20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265405" y="2545662"/>
            <a:ext cx="6650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20</a:t>
            </a:r>
          </a:p>
        </p:txBody>
      </p:sp>
      <p:sp>
        <p:nvSpPr>
          <p:cNvPr id="30" name="Right Brace 29"/>
          <p:cNvSpPr/>
          <p:nvPr/>
        </p:nvSpPr>
        <p:spPr>
          <a:xfrm rot="5400000">
            <a:off x="4227577" y="1928981"/>
            <a:ext cx="346369" cy="3059321"/>
          </a:xfrm>
          <a:prstGeom prst="rightBrac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TextBox 30"/>
          <p:cNvSpPr txBox="1"/>
          <p:nvPr/>
        </p:nvSpPr>
        <p:spPr>
          <a:xfrm>
            <a:off x="4113502" y="3648346"/>
            <a:ext cx="2216593" cy="461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left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8649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0" grpId="0" animBg="1"/>
      <p:bldP spid="11" grpId="0"/>
      <p:bldP spid="17" grpId="0" animBg="1"/>
      <p:bldP spid="18" grpId="0"/>
      <p:bldP spid="13" grpId="0"/>
      <p:bldP spid="14" grpId="0"/>
      <p:bldP spid="26" grpId="0"/>
      <p:bldP spid="27" grpId="0"/>
      <p:bldP spid="28" grpId="0"/>
      <p:bldP spid="29" grpId="0"/>
      <p:bldP spid="30" grpId="0" animBg="1"/>
      <p:bldP spid="3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2882709" y="2442635"/>
            <a:ext cx="1022490" cy="73006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/>
          <p:cNvSpPr/>
          <p:nvPr/>
        </p:nvSpPr>
        <p:spPr>
          <a:xfrm>
            <a:off x="831707" y="2442635"/>
            <a:ext cx="2036184" cy="7300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38">
            <a:extLst>
              <a:ext uri="{FF2B5EF4-FFF2-40B4-BE49-F238E27FC236}">
                <a16:creationId xmlns:a16="http://schemas.microsoft.com/office/drawing/2014/main" id="{9AD4189C-A14B-400F-8A5E-C9650B9B0F3D}"/>
              </a:ext>
            </a:extLst>
          </p:cNvPr>
          <p:cNvSpPr txBox="1"/>
          <p:nvPr/>
        </p:nvSpPr>
        <p:spPr>
          <a:xfrm>
            <a:off x="594312" y="608711"/>
            <a:ext cx="9225285" cy="5232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/>
              <a:t>Roses Florist has 100 daffodils.</a:t>
            </a:r>
          </a:p>
          <a:p>
            <a:r>
              <a:rPr lang="en-GB" sz="2800" dirty="0"/>
              <a:t>On Tuesday he sells one third of the remaining daffodils.</a:t>
            </a:r>
          </a:p>
          <a:p>
            <a:endParaRPr lang="en-GB" sz="2800" dirty="0"/>
          </a:p>
          <a:p>
            <a:endParaRPr lang="en-GB" sz="2800" dirty="0"/>
          </a:p>
          <a:p>
            <a:endParaRPr lang="en-GB" sz="2800" dirty="0"/>
          </a:p>
          <a:p>
            <a:endParaRPr lang="en-GB" sz="2800" dirty="0"/>
          </a:p>
          <a:p>
            <a:endParaRPr lang="en-GB" sz="2800" dirty="0"/>
          </a:p>
          <a:p>
            <a:endParaRPr lang="en-GB" sz="2800" dirty="0"/>
          </a:p>
          <a:p>
            <a:endParaRPr lang="en-GB" sz="2800" dirty="0"/>
          </a:p>
          <a:p>
            <a:r>
              <a:rPr lang="en-GB" sz="2800" dirty="0">
                <a:solidFill>
                  <a:schemeClr val="accent1">
                    <a:lumMod val="75000"/>
                  </a:schemeClr>
                </a:solidFill>
              </a:rPr>
              <a:t>On Tuesday Mr Rose sold 20 daffodils. </a:t>
            </a:r>
          </a:p>
          <a:p>
            <a:r>
              <a:rPr lang="en-GB" sz="2800" dirty="0">
                <a:solidFill>
                  <a:schemeClr val="accent1">
                    <a:lumMod val="75000"/>
                  </a:schemeClr>
                </a:solidFill>
              </a:rPr>
              <a:t>He sold half as many as on Monday.  </a:t>
            </a:r>
            <a:endParaRPr lang="en-GB" sz="2600" dirty="0"/>
          </a:p>
          <a:p>
            <a:endParaRPr lang="en-GB" sz="2600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9972246"/>
              </p:ext>
            </p:extLst>
          </p:nvPr>
        </p:nvGraphicFramePr>
        <p:xfrm>
          <a:off x="831708" y="2442635"/>
          <a:ext cx="5125745" cy="7300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25149">
                  <a:extLst>
                    <a:ext uri="{9D8B030D-6E8A-4147-A177-3AD203B41FA5}">
                      <a16:colId xmlns:a16="http://schemas.microsoft.com/office/drawing/2014/main" val="2113611595"/>
                    </a:ext>
                  </a:extLst>
                </a:gridCol>
                <a:gridCol w="1025149">
                  <a:extLst>
                    <a:ext uri="{9D8B030D-6E8A-4147-A177-3AD203B41FA5}">
                      <a16:colId xmlns:a16="http://schemas.microsoft.com/office/drawing/2014/main" val="2193386515"/>
                    </a:ext>
                  </a:extLst>
                </a:gridCol>
                <a:gridCol w="1025149">
                  <a:extLst>
                    <a:ext uri="{9D8B030D-6E8A-4147-A177-3AD203B41FA5}">
                      <a16:colId xmlns:a16="http://schemas.microsoft.com/office/drawing/2014/main" val="2449542680"/>
                    </a:ext>
                  </a:extLst>
                </a:gridCol>
                <a:gridCol w="1025149">
                  <a:extLst>
                    <a:ext uri="{9D8B030D-6E8A-4147-A177-3AD203B41FA5}">
                      <a16:colId xmlns:a16="http://schemas.microsoft.com/office/drawing/2014/main" val="2234813469"/>
                    </a:ext>
                  </a:extLst>
                </a:gridCol>
                <a:gridCol w="1025149">
                  <a:extLst>
                    <a:ext uri="{9D8B030D-6E8A-4147-A177-3AD203B41FA5}">
                      <a16:colId xmlns:a16="http://schemas.microsoft.com/office/drawing/2014/main" val="2483335855"/>
                    </a:ext>
                  </a:extLst>
                </a:gridCol>
              </a:tblGrid>
              <a:tr h="73006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83749623"/>
                  </a:ext>
                </a:extLst>
              </a:tr>
            </a:tbl>
          </a:graphicData>
        </a:graphic>
      </p:graphicFrame>
      <p:sp>
        <p:nvSpPr>
          <p:cNvPr id="10" name="Right Brace 9"/>
          <p:cNvSpPr/>
          <p:nvPr/>
        </p:nvSpPr>
        <p:spPr>
          <a:xfrm rot="16200000">
            <a:off x="3221401" y="-422345"/>
            <a:ext cx="346365" cy="5125751"/>
          </a:xfrm>
          <a:prstGeom prst="rightBrac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Box 10"/>
          <p:cNvSpPr txBox="1"/>
          <p:nvPr/>
        </p:nvSpPr>
        <p:spPr>
          <a:xfrm>
            <a:off x="3042879" y="1514839"/>
            <a:ext cx="786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100</a:t>
            </a:r>
          </a:p>
        </p:txBody>
      </p:sp>
      <p:sp>
        <p:nvSpPr>
          <p:cNvPr id="17" name="Right Brace 16"/>
          <p:cNvSpPr/>
          <p:nvPr/>
        </p:nvSpPr>
        <p:spPr>
          <a:xfrm rot="5400000">
            <a:off x="1676615" y="2424029"/>
            <a:ext cx="346367" cy="2036184"/>
          </a:xfrm>
          <a:prstGeom prst="rightBrac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extBox 17"/>
          <p:cNvSpPr txBox="1"/>
          <p:nvPr/>
        </p:nvSpPr>
        <p:spPr>
          <a:xfrm>
            <a:off x="1235078" y="3615305"/>
            <a:ext cx="14752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sold Mon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25237" y="2545662"/>
            <a:ext cx="6650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20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085279" y="2545662"/>
            <a:ext cx="6650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20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145321" y="2545662"/>
            <a:ext cx="6650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20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205363" y="2545662"/>
            <a:ext cx="6650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20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265405" y="2545662"/>
            <a:ext cx="6650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20</a:t>
            </a:r>
          </a:p>
        </p:txBody>
      </p:sp>
      <p:sp>
        <p:nvSpPr>
          <p:cNvPr id="16" name="Right Brace 15"/>
          <p:cNvSpPr/>
          <p:nvPr/>
        </p:nvSpPr>
        <p:spPr>
          <a:xfrm rot="5400000">
            <a:off x="3205952" y="2930877"/>
            <a:ext cx="346367" cy="1022488"/>
          </a:xfrm>
          <a:prstGeom prst="rightBrac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TextBox 18"/>
          <p:cNvSpPr txBox="1"/>
          <p:nvPr/>
        </p:nvSpPr>
        <p:spPr>
          <a:xfrm>
            <a:off x="2852263" y="3638216"/>
            <a:ext cx="10050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sold </a:t>
            </a:r>
          </a:p>
          <a:p>
            <a:pPr algn="ctr"/>
            <a:r>
              <a:rPr lang="en-GB" sz="2400" dirty="0"/>
              <a:t>Tues</a:t>
            </a:r>
          </a:p>
        </p:txBody>
      </p:sp>
      <p:sp>
        <p:nvSpPr>
          <p:cNvPr id="3" name="Rectangle 2"/>
          <p:cNvSpPr/>
          <p:nvPr/>
        </p:nvSpPr>
        <p:spPr>
          <a:xfrm>
            <a:off x="6171591" y="2218588"/>
            <a:ext cx="3128998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GB" sz="2800" dirty="0">
                <a:solidFill>
                  <a:srgbClr val="4472C4">
                    <a:lumMod val="75000"/>
                  </a:srgbClr>
                </a:solidFill>
              </a:rPr>
              <a:t>He sold 60 daffodils</a:t>
            </a:r>
          </a:p>
          <a:p>
            <a:pPr lvl="0"/>
            <a:r>
              <a:rPr lang="en-GB" sz="2800" dirty="0">
                <a:solidFill>
                  <a:srgbClr val="4472C4">
                    <a:lumMod val="75000"/>
                  </a:srgbClr>
                </a:solidFill>
              </a:rPr>
              <a:t>altogether.</a:t>
            </a:r>
          </a:p>
        </p:txBody>
      </p:sp>
      <p:sp>
        <p:nvSpPr>
          <p:cNvPr id="4" name="Rectangle 3"/>
          <p:cNvSpPr/>
          <p:nvPr/>
        </p:nvSpPr>
        <p:spPr>
          <a:xfrm>
            <a:off x="5932711" y="3584527"/>
            <a:ext cx="36067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GB" sz="2800" dirty="0">
                <a:solidFill>
                  <a:srgbClr val="4472C4">
                    <a:lumMod val="75000"/>
                  </a:srgbClr>
                </a:solidFill>
              </a:rPr>
              <a:t>He has 40 daffodils left.</a:t>
            </a:r>
            <a:endParaRPr lang="en-GB" sz="2600" dirty="0">
              <a:solidFill>
                <a:prstClr val="black"/>
              </a:solidFill>
            </a:endParaRPr>
          </a:p>
        </p:txBody>
      </p:sp>
      <p:sp>
        <p:nvSpPr>
          <p:cNvPr id="20" name="Right Brace 19"/>
          <p:cNvSpPr/>
          <p:nvPr/>
        </p:nvSpPr>
        <p:spPr>
          <a:xfrm rot="5400000">
            <a:off x="4765957" y="2423809"/>
            <a:ext cx="346367" cy="2036624"/>
          </a:xfrm>
          <a:prstGeom prst="rightBrac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extBox 20"/>
          <p:cNvSpPr txBox="1"/>
          <p:nvPr/>
        </p:nvSpPr>
        <p:spPr>
          <a:xfrm>
            <a:off x="3905199" y="3662582"/>
            <a:ext cx="20018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left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03633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9" grpId="0"/>
      <p:bldP spid="3" grpId="0"/>
      <p:bldP spid="4" grpId="0"/>
      <p:bldP spid="20" grpId="0" animBg="1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8">
            <a:extLst>
              <a:ext uri="{FF2B5EF4-FFF2-40B4-BE49-F238E27FC236}">
                <a16:creationId xmlns:a16="http://schemas.microsoft.com/office/drawing/2014/main" id="{9AD4189C-A14B-400F-8A5E-C9650B9B0F3D}"/>
              </a:ext>
            </a:extLst>
          </p:cNvPr>
          <p:cNvSpPr txBox="1"/>
          <p:nvPr/>
        </p:nvSpPr>
        <p:spPr>
          <a:xfrm>
            <a:off x="538891" y="608711"/>
            <a:ext cx="9084671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/>
              <a:t>Daffodils cost 10p each.</a:t>
            </a:r>
          </a:p>
          <a:p>
            <a:r>
              <a:rPr lang="en-GB" sz="2800" dirty="0"/>
              <a:t>Amir spends £2 and 10p. </a:t>
            </a:r>
          </a:p>
          <a:p>
            <a:r>
              <a:rPr lang="en-GB" sz="2800" dirty="0"/>
              <a:t>How many daffodils does he buy?</a:t>
            </a:r>
          </a:p>
          <a:p>
            <a:endParaRPr lang="en-GB" sz="2800" dirty="0"/>
          </a:p>
          <a:p>
            <a:endParaRPr lang="en-GB" sz="2800" dirty="0"/>
          </a:p>
          <a:p>
            <a:endParaRPr lang="en-GB" sz="2800" dirty="0"/>
          </a:p>
          <a:p>
            <a:endParaRPr lang="en-GB" sz="26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55484E4-C96D-4369-9479-B8800F0252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5578" y="2286818"/>
            <a:ext cx="747045" cy="747045"/>
          </a:xfrm>
          <a:prstGeom prst="rect">
            <a:avLst/>
          </a:prstGeom>
        </p:spPr>
      </p:pic>
      <p:sp>
        <p:nvSpPr>
          <p:cNvPr id="4" name="TextBox 40">
            <a:extLst>
              <a:ext uri="{FF2B5EF4-FFF2-40B4-BE49-F238E27FC236}">
                <a16:creationId xmlns:a16="http://schemas.microsoft.com/office/drawing/2014/main" id="{8C3DBBA1-EDA7-4139-A438-BF681231F5AF}"/>
              </a:ext>
            </a:extLst>
          </p:cNvPr>
          <p:cNvSpPr txBox="1"/>
          <p:nvPr/>
        </p:nvSpPr>
        <p:spPr>
          <a:xfrm>
            <a:off x="6778422" y="2429507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1380" y="355317"/>
            <a:ext cx="1595158" cy="190274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4499" y="575490"/>
            <a:ext cx="1177911" cy="104947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097" y="621618"/>
            <a:ext cx="1086372" cy="957223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9878" y="621617"/>
            <a:ext cx="1086373" cy="957224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734" y="2081700"/>
            <a:ext cx="1177911" cy="1049478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4643" y="2081257"/>
            <a:ext cx="1177911" cy="1049478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6552" y="2080814"/>
            <a:ext cx="1177911" cy="1049478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8461" y="2080371"/>
            <a:ext cx="1177911" cy="1049478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0370" y="2079928"/>
            <a:ext cx="1177911" cy="1049478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2279" y="2079485"/>
            <a:ext cx="1177911" cy="1049478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4188" y="2079042"/>
            <a:ext cx="1177911" cy="1049478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6097" y="2078599"/>
            <a:ext cx="1177911" cy="1049478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8006" y="2078156"/>
            <a:ext cx="1177911" cy="1049478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9915" y="2077713"/>
            <a:ext cx="1177911" cy="1049478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734" y="2998937"/>
            <a:ext cx="1177911" cy="1049478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4643" y="2998494"/>
            <a:ext cx="1177911" cy="1049478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6552" y="2998051"/>
            <a:ext cx="1177911" cy="1049478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8461" y="2997608"/>
            <a:ext cx="1177911" cy="1049478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0370" y="2997165"/>
            <a:ext cx="1177911" cy="1049478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2279" y="2996722"/>
            <a:ext cx="1177911" cy="1049478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4188" y="2996279"/>
            <a:ext cx="1177911" cy="1049478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6097" y="2995836"/>
            <a:ext cx="1177911" cy="1049478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8006" y="2995393"/>
            <a:ext cx="1177911" cy="1049478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9915" y="2994950"/>
            <a:ext cx="1177911" cy="1049478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59721" y="2077713"/>
            <a:ext cx="721675" cy="1049478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63685" y="2077713"/>
            <a:ext cx="721675" cy="1049478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348455" y="2077713"/>
            <a:ext cx="721675" cy="1049478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33225" y="2077713"/>
            <a:ext cx="721675" cy="1049478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17995" y="2077713"/>
            <a:ext cx="721675" cy="1049478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02765" y="2077713"/>
            <a:ext cx="721675" cy="1049478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87535" y="2077713"/>
            <a:ext cx="721675" cy="1049478"/>
          </a:xfrm>
          <a:prstGeom prst="rect">
            <a:avLst/>
          </a:prstGeom>
        </p:spPr>
      </p:pic>
      <p:pic>
        <p:nvPicPr>
          <p:cNvPr id="55" name="Picture 5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72305" y="2077713"/>
            <a:ext cx="721675" cy="1049478"/>
          </a:xfrm>
          <a:prstGeom prst="rect">
            <a:avLst/>
          </a:prstGeom>
        </p:spPr>
      </p:pic>
      <p:pic>
        <p:nvPicPr>
          <p:cNvPr id="56" name="Picture 5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57075" y="2077713"/>
            <a:ext cx="721675" cy="1049478"/>
          </a:xfrm>
          <a:prstGeom prst="rect">
            <a:avLst/>
          </a:prstGeom>
        </p:spPr>
      </p:pic>
      <p:pic>
        <p:nvPicPr>
          <p:cNvPr id="57" name="Picture 5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541845" y="2077713"/>
            <a:ext cx="721675" cy="1049478"/>
          </a:xfrm>
          <a:prstGeom prst="rect">
            <a:avLst/>
          </a:prstGeom>
        </p:spPr>
      </p:pic>
      <p:pic>
        <p:nvPicPr>
          <p:cNvPr id="58" name="Picture 5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5878" y="3075822"/>
            <a:ext cx="721675" cy="1049478"/>
          </a:xfrm>
          <a:prstGeom prst="rect">
            <a:avLst/>
          </a:prstGeom>
        </p:spPr>
      </p:pic>
      <p:pic>
        <p:nvPicPr>
          <p:cNvPr id="59" name="Picture 5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52974" y="3075822"/>
            <a:ext cx="721675" cy="1049478"/>
          </a:xfrm>
          <a:prstGeom prst="rect">
            <a:avLst/>
          </a:prstGeom>
        </p:spPr>
      </p:pic>
      <p:pic>
        <p:nvPicPr>
          <p:cNvPr id="74" name="Picture 7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312084" y="3075822"/>
            <a:ext cx="721675" cy="1049478"/>
          </a:xfrm>
          <a:prstGeom prst="rect">
            <a:avLst/>
          </a:prstGeom>
        </p:spPr>
      </p:pic>
      <p:pic>
        <p:nvPicPr>
          <p:cNvPr id="75" name="Picture 7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71194" y="3075822"/>
            <a:ext cx="721675" cy="1049478"/>
          </a:xfrm>
          <a:prstGeom prst="rect">
            <a:avLst/>
          </a:prstGeom>
        </p:spPr>
      </p:pic>
      <p:pic>
        <p:nvPicPr>
          <p:cNvPr id="76" name="Picture 7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85724" y="3075822"/>
            <a:ext cx="721675" cy="1049478"/>
          </a:xfrm>
          <a:prstGeom prst="rect">
            <a:avLst/>
          </a:prstGeom>
        </p:spPr>
      </p:pic>
      <p:pic>
        <p:nvPicPr>
          <p:cNvPr id="77" name="Picture 7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44834" y="3075822"/>
            <a:ext cx="721675" cy="1049478"/>
          </a:xfrm>
          <a:prstGeom prst="rect">
            <a:avLst/>
          </a:prstGeom>
        </p:spPr>
      </p:pic>
      <p:pic>
        <p:nvPicPr>
          <p:cNvPr id="78" name="Picture 7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45509" y="3075822"/>
            <a:ext cx="721675" cy="1049478"/>
          </a:xfrm>
          <a:prstGeom prst="rect">
            <a:avLst/>
          </a:prstGeom>
        </p:spPr>
      </p:pic>
      <p:pic>
        <p:nvPicPr>
          <p:cNvPr id="79" name="Picture 7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46184" y="3075822"/>
            <a:ext cx="721675" cy="1049478"/>
          </a:xfrm>
          <a:prstGeom prst="rect">
            <a:avLst/>
          </a:prstGeom>
        </p:spPr>
      </p:pic>
      <p:pic>
        <p:nvPicPr>
          <p:cNvPr id="80" name="Picture 7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05294" y="3075822"/>
            <a:ext cx="721675" cy="1049478"/>
          </a:xfrm>
          <a:prstGeom prst="rect">
            <a:avLst/>
          </a:prstGeom>
        </p:spPr>
      </p:pic>
      <p:pic>
        <p:nvPicPr>
          <p:cNvPr id="81" name="Picture 8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492114" y="3075822"/>
            <a:ext cx="721675" cy="1049478"/>
          </a:xfrm>
          <a:prstGeom prst="rect">
            <a:avLst/>
          </a:prstGeom>
        </p:spPr>
      </p:pic>
      <p:pic>
        <p:nvPicPr>
          <p:cNvPr id="82" name="Picture 8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8891" y="4021633"/>
            <a:ext cx="721675" cy="1049478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1566033" y="4512977"/>
            <a:ext cx="35151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>
                <a:solidFill>
                  <a:schemeClr val="accent1">
                    <a:lumMod val="75000"/>
                  </a:schemeClr>
                </a:solidFill>
              </a:rPr>
              <a:t>Amir buys 21 daffodils.</a:t>
            </a:r>
            <a:endParaRPr lang="en-GB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61" name="Picture 6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505062" y="885876"/>
            <a:ext cx="629226" cy="915036"/>
          </a:xfrm>
          <a:prstGeom prst="rect">
            <a:avLst/>
          </a:prstGeom>
        </p:spPr>
      </p:pic>
      <p:pic>
        <p:nvPicPr>
          <p:cNvPr id="62" name="Picture 6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477480">
            <a:off x="8633773" y="1016058"/>
            <a:ext cx="614358" cy="89341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89462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2564E-6 3.33333E-6 L -0.5875 0.48402 " pathEditMode="relative" rAng="0" ptsTypes="AA">
                                      <p:cBhvr>
                                        <p:cTn id="13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375" y="241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0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6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2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8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4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0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6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2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8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4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0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6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2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8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4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0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5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6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2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8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3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4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9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0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5" fill="hold">
                      <p:stCondLst>
                        <p:cond delay="indefinite"/>
                      </p:stCondLst>
                      <p:childTnLst>
                        <p:par>
                          <p:cTn id="266" fill="hold">
                            <p:stCondLst>
                              <p:cond delay="0"/>
                            </p:stCondLst>
                            <p:childTnLst>
                              <p:par>
                                <p:cTn id="26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8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4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6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2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8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4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0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6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2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5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6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8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1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2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4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7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8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9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0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3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4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5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6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9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0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1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2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5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6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7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8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1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2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3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4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7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8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9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0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3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4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5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6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9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0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1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2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3" fill="hold">
                      <p:stCondLst>
                        <p:cond delay="indefinite"/>
                      </p:stCondLst>
                      <p:childTnLst>
                        <p:par>
                          <p:cTn id="394" fill="hold">
                            <p:stCondLst>
                              <p:cond delay="0"/>
                            </p:stCondLst>
                            <p:childTnLst>
                              <p:par>
                                <p:cTn id="3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8">
            <a:extLst>
              <a:ext uri="{FF2B5EF4-FFF2-40B4-BE49-F238E27FC236}">
                <a16:creationId xmlns:a16="http://schemas.microsoft.com/office/drawing/2014/main" id="{9AD4189C-A14B-400F-8A5E-C9650B9B0F3D}"/>
              </a:ext>
            </a:extLst>
          </p:cNvPr>
          <p:cNvSpPr txBox="1"/>
          <p:nvPr/>
        </p:nvSpPr>
        <p:spPr>
          <a:xfrm>
            <a:off x="538891" y="608711"/>
            <a:ext cx="9084671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/>
              <a:t>Amir has 21 daffodils.</a:t>
            </a:r>
          </a:p>
          <a:p>
            <a:r>
              <a:rPr lang="en-GB" sz="2800" dirty="0"/>
              <a:t>He plants them into 3 pots.</a:t>
            </a:r>
          </a:p>
          <a:p>
            <a:endParaRPr lang="en-GB" sz="2800" dirty="0"/>
          </a:p>
          <a:p>
            <a:endParaRPr lang="en-GB" sz="2800" dirty="0"/>
          </a:p>
          <a:p>
            <a:endParaRPr lang="en-GB" sz="2800" dirty="0"/>
          </a:p>
          <a:p>
            <a:endParaRPr lang="en-GB" sz="2800" dirty="0"/>
          </a:p>
          <a:p>
            <a:r>
              <a:rPr lang="en-GB" sz="2800" dirty="0"/>
              <a:t>He plants twice as many in the medium pot as the small pot.</a:t>
            </a:r>
          </a:p>
          <a:p>
            <a:r>
              <a:rPr lang="en-GB" sz="2800" dirty="0"/>
              <a:t>He plants twice as many in the large pot as the medium pot.</a:t>
            </a:r>
          </a:p>
          <a:p>
            <a:endParaRPr lang="en-GB" sz="2800" dirty="0"/>
          </a:p>
          <a:p>
            <a:r>
              <a:rPr lang="en-GB" sz="2800" dirty="0"/>
              <a:t>How many does Amir plant in each pot?</a:t>
            </a:r>
          </a:p>
          <a:p>
            <a:endParaRPr lang="en-GB" sz="26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55484E4-C96D-4369-9479-B8800F0252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5578" y="4527341"/>
            <a:ext cx="747045" cy="747045"/>
          </a:xfrm>
          <a:prstGeom prst="rect">
            <a:avLst/>
          </a:prstGeom>
        </p:spPr>
      </p:pic>
      <p:sp>
        <p:nvSpPr>
          <p:cNvPr id="4" name="TextBox 40">
            <a:extLst>
              <a:ext uri="{FF2B5EF4-FFF2-40B4-BE49-F238E27FC236}">
                <a16:creationId xmlns:a16="http://schemas.microsoft.com/office/drawing/2014/main" id="{8C3DBBA1-EDA7-4139-A438-BF681231F5AF}"/>
              </a:ext>
            </a:extLst>
          </p:cNvPr>
          <p:cNvSpPr txBox="1"/>
          <p:nvPr/>
        </p:nvSpPr>
        <p:spPr>
          <a:xfrm>
            <a:off x="6778422" y="4670030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1380" y="355317"/>
            <a:ext cx="1595158" cy="1902744"/>
          </a:xfrm>
          <a:prstGeom prst="rect">
            <a:avLst/>
          </a:prstGeom>
        </p:spPr>
      </p:pic>
      <p:sp>
        <p:nvSpPr>
          <p:cNvPr id="6" name="Trapezoid 5"/>
          <p:cNvSpPr/>
          <p:nvPr/>
        </p:nvSpPr>
        <p:spPr>
          <a:xfrm rot="10800000">
            <a:off x="2105891" y="2025652"/>
            <a:ext cx="942109" cy="829828"/>
          </a:xfrm>
          <a:prstGeom prst="trapezoid">
            <a:avLst/>
          </a:prstGeom>
          <a:solidFill>
            <a:schemeClr val="accent2">
              <a:lumMod val="75000"/>
            </a:schemeClr>
          </a:solidFill>
          <a:ln>
            <a:solidFill>
              <a:schemeClr val="tx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rapezoid 14"/>
          <p:cNvSpPr/>
          <p:nvPr/>
        </p:nvSpPr>
        <p:spPr>
          <a:xfrm rot="10800000">
            <a:off x="3629590" y="1694589"/>
            <a:ext cx="1306524" cy="1160892"/>
          </a:xfrm>
          <a:prstGeom prst="trapezoid">
            <a:avLst/>
          </a:prstGeom>
          <a:solidFill>
            <a:schemeClr val="accent2">
              <a:lumMod val="75000"/>
            </a:schemeClr>
          </a:solidFill>
          <a:ln>
            <a:solidFill>
              <a:schemeClr val="tx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rapezoid 17"/>
          <p:cNvSpPr/>
          <p:nvPr/>
        </p:nvSpPr>
        <p:spPr>
          <a:xfrm rot="10800000">
            <a:off x="5322730" y="1450512"/>
            <a:ext cx="1631936" cy="1410275"/>
          </a:xfrm>
          <a:prstGeom prst="trapezoid">
            <a:avLst/>
          </a:prstGeom>
          <a:solidFill>
            <a:schemeClr val="accent2">
              <a:lumMod val="75000"/>
            </a:schemeClr>
          </a:solidFill>
          <a:ln>
            <a:solidFill>
              <a:schemeClr val="tx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BA90CE54-BA71-4EE4-80CC-8B94EBB5E11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05062" y="885876"/>
            <a:ext cx="629226" cy="91503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DAB8BE7-F988-4EC7-9C8E-8D5A1CAA2A7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477480">
            <a:off x="8633773" y="1016058"/>
            <a:ext cx="614358" cy="89341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6956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8">
            <a:extLst>
              <a:ext uri="{FF2B5EF4-FFF2-40B4-BE49-F238E27FC236}">
                <a16:creationId xmlns:a16="http://schemas.microsoft.com/office/drawing/2014/main" id="{9AD4189C-A14B-400F-8A5E-C9650B9B0F3D}"/>
              </a:ext>
            </a:extLst>
          </p:cNvPr>
          <p:cNvSpPr txBox="1"/>
          <p:nvPr/>
        </p:nvSpPr>
        <p:spPr>
          <a:xfrm>
            <a:off x="538892" y="608711"/>
            <a:ext cx="8923763" cy="48167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/>
              <a:t>Amir has 21 daffodils.</a:t>
            </a:r>
          </a:p>
          <a:p>
            <a:r>
              <a:rPr lang="en-GB" sz="2800" dirty="0"/>
              <a:t>He plants twice as many in the medium pot as the small pot.</a:t>
            </a:r>
          </a:p>
          <a:p>
            <a:r>
              <a:rPr lang="en-GB" sz="2800" dirty="0"/>
              <a:t>He plants twice as many in the large pot as the medium pot.</a:t>
            </a:r>
          </a:p>
          <a:p>
            <a:endParaRPr lang="en-GB" sz="2800" dirty="0"/>
          </a:p>
          <a:p>
            <a:endParaRPr lang="en-GB" sz="2800" dirty="0"/>
          </a:p>
          <a:p>
            <a:endParaRPr lang="en-GB" sz="2800" dirty="0"/>
          </a:p>
          <a:p>
            <a:endParaRPr lang="en-GB" sz="2800" dirty="0"/>
          </a:p>
          <a:p>
            <a:endParaRPr lang="en-GB" sz="2800" dirty="0"/>
          </a:p>
          <a:p>
            <a:endParaRPr lang="en-GB" sz="2800" dirty="0"/>
          </a:p>
          <a:p>
            <a:endParaRPr lang="en-GB" sz="100" dirty="0"/>
          </a:p>
          <a:p>
            <a:r>
              <a:rPr lang="en-GB" sz="2800" dirty="0"/>
              <a:t>How many does Amir plant in each pot?</a:t>
            </a:r>
          </a:p>
          <a:p>
            <a:endParaRPr lang="en-GB" sz="2600" dirty="0"/>
          </a:p>
        </p:txBody>
      </p:sp>
      <p:sp>
        <p:nvSpPr>
          <p:cNvPr id="6" name="Trapezoid 5"/>
          <p:cNvSpPr/>
          <p:nvPr/>
        </p:nvSpPr>
        <p:spPr>
          <a:xfrm rot="10800000">
            <a:off x="816801" y="2437629"/>
            <a:ext cx="416253" cy="379732"/>
          </a:xfrm>
          <a:prstGeom prst="trapezoid">
            <a:avLst/>
          </a:prstGeom>
          <a:solidFill>
            <a:schemeClr val="accent2">
              <a:lumMod val="75000"/>
            </a:schemeClr>
          </a:solidFill>
          <a:ln>
            <a:solidFill>
              <a:schemeClr val="tx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rapezoid 14"/>
          <p:cNvSpPr/>
          <p:nvPr/>
        </p:nvSpPr>
        <p:spPr>
          <a:xfrm rot="10800000">
            <a:off x="761154" y="3158920"/>
            <a:ext cx="472288" cy="432000"/>
          </a:xfrm>
          <a:prstGeom prst="trapezoid">
            <a:avLst/>
          </a:prstGeom>
          <a:solidFill>
            <a:schemeClr val="accent2">
              <a:lumMod val="75000"/>
            </a:schemeClr>
          </a:solidFill>
          <a:ln>
            <a:solidFill>
              <a:schemeClr val="tx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rapezoid 17"/>
          <p:cNvSpPr/>
          <p:nvPr/>
        </p:nvSpPr>
        <p:spPr>
          <a:xfrm rot="10800000">
            <a:off x="707645" y="3897222"/>
            <a:ext cx="579306" cy="530688"/>
          </a:xfrm>
          <a:prstGeom prst="trapezoid">
            <a:avLst/>
          </a:prstGeom>
          <a:solidFill>
            <a:schemeClr val="accent2">
              <a:lumMod val="75000"/>
            </a:schemeClr>
          </a:solidFill>
          <a:ln>
            <a:solidFill>
              <a:schemeClr val="tx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/>
          <p:cNvSpPr/>
          <p:nvPr/>
        </p:nvSpPr>
        <p:spPr>
          <a:xfrm>
            <a:off x="1555002" y="2312882"/>
            <a:ext cx="1118925" cy="56039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26" name="TextBox 54"/>
          <p:cNvSpPr txBox="1"/>
          <p:nvPr/>
        </p:nvSpPr>
        <p:spPr>
          <a:xfrm>
            <a:off x="1956784" y="2362244"/>
            <a:ext cx="10390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400" dirty="0"/>
              <a:t>3</a:t>
            </a:r>
          </a:p>
        </p:txBody>
      </p:sp>
      <p:sp>
        <p:nvSpPr>
          <p:cNvPr id="29" name="Right Brace 28"/>
          <p:cNvSpPr/>
          <p:nvPr/>
        </p:nvSpPr>
        <p:spPr>
          <a:xfrm>
            <a:off x="6091501" y="2310813"/>
            <a:ext cx="356937" cy="2157963"/>
          </a:xfrm>
          <a:prstGeom prst="rightBrace">
            <a:avLst>
              <a:gd name="adj1" fmla="val 8333"/>
              <a:gd name="adj2" fmla="val 50569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0" name="TextBox 21"/>
          <p:cNvSpPr txBox="1"/>
          <p:nvPr/>
        </p:nvSpPr>
        <p:spPr>
          <a:xfrm>
            <a:off x="6650202" y="3144087"/>
            <a:ext cx="10113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400" dirty="0"/>
              <a:t>21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1555002" y="3094725"/>
            <a:ext cx="2227844" cy="560390"/>
            <a:chOff x="1555002" y="3094725"/>
            <a:chExt cx="2227844" cy="560390"/>
          </a:xfrm>
        </p:grpSpPr>
        <p:sp>
          <p:nvSpPr>
            <p:cNvPr id="31" name="Rectangle 30"/>
            <p:cNvSpPr/>
            <p:nvPr/>
          </p:nvSpPr>
          <p:spPr>
            <a:xfrm>
              <a:off x="1555002" y="3094725"/>
              <a:ext cx="1118925" cy="56039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GB"/>
            </a:p>
          </p:txBody>
        </p:sp>
        <p:sp>
          <p:nvSpPr>
            <p:cNvPr id="32" name="Rectangle 31"/>
            <p:cNvSpPr/>
            <p:nvPr/>
          </p:nvSpPr>
          <p:spPr>
            <a:xfrm>
              <a:off x="2663921" y="3094725"/>
              <a:ext cx="1118925" cy="56039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GB"/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1550499" y="3910455"/>
            <a:ext cx="3351272" cy="560390"/>
            <a:chOff x="1550499" y="3910455"/>
            <a:chExt cx="3351272" cy="560390"/>
          </a:xfrm>
        </p:grpSpPr>
        <p:grpSp>
          <p:nvGrpSpPr>
            <p:cNvPr id="33" name="Group 32"/>
            <p:cNvGrpSpPr/>
            <p:nvPr/>
          </p:nvGrpSpPr>
          <p:grpSpPr>
            <a:xfrm>
              <a:off x="1550499" y="3910455"/>
              <a:ext cx="2227844" cy="560390"/>
              <a:chOff x="1555002" y="3094725"/>
              <a:chExt cx="2227844" cy="560390"/>
            </a:xfrm>
          </p:grpSpPr>
          <p:sp>
            <p:nvSpPr>
              <p:cNvPr id="34" name="Rectangle 33"/>
              <p:cNvSpPr/>
              <p:nvPr/>
            </p:nvSpPr>
            <p:spPr>
              <a:xfrm>
                <a:off x="1555002" y="3094725"/>
                <a:ext cx="1118925" cy="56039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GB"/>
              </a:p>
            </p:txBody>
          </p:sp>
          <p:sp>
            <p:nvSpPr>
              <p:cNvPr id="35" name="Rectangle 34"/>
              <p:cNvSpPr/>
              <p:nvPr/>
            </p:nvSpPr>
            <p:spPr>
              <a:xfrm>
                <a:off x="2663921" y="3094725"/>
                <a:ext cx="1118925" cy="56039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GB"/>
              </a:p>
            </p:txBody>
          </p:sp>
        </p:grpSp>
        <p:sp>
          <p:nvSpPr>
            <p:cNvPr id="36" name="Rectangle 35"/>
            <p:cNvSpPr/>
            <p:nvPr/>
          </p:nvSpPr>
          <p:spPr>
            <a:xfrm>
              <a:off x="3782846" y="3910455"/>
              <a:ext cx="1118925" cy="56039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GB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/>
              <p:cNvSpPr/>
              <p:nvPr/>
            </p:nvSpPr>
            <p:spPr>
              <a:xfrm>
                <a:off x="7144145" y="2731536"/>
                <a:ext cx="1778051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:r>
                  <a:rPr lang="en-GB" sz="2800" dirty="0">
                    <a:solidFill>
                      <a:prstClr val="black"/>
                    </a:solidFill>
                  </a:rPr>
                  <a:t>21 </a:t>
                </a:r>
                <a14:m>
                  <m:oMath xmlns:m="http://schemas.openxmlformats.org/officeDocument/2006/math">
                    <m:r>
                      <a:rPr lang="en-GB" sz="2800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>
                    <a:solidFill>
                      <a:prstClr val="black"/>
                    </a:solidFill>
                  </a:rPr>
                  <a:t> 7 </a:t>
                </a:r>
                <a14:m>
                  <m:oMath xmlns:m="http://schemas.openxmlformats.org/officeDocument/2006/math">
                    <m:r>
                      <a:rPr lang="en-GB" sz="2800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>
                    <a:solidFill>
                      <a:prstClr val="black"/>
                    </a:solidFill>
                  </a:rPr>
                  <a:t> 3</a:t>
                </a:r>
              </a:p>
            </p:txBody>
          </p:sp>
        </mc:Choice>
        <mc:Fallback xmlns=""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44145" y="2731536"/>
                <a:ext cx="1778051" cy="523220"/>
              </a:xfrm>
              <a:prstGeom prst="rect">
                <a:avLst/>
              </a:prstGeom>
              <a:blipFill>
                <a:blip r:embed="rId5"/>
                <a:stretch>
                  <a:fillRect l="-7192" t="-10465" r="-5137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7" name="TextBox 54"/>
          <p:cNvSpPr txBox="1"/>
          <p:nvPr/>
        </p:nvSpPr>
        <p:spPr>
          <a:xfrm>
            <a:off x="1956784" y="3185712"/>
            <a:ext cx="10390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400" dirty="0"/>
              <a:t>3</a:t>
            </a:r>
          </a:p>
        </p:txBody>
      </p:sp>
      <p:sp>
        <p:nvSpPr>
          <p:cNvPr id="38" name="TextBox 54"/>
          <p:cNvSpPr txBox="1"/>
          <p:nvPr/>
        </p:nvSpPr>
        <p:spPr>
          <a:xfrm>
            <a:off x="1956784" y="3952467"/>
            <a:ext cx="10390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400" dirty="0"/>
              <a:t>3</a:t>
            </a:r>
          </a:p>
        </p:txBody>
      </p:sp>
      <p:sp>
        <p:nvSpPr>
          <p:cNvPr id="39" name="TextBox 54"/>
          <p:cNvSpPr txBox="1"/>
          <p:nvPr/>
        </p:nvSpPr>
        <p:spPr>
          <a:xfrm>
            <a:off x="3026667" y="3185711"/>
            <a:ext cx="10390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400" dirty="0"/>
              <a:t>3</a:t>
            </a:r>
          </a:p>
        </p:txBody>
      </p:sp>
      <p:sp>
        <p:nvSpPr>
          <p:cNvPr id="40" name="TextBox 54"/>
          <p:cNvSpPr txBox="1"/>
          <p:nvPr/>
        </p:nvSpPr>
        <p:spPr>
          <a:xfrm>
            <a:off x="3057459" y="3952467"/>
            <a:ext cx="10390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400" dirty="0"/>
              <a:t>3</a:t>
            </a:r>
          </a:p>
        </p:txBody>
      </p:sp>
      <p:sp>
        <p:nvSpPr>
          <p:cNvPr id="41" name="TextBox 54"/>
          <p:cNvSpPr txBox="1"/>
          <p:nvPr/>
        </p:nvSpPr>
        <p:spPr>
          <a:xfrm>
            <a:off x="4175233" y="3952467"/>
            <a:ext cx="10390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400" dirty="0"/>
              <a:t>3</a:t>
            </a:r>
          </a:p>
        </p:txBody>
      </p:sp>
      <p:sp>
        <p:nvSpPr>
          <p:cNvPr id="10" name="Rectangle 9"/>
          <p:cNvSpPr/>
          <p:nvPr/>
        </p:nvSpPr>
        <p:spPr>
          <a:xfrm>
            <a:off x="3316175" y="2319925"/>
            <a:ext cx="614647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sz="2800" dirty="0">
                <a:solidFill>
                  <a:schemeClr val="accent1">
                    <a:lumMod val="75000"/>
                  </a:schemeClr>
                </a:solidFill>
              </a:rPr>
              <a:t>He planted 3 daffodils in the small pot</a:t>
            </a:r>
          </a:p>
        </p:txBody>
      </p:sp>
      <p:sp>
        <p:nvSpPr>
          <p:cNvPr id="43" name="Rectangle 42"/>
          <p:cNvSpPr/>
          <p:nvPr/>
        </p:nvSpPr>
        <p:spPr>
          <a:xfrm>
            <a:off x="3971938" y="3140211"/>
            <a:ext cx="4953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en-GB" sz="2800" dirty="0">
                <a:solidFill>
                  <a:schemeClr val="accent1">
                    <a:lumMod val="75000"/>
                  </a:schemeClr>
                </a:solidFill>
              </a:rPr>
              <a:t>6 in the medium pot</a:t>
            </a:r>
          </a:p>
        </p:txBody>
      </p:sp>
      <p:sp>
        <p:nvSpPr>
          <p:cNvPr id="44" name="Rectangle 43"/>
          <p:cNvSpPr/>
          <p:nvPr/>
        </p:nvSpPr>
        <p:spPr>
          <a:xfrm>
            <a:off x="6012384" y="3958908"/>
            <a:ext cx="4953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en-GB" sz="2800" dirty="0">
                <a:solidFill>
                  <a:schemeClr val="accent1">
                    <a:lumMod val="75000"/>
                  </a:schemeClr>
                </a:solidFill>
              </a:rPr>
              <a:t>and 12 in the large pot.</a:t>
            </a:r>
          </a:p>
        </p:txBody>
      </p:sp>
      <p:sp>
        <p:nvSpPr>
          <p:cNvPr id="45" name="Rectangle 44"/>
          <p:cNvSpPr/>
          <p:nvPr/>
        </p:nvSpPr>
        <p:spPr>
          <a:xfrm>
            <a:off x="4893459" y="3910455"/>
            <a:ext cx="1118925" cy="56039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6" name="TextBox 54"/>
          <p:cNvSpPr txBox="1"/>
          <p:nvPr/>
        </p:nvSpPr>
        <p:spPr>
          <a:xfrm>
            <a:off x="5259904" y="3965781"/>
            <a:ext cx="10390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400" dirty="0"/>
              <a:t>3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28958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5" grpId="0" animBg="1"/>
      <p:bldP spid="18" grpId="0" animBg="1"/>
      <p:bldP spid="13" grpId="0" animBg="1"/>
      <p:bldP spid="26" grpId="0"/>
      <p:bldP spid="29" grpId="0" animBg="1"/>
      <p:bldP spid="29" grpId="1" animBg="1"/>
      <p:bldP spid="30" grpId="0"/>
      <p:bldP spid="30" grpId="1"/>
      <p:bldP spid="9" grpId="0"/>
      <p:bldP spid="9" grpId="1"/>
      <p:bldP spid="37" grpId="0"/>
      <p:bldP spid="38" grpId="0"/>
      <p:bldP spid="39" grpId="0"/>
      <p:bldP spid="40" grpId="0"/>
      <p:bldP spid="41" grpId="0"/>
      <p:bldP spid="10" grpId="0"/>
      <p:bldP spid="43" grpId="0"/>
      <p:bldP spid="44" grpId="0"/>
      <p:bldP spid="45" grpId="0" animBg="1"/>
      <p:bldP spid="4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angle 48"/>
          <p:cNvSpPr/>
          <p:nvPr/>
        </p:nvSpPr>
        <p:spPr>
          <a:xfrm>
            <a:off x="2992927" y="3011092"/>
            <a:ext cx="1842705" cy="54111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Rectangle 47"/>
          <p:cNvSpPr/>
          <p:nvPr/>
        </p:nvSpPr>
        <p:spPr>
          <a:xfrm>
            <a:off x="4192772" y="1716973"/>
            <a:ext cx="2503863" cy="52830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Rectangle 41"/>
          <p:cNvSpPr/>
          <p:nvPr/>
        </p:nvSpPr>
        <p:spPr>
          <a:xfrm>
            <a:off x="2967668" y="3011092"/>
            <a:ext cx="3728967" cy="54111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Rectangle 40"/>
          <p:cNvSpPr/>
          <p:nvPr/>
        </p:nvSpPr>
        <p:spPr>
          <a:xfrm>
            <a:off x="3587121" y="1718326"/>
            <a:ext cx="627921" cy="52695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Rectangle 39"/>
          <p:cNvSpPr/>
          <p:nvPr/>
        </p:nvSpPr>
        <p:spPr>
          <a:xfrm>
            <a:off x="2965216" y="1718326"/>
            <a:ext cx="631523" cy="52695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8113" l="9434" r="93711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14289" y="1537852"/>
            <a:ext cx="695377" cy="1390754"/>
          </a:xfrm>
          <a:prstGeom prst="rect">
            <a:avLst/>
          </a:prstGeom>
        </p:spPr>
      </p:pic>
      <p:sp>
        <p:nvSpPr>
          <p:cNvPr id="2" name="TextBox 38">
            <a:extLst>
              <a:ext uri="{FF2B5EF4-FFF2-40B4-BE49-F238E27FC236}">
                <a16:creationId xmlns:a16="http://schemas.microsoft.com/office/drawing/2014/main" id="{9AD4189C-A14B-400F-8A5E-C9650B9B0F3D}"/>
              </a:ext>
            </a:extLst>
          </p:cNvPr>
          <p:cNvSpPr txBox="1"/>
          <p:nvPr/>
        </p:nvSpPr>
        <p:spPr>
          <a:xfrm>
            <a:off x="538892" y="608711"/>
            <a:ext cx="828645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/>
              <a:t>Annie buy some tulips and roses and spends exactly £3 </a:t>
            </a:r>
          </a:p>
          <a:p>
            <a:r>
              <a:rPr lang="en-GB" sz="2800" dirty="0"/>
              <a:t>Which flowers could she have bought?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55484E4-C96D-4369-9479-B8800F0252F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81372" y="4658846"/>
            <a:ext cx="747045" cy="747045"/>
          </a:xfrm>
          <a:prstGeom prst="rect">
            <a:avLst/>
          </a:prstGeom>
        </p:spPr>
      </p:pic>
      <p:sp>
        <p:nvSpPr>
          <p:cNvPr id="4" name="TextBox 40">
            <a:extLst>
              <a:ext uri="{FF2B5EF4-FFF2-40B4-BE49-F238E27FC236}">
                <a16:creationId xmlns:a16="http://schemas.microsoft.com/office/drawing/2014/main" id="{8C3DBBA1-EDA7-4139-A438-BF681231F5AF}"/>
              </a:ext>
            </a:extLst>
          </p:cNvPr>
          <p:cNvSpPr txBox="1"/>
          <p:nvPr/>
        </p:nvSpPr>
        <p:spPr>
          <a:xfrm>
            <a:off x="6884216" y="4801535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13635" y="1773118"/>
            <a:ext cx="25769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Tulips </a:t>
            </a:r>
          </a:p>
          <a:p>
            <a:pPr algn="ctr"/>
            <a:r>
              <a:rPr lang="en-GB" sz="2400" dirty="0"/>
              <a:t>30p each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72796" y="3137129"/>
            <a:ext cx="25769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Roses </a:t>
            </a:r>
          </a:p>
          <a:p>
            <a:pPr algn="ctr"/>
            <a:r>
              <a:rPr lang="en-GB" sz="2400" dirty="0"/>
              <a:t>40p each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7268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8918" y="3061138"/>
            <a:ext cx="437988" cy="1161619"/>
          </a:xfrm>
          <a:prstGeom prst="rect">
            <a:avLst/>
          </a:prstGeom>
        </p:spPr>
      </p:pic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2197239"/>
              </p:ext>
            </p:extLst>
          </p:nvPr>
        </p:nvGraphicFramePr>
        <p:xfrm>
          <a:off x="2967668" y="2320872"/>
          <a:ext cx="6229560" cy="54329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22956">
                  <a:extLst>
                    <a:ext uri="{9D8B030D-6E8A-4147-A177-3AD203B41FA5}">
                      <a16:colId xmlns:a16="http://schemas.microsoft.com/office/drawing/2014/main" val="3258894022"/>
                    </a:ext>
                  </a:extLst>
                </a:gridCol>
                <a:gridCol w="622956">
                  <a:extLst>
                    <a:ext uri="{9D8B030D-6E8A-4147-A177-3AD203B41FA5}">
                      <a16:colId xmlns:a16="http://schemas.microsoft.com/office/drawing/2014/main" val="3266069767"/>
                    </a:ext>
                  </a:extLst>
                </a:gridCol>
                <a:gridCol w="622956">
                  <a:extLst>
                    <a:ext uri="{9D8B030D-6E8A-4147-A177-3AD203B41FA5}">
                      <a16:colId xmlns:a16="http://schemas.microsoft.com/office/drawing/2014/main" val="3904174256"/>
                    </a:ext>
                  </a:extLst>
                </a:gridCol>
                <a:gridCol w="622956">
                  <a:extLst>
                    <a:ext uri="{9D8B030D-6E8A-4147-A177-3AD203B41FA5}">
                      <a16:colId xmlns:a16="http://schemas.microsoft.com/office/drawing/2014/main" val="871489801"/>
                    </a:ext>
                  </a:extLst>
                </a:gridCol>
                <a:gridCol w="622956">
                  <a:extLst>
                    <a:ext uri="{9D8B030D-6E8A-4147-A177-3AD203B41FA5}">
                      <a16:colId xmlns:a16="http://schemas.microsoft.com/office/drawing/2014/main" val="3928112708"/>
                    </a:ext>
                  </a:extLst>
                </a:gridCol>
                <a:gridCol w="622956">
                  <a:extLst>
                    <a:ext uri="{9D8B030D-6E8A-4147-A177-3AD203B41FA5}">
                      <a16:colId xmlns:a16="http://schemas.microsoft.com/office/drawing/2014/main" val="2764062938"/>
                    </a:ext>
                  </a:extLst>
                </a:gridCol>
                <a:gridCol w="622956">
                  <a:extLst>
                    <a:ext uri="{9D8B030D-6E8A-4147-A177-3AD203B41FA5}">
                      <a16:colId xmlns:a16="http://schemas.microsoft.com/office/drawing/2014/main" val="2346679358"/>
                    </a:ext>
                  </a:extLst>
                </a:gridCol>
                <a:gridCol w="622956">
                  <a:extLst>
                    <a:ext uri="{9D8B030D-6E8A-4147-A177-3AD203B41FA5}">
                      <a16:colId xmlns:a16="http://schemas.microsoft.com/office/drawing/2014/main" val="3553841363"/>
                    </a:ext>
                  </a:extLst>
                </a:gridCol>
                <a:gridCol w="622956">
                  <a:extLst>
                    <a:ext uri="{9D8B030D-6E8A-4147-A177-3AD203B41FA5}">
                      <a16:colId xmlns:a16="http://schemas.microsoft.com/office/drawing/2014/main" val="4130918569"/>
                    </a:ext>
                  </a:extLst>
                </a:gridCol>
                <a:gridCol w="622956">
                  <a:extLst>
                    <a:ext uri="{9D8B030D-6E8A-4147-A177-3AD203B41FA5}">
                      <a16:colId xmlns:a16="http://schemas.microsoft.com/office/drawing/2014/main" val="632294226"/>
                    </a:ext>
                  </a:extLst>
                </a:gridCol>
              </a:tblGrid>
              <a:tr h="543291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12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15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18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21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24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27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30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34278608"/>
                  </a:ext>
                </a:extLst>
              </a:tr>
            </a:tbl>
          </a:graphicData>
        </a:graphic>
      </p:graphicFrame>
      <p:graphicFrame>
        <p:nvGraphicFramePr>
          <p:cNvPr id="21" name="Table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8806267"/>
              </p:ext>
            </p:extLst>
          </p:nvPr>
        </p:nvGraphicFramePr>
        <p:xfrm>
          <a:off x="2965217" y="1712271"/>
          <a:ext cx="6229560" cy="54329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22956">
                  <a:extLst>
                    <a:ext uri="{9D8B030D-6E8A-4147-A177-3AD203B41FA5}">
                      <a16:colId xmlns:a16="http://schemas.microsoft.com/office/drawing/2014/main" val="3258894022"/>
                    </a:ext>
                  </a:extLst>
                </a:gridCol>
                <a:gridCol w="622956">
                  <a:extLst>
                    <a:ext uri="{9D8B030D-6E8A-4147-A177-3AD203B41FA5}">
                      <a16:colId xmlns:a16="http://schemas.microsoft.com/office/drawing/2014/main" val="3266069767"/>
                    </a:ext>
                  </a:extLst>
                </a:gridCol>
                <a:gridCol w="622956">
                  <a:extLst>
                    <a:ext uri="{9D8B030D-6E8A-4147-A177-3AD203B41FA5}">
                      <a16:colId xmlns:a16="http://schemas.microsoft.com/office/drawing/2014/main" val="3904174256"/>
                    </a:ext>
                  </a:extLst>
                </a:gridCol>
                <a:gridCol w="622956">
                  <a:extLst>
                    <a:ext uri="{9D8B030D-6E8A-4147-A177-3AD203B41FA5}">
                      <a16:colId xmlns:a16="http://schemas.microsoft.com/office/drawing/2014/main" val="871489801"/>
                    </a:ext>
                  </a:extLst>
                </a:gridCol>
                <a:gridCol w="622956">
                  <a:extLst>
                    <a:ext uri="{9D8B030D-6E8A-4147-A177-3AD203B41FA5}">
                      <a16:colId xmlns:a16="http://schemas.microsoft.com/office/drawing/2014/main" val="3928112708"/>
                    </a:ext>
                  </a:extLst>
                </a:gridCol>
                <a:gridCol w="622956">
                  <a:extLst>
                    <a:ext uri="{9D8B030D-6E8A-4147-A177-3AD203B41FA5}">
                      <a16:colId xmlns:a16="http://schemas.microsoft.com/office/drawing/2014/main" val="2764062938"/>
                    </a:ext>
                  </a:extLst>
                </a:gridCol>
                <a:gridCol w="622956">
                  <a:extLst>
                    <a:ext uri="{9D8B030D-6E8A-4147-A177-3AD203B41FA5}">
                      <a16:colId xmlns:a16="http://schemas.microsoft.com/office/drawing/2014/main" val="2346679358"/>
                    </a:ext>
                  </a:extLst>
                </a:gridCol>
                <a:gridCol w="622956">
                  <a:extLst>
                    <a:ext uri="{9D8B030D-6E8A-4147-A177-3AD203B41FA5}">
                      <a16:colId xmlns:a16="http://schemas.microsoft.com/office/drawing/2014/main" val="3553841363"/>
                    </a:ext>
                  </a:extLst>
                </a:gridCol>
                <a:gridCol w="622956">
                  <a:extLst>
                    <a:ext uri="{9D8B030D-6E8A-4147-A177-3AD203B41FA5}">
                      <a16:colId xmlns:a16="http://schemas.microsoft.com/office/drawing/2014/main" val="4130918569"/>
                    </a:ext>
                  </a:extLst>
                </a:gridCol>
                <a:gridCol w="622956">
                  <a:extLst>
                    <a:ext uri="{9D8B030D-6E8A-4147-A177-3AD203B41FA5}">
                      <a16:colId xmlns:a16="http://schemas.microsoft.com/office/drawing/2014/main" val="632294226"/>
                    </a:ext>
                  </a:extLst>
                </a:gridCol>
              </a:tblGrid>
              <a:tr h="543291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30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60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90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120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150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180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210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240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270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300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34278608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815778" y="4564197"/>
                <a:ext cx="278380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800" dirty="0"/>
                  <a:t>£3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300 pence</a:t>
                </a:r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5778" y="4564197"/>
                <a:ext cx="2783800" cy="523220"/>
              </a:xfrm>
              <a:prstGeom prst="rect">
                <a:avLst/>
              </a:prstGeom>
              <a:blipFill>
                <a:blip r:embed="rId10"/>
                <a:stretch>
                  <a:fillRect l="-4605"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35" name="Table 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2762909"/>
              </p:ext>
            </p:extLst>
          </p:nvPr>
        </p:nvGraphicFramePr>
        <p:xfrm>
          <a:off x="2967668" y="3629976"/>
          <a:ext cx="6229560" cy="54329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22956">
                  <a:extLst>
                    <a:ext uri="{9D8B030D-6E8A-4147-A177-3AD203B41FA5}">
                      <a16:colId xmlns:a16="http://schemas.microsoft.com/office/drawing/2014/main" val="3258894022"/>
                    </a:ext>
                  </a:extLst>
                </a:gridCol>
                <a:gridCol w="622956">
                  <a:extLst>
                    <a:ext uri="{9D8B030D-6E8A-4147-A177-3AD203B41FA5}">
                      <a16:colId xmlns:a16="http://schemas.microsoft.com/office/drawing/2014/main" val="3266069767"/>
                    </a:ext>
                  </a:extLst>
                </a:gridCol>
                <a:gridCol w="622956">
                  <a:extLst>
                    <a:ext uri="{9D8B030D-6E8A-4147-A177-3AD203B41FA5}">
                      <a16:colId xmlns:a16="http://schemas.microsoft.com/office/drawing/2014/main" val="3904174256"/>
                    </a:ext>
                  </a:extLst>
                </a:gridCol>
                <a:gridCol w="622956">
                  <a:extLst>
                    <a:ext uri="{9D8B030D-6E8A-4147-A177-3AD203B41FA5}">
                      <a16:colId xmlns:a16="http://schemas.microsoft.com/office/drawing/2014/main" val="871489801"/>
                    </a:ext>
                  </a:extLst>
                </a:gridCol>
                <a:gridCol w="622956">
                  <a:extLst>
                    <a:ext uri="{9D8B030D-6E8A-4147-A177-3AD203B41FA5}">
                      <a16:colId xmlns:a16="http://schemas.microsoft.com/office/drawing/2014/main" val="3928112708"/>
                    </a:ext>
                  </a:extLst>
                </a:gridCol>
                <a:gridCol w="622956">
                  <a:extLst>
                    <a:ext uri="{9D8B030D-6E8A-4147-A177-3AD203B41FA5}">
                      <a16:colId xmlns:a16="http://schemas.microsoft.com/office/drawing/2014/main" val="2764062938"/>
                    </a:ext>
                  </a:extLst>
                </a:gridCol>
                <a:gridCol w="622956">
                  <a:extLst>
                    <a:ext uri="{9D8B030D-6E8A-4147-A177-3AD203B41FA5}">
                      <a16:colId xmlns:a16="http://schemas.microsoft.com/office/drawing/2014/main" val="2346679358"/>
                    </a:ext>
                  </a:extLst>
                </a:gridCol>
                <a:gridCol w="622956">
                  <a:extLst>
                    <a:ext uri="{9D8B030D-6E8A-4147-A177-3AD203B41FA5}">
                      <a16:colId xmlns:a16="http://schemas.microsoft.com/office/drawing/2014/main" val="3553841363"/>
                    </a:ext>
                  </a:extLst>
                </a:gridCol>
                <a:gridCol w="622956">
                  <a:extLst>
                    <a:ext uri="{9D8B030D-6E8A-4147-A177-3AD203B41FA5}">
                      <a16:colId xmlns:a16="http://schemas.microsoft.com/office/drawing/2014/main" val="4130918569"/>
                    </a:ext>
                  </a:extLst>
                </a:gridCol>
                <a:gridCol w="622956">
                  <a:extLst>
                    <a:ext uri="{9D8B030D-6E8A-4147-A177-3AD203B41FA5}">
                      <a16:colId xmlns:a16="http://schemas.microsoft.com/office/drawing/2014/main" val="632294226"/>
                    </a:ext>
                  </a:extLst>
                </a:gridCol>
              </a:tblGrid>
              <a:tr h="543291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12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16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20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24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28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32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36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40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34278608"/>
                  </a:ext>
                </a:extLst>
              </a:tr>
            </a:tbl>
          </a:graphicData>
        </a:graphic>
      </p:graphicFrame>
      <p:graphicFrame>
        <p:nvGraphicFramePr>
          <p:cNvPr id="36" name="Table 3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6467245"/>
              </p:ext>
            </p:extLst>
          </p:nvPr>
        </p:nvGraphicFramePr>
        <p:xfrm>
          <a:off x="2965217" y="3011091"/>
          <a:ext cx="6229560" cy="54329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22956">
                  <a:extLst>
                    <a:ext uri="{9D8B030D-6E8A-4147-A177-3AD203B41FA5}">
                      <a16:colId xmlns:a16="http://schemas.microsoft.com/office/drawing/2014/main" val="3258894022"/>
                    </a:ext>
                  </a:extLst>
                </a:gridCol>
                <a:gridCol w="622956">
                  <a:extLst>
                    <a:ext uri="{9D8B030D-6E8A-4147-A177-3AD203B41FA5}">
                      <a16:colId xmlns:a16="http://schemas.microsoft.com/office/drawing/2014/main" val="3266069767"/>
                    </a:ext>
                  </a:extLst>
                </a:gridCol>
                <a:gridCol w="622956">
                  <a:extLst>
                    <a:ext uri="{9D8B030D-6E8A-4147-A177-3AD203B41FA5}">
                      <a16:colId xmlns:a16="http://schemas.microsoft.com/office/drawing/2014/main" val="3904174256"/>
                    </a:ext>
                  </a:extLst>
                </a:gridCol>
                <a:gridCol w="622956">
                  <a:extLst>
                    <a:ext uri="{9D8B030D-6E8A-4147-A177-3AD203B41FA5}">
                      <a16:colId xmlns:a16="http://schemas.microsoft.com/office/drawing/2014/main" val="871489801"/>
                    </a:ext>
                  </a:extLst>
                </a:gridCol>
                <a:gridCol w="622956">
                  <a:extLst>
                    <a:ext uri="{9D8B030D-6E8A-4147-A177-3AD203B41FA5}">
                      <a16:colId xmlns:a16="http://schemas.microsoft.com/office/drawing/2014/main" val="3928112708"/>
                    </a:ext>
                  </a:extLst>
                </a:gridCol>
                <a:gridCol w="622956">
                  <a:extLst>
                    <a:ext uri="{9D8B030D-6E8A-4147-A177-3AD203B41FA5}">
                      <a16:colId xmlns:a16="http://schemas.microsoft.com/office/drawing/2014/main" val="2764062938"/>
                    </a:ext>
                  </a:extLst>
                </a:gridCol>
                <a:gridCol w="622956">
                  <a:extLst>
                    <a:ext uri="{9D8B030D-6E8A-4147-A177-3AD203B41FA5}">
                      <a16:colId xmlns:a16="http://schemas.microsoft.com/office/drawing/2014/main" val="2346679358"/>
                    </a:ext>
                  </a:extLst>
                </a:gridCol>
                <a:gridCol w="622956">
                  <a:extLst>
                    <a:ext uri="{9D8B030D-6E8A-4147-A177-3AD203B41FA5}">
                      <a16:colId xmlns:a16="http://schemas.microsoft.com/office/drawing/2014/main" val="3553841363"/>
                    </a:ext>
                  </a:extLst>
                </a:gridCol>
                <a:gridCol w="622956">
                  <a:extLst>
                    <a:ext uri="{9D8B030D-6E8A-4147-A177-3AD203B41FA5}">
                      <a16:colId xmlns:a16="http://schemas.microsoft.com/office/drawing/2014/main" val="4130918569"/>
                    </a:ext>
                  </a:extLst>
                </a:gridCol>
                <a:gridCol w="622956">
                  <a:extLst>
                    <a:ext uri="{9D8B030D-6E8A-4147-A177-3AD203B41FA5}">
                      <a16:colId xmlns:a16="http://schemas.microsoft.com/office/drawing/2014/main" val="632294226"/>
                    </a:ext>
                  </a:extLst>
                </a:gridCol>
              </a:tblGrid>
              <a:tr h="543291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40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80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120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160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200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240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280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320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360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400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34278608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034768" y="4733428"/>
            <a:ext cx="30618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2    and 6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7" name="TextBox 36"/>
              <p:cNvSpPr txBox="1"/>
              <p:nvPr/>
            </p:nvSpPr>
            <p:spPr>
              <a:xfrm>
                <a:off x="3439607" y="3894283"/>
                <a:ext cx="456859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800" dirty="0"/>
                  <a:t>60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/>
                  <a:t>  240 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300</a:t>
                </a:r>
              </a:p>
            </p:txBody>
          </p:sp>
        </mc:Choice>
        <mc:Fallback xmlns="">
          <p:sp>
            <p:nvSpPr>
              <p:cNvPr id="37" name="TextBox 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39607" y="3894283"/>
                <a:ext cx="4568597" cy="523220"/>
              </a:xfrm>
              <a:prstGeom prst="rect">
                <a:avLst/>
              </a:prstGeom>
              <a:blipFill>
                <a:blip r:embed="rId11"/>
                <a:stretch>
                  <a:fillRect l="-2667"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8" name="Rectangle 37"/>
          <p:cNvSpPr/>
          <p:nvPr/>
        </p:nvSpPr>
        <p:spPr>
          <a:xfrm>
            <a:off x="3325733" y="3846682"/>
            <a:ext cx="644110" cy="5232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Rectangle 38"/>
          <p:cNvSpPr/>
          <p:nvPr/>
        </p:nvSpPr>
        <p:spPr>
          <a:xfrm>
            <a:off x="4349525" y="3846682"/>
            <a:ext cx="644110" cy="5232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3" name="Picture 4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8113" l="9434" r="93711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302276" y="4581380"/>
            <a:ext cx="400270" cy="800540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7268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458341" y="4647327"/>
            <a:ext cx="252113" cy="66864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5" name="TextBox 44"/>
              <p:cNvSpPr txBox="1"/>
              <p:nvPr/>
            </p:nvSpPr>
            <p:spPr>
              <a:xfrm>
                <a:off x="6394393" y="3894283"/>
                <a:ext cx="456859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800" dirty="0"/>
                  <a:t>120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/>
                  <a:t>  180 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300</a:t>
                </a:r>
              </a:p>
            </p:txBody>
          </p:sp>
        </mc:Choice>
        <mc:Fallback xmlns="">
          <p:sp>
            <p:nvSpPr>
              <p:cNvPr id="45" name="TextBox 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94393" y="3894283"/>
                <a:ext cx="4568597" cy="523220"/>
              </a:xfrm>
              <a:prstGeom prst="rect">
                <a:avLst/>
              </a:prstGeom>
              <a:blipFill>
                <a:blip r:embed="rId12"/>
                <a:stretch>
                  <a:fillRect l="-2804"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6" name="Rectangle 45"/>
          <p:cNvSpPr/>
          <p:nvPr/>
        </p:nvSpPr>
        <p:spPr>
          <a:xfrm>
            <a:off x="6465832" y="3846682"/>
            <a:ext cx="644110" cy="5232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7" name="Rectangle 46"/>
          <p:cNvSpPr/>
          <p:nvPr/>
        </p:nvSpPr>
        <p:spPr>
          <a:xfrm>
            <a:off x="7452213" y="3846682"/>
            <a:ext cx="644110" cy="5232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0" name="TextBox 49"/>
          <p:cNvSpPr txBox="1"/>
          <p:nvPr/>
        </p:nvSpPr>
        <p:spPr>
          <a:xfrm>
            <a:off x="6740946" y="4707536"/>
            <a:ext cx="30618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6    and 3</a:t>
            </a:r>
          </a:p>
        </p:txBody>
      </p:sp>
      <p:pic>
        <p:nvPicPr>
          <p:cNvPr id="51" name="Picture 50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8113" l="9434" r="93711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008454" y="4555488"/>
            <a:ext cx="400270" cy="800540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7268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164519" y="4621435"/>
            <a:ext cx="252113" cy="66864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4780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48" grpId="0" animBg="1"/>
      <p:bldP spid="42" grpId="0" animBg="1"/>
      <p:bldP spid="42" grpId="1" animBg="1"/>
      <p:bldP spid="41" grpId="0" animBg="1"/>
      <p:bldP spid="40" grpId="0" animBg="1"/>
      <p:bldP spid="4" grpId="0"/>
      <p:bldP spid="4" grpId="1"/>
      <p:bldP spid="16" grpId="0"/>
      <p:bldP spid="17" grpId="0"/>
      <p:bldP spid="13" grpId="0"/>
      <p:bldP spid="20" grpId="0"/>
      <p:bldP spid="37" grpId="0"/>
      <p:bldP spid="38" grpId="0" animBg="1"/>
      <p:bldP spid="38" grpId="1" animBg="1"/>
      <p:bldP spid="39" grpId="0" animBg="1"/>
      <p:bldP spid="39" grpId="1" animBg="1"/>
      <p:bldP spid="45" grpId="0"/>
      <p:bldP spid="46" grpId="0" animBg="1"/>
      <p:bldP spid="46" grpId="1" animBg="1"/>
      <p:bldP spid="47" grpId="0" animBg="1"/>
      <p:bldP spid="47" grpId="1" animBg="1"/>
      <p:bldP spid="5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ectangle 52"/>
          <p:cNvSpPr/>
          <p:nvPr/>
        </p:nvSpPr>
        <p:spPr>
          <a:xfrm>
            <a:off x="2984707" y="3011744"/>
            <a:ext cx="2465629" cy="52560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Rectangle 33"/>
          <p:cNvSpPr/>
          <p:nvPr/>
        </p:nvSpPr>
        <p:spPr>
          <a:xfrm>
            <a:off x="2965217" y="1712272"/>
            <a:ext cx="4992872" cy="5388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Rectangle 47"/>
          <p:cNvSpPr/>
          <p:nvPr/>
        </p:nvSpPr>
        <p:spPr>
          <a:xfrm>
            <a:off x="2965217" y="1712272"/>
            <a:ext cx="2485119" cy="5388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Rectangle 41"/>
          <p:cNvSpPr/>
          <p:nvPr/>
        </p:nvSpPr>
        <p:spPr>
          <a:xfrm>
            <a:off x="2965217" y="3011744"/>
            <a:ext cx="4366938" cy="54088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8113" l="9434" r="93711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14289" y="1537852"/>
            <a:ext cx="695377" cy="1390754"/>
          </a:xfrm>
          <a:prstGeom prst="rect">
            <a:avLst/>
          </a:prstGeom>
        </p:spPr>
      </p:pic>
      <p:sp>
        <p:nvSpPr>
          <p:cNvPr id="2" name="TextBox 38">
            <a:extLst>
              <a:ext uri="{FF2B5EF4-FFF2-40B4-BE49-F238E27FC236}">
                <a16:creationId xmlns:a16="http://schemas.microsoft.com/office/drawing/2014/main" id="{9AD4189C-A14B-400F-8A5E-C9650B9B0F3D}"/>
              </a:ext>
            </a:extLst>
          </p:cNvPr>
          <p:cNvSpPr txBox="1"/>
          <p:nvPr/>
        </p:nvSpPr>
        <p:spPr>
          <a:xfrm>
            <a:off x="625422" y="512497"/>
            <a:ext cx="828645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/>
              <a:t>What if Annie spent £4?  </a:t>
            </a:r>
          </a:p>
          <a:p>
            <a:r>
              <a:rPr lang="en-GB" sz="2800" dirty="0"/>
              <a:t>Can you find more than one solution?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55484E4-C96D-4369-9479-B8800F0252F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81372" y="4658846"/>
            <a:ext cx="747045" cy="747045"/>
          </a:xfrm>
          <a:prstGeom prst="rect">
            <a:avLst/>
          </a:prstGeom>
        </p:spPr>
      </p:pic>
      <p:sp>
        <p:nvSpPr>
          <p:cNvPr id="4" name="TextBox 40">
            <a:extLst>
              <a:ext uri="{FF2B5EF4-FFF2-40B4-BE49-F238E27FC236}">
                <a16:creationId xmlns:a16="http://schemas.microsoft.com/office/drawing/2014/main" id="{8C3DBBA1-EDA7-4139-A438-BF681231F5AF}"/>
              </a:ext>
            </a:extLst>
          </p:cNvPr>
          <p:cNvSpPr txBox="1"/>
          <p:nvPr/>
        </p:nvSpPr>
        <p:spPr>
          <a:xfrm>
            <a:off x="6884216" y="4801535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13635" y="1773118"/>
            <a:ext cx="25769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Tulips </a:t>
            </a:r>
          </a:p>
          <a:p>
            <a:pPr algn="ctr"/>
            <a:r>
              <a:rPr lang="en-GB" sz="2400" dirty="0"/>
              <a:t>30p each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72796" y="3137129"/>
            <a:ext cx="25769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Roses </a:t>
            </a:r>
          </a:p>
          <a:p>
            <a:pPr algn="ctr"/>
            <a:r>
              <a:rPr lang="en-GB" sz="2400" dirty="0"/>
              <a:t>40p each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7268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8918" y="3061138"/>
            <a:ext cx="437988" cy="1161619"/>
          </a:xfrm>
          <a:prstGeom prst="rect">
            <a:avLst/>
          </a:prstGeom>
        </p:spPr>
      </p:pic>
      <p:graphicFrame>
        <p:nvGraphicFramePr>
          <p:cNvPr id="21" name="Table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8806267"/>
              </p:ext>
            </p:extLst>
          </p:nvPr>
        </p:nvGraphicFramePr>
        <p:xfrm>
          <a:off x="2965217" y="1712271"/>
          <a:ext cx="6229560" cy="54329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22956">
                  <a:extLst>
                    <a:ext uri="{9D8B030D-6E8A-4147-A177-3AD203B41FA5}">
                      <a16:colId xmlns:a16="http://schemas.microsoft.com/office/drawing/2014/main" val="3258894022"/>
                    </a:ext>
                  </a:extLst>
                </a:gridCol>
                <a:gridCol w="622956">
                  <a:extLst>
                    <a:ext uri="{9D8B030D-6E8A-4147-A177-3AD203B41FA5}">
                      <a16:colId xmlns:a16="http://schemas.microsoft.com/office/drawing/2014/main" val="3266069767"/>
                    </a:ext>
                  </a:extLst>
                </a:gridCol>
                <a:gridCol w="622956">
                  <a:extLst>
                    <a:ext uri="{9D8B030D-6E8A-4147-A177-3AD203B41FA5}">
                      <a16:colId xmlns:a16="http://schemas.microsoft.com/office/drawing/2014/main" val="3904174256"/>
                    </a:ext>
                  </a:extLst>
                </a:gridCol>
                <a:gridCol w="622956">
                  <a:extLst>
                    <a:ext uri="{9D8B030D-6E8A-4147-A177-3AD203B41FA5}">
                      <a16:colId xmlns:a16="http://schemas.microsoft.com/office/drawing/2014/main" val="871489801"/>
                    </a:ext>
                  </a:extLst>
                </a:gridCol>
                <a:gridCol w="622956">
                  <a:extLst>
                    <a:ext uri="{9D8B030D-6E8A-4147-A177-3AD203B41FA5}">
                      <a16:colId xmlns:a16="http://schemas.microsoft.com/office/drawing/2014/main" val="3928112708"/>
                    </a:ext>
                  </a:extLst>
                </a:gridCol>
                <a:gridCol w="622956">
                  <a:extLst>
                    <a:ext uri="{9D8B030D-6E8A-4147-A177-3AD203B41FA5}">
                      <a16:colId xmlns:a16="http://schemas.microsoft.com/office/drawing/2014/main" val="2764062938"/>
                    </a:ext>
                  </a:extLst>
                </a:gridCol>
                <a:gridCol w="622956">
                  <a:extLst>
                    <a:ext uri="{9D8B030D-6E8A-4147-A177-3AD203B41FA5}">
                      <a16:colId xmlns:a16="http://schemas.microsoft.com/office/drawing/2014/main" val="2346679358"/>
                    </a:ext>
                  </a:extLst>
                </a:gridCol>
                <a:gridCol w="622956">
                  <a:extLst>
                    <a:ext uri="{9D8B030D-6E8A-4147-A177-3AD203B41FA5}">
                      <a16:colId xmlns:a16="http://schemas.microsoft.com/office/drawing/2014/main" val="3553841363"/>
                    </a:ext>
                  </a:extLst>
                </a:gridCol>
                <a:gridCol w="622956">
                  <a:extLst>
                    <a:ext uri="{9D8B030D-6E8A-4147-A177-3AD203B41FA5}">
                      <a16:colId xmlns:a16="http://schemas.microsoft.com/office/drawing/2014/main" val="4130918569"/>
                    </a:ext>
                  </a:extLst>
                </a:gridCol>
                <a:gridCol w="622956">
                  <a:extLst>
                    <a:ext uri="{9D8B030D-6E8A-4147-A177-3AD203B41FA5}">
                      <a16:colId xmlns:a16="http://schemas.microsoft.com/office/drawing/2014/main" val="632294226"/>
                    </a:ext>
                  </a:extLst>
                </a:gridCol>
              </a:tblGrid>
              <a:tr h="543291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30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60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90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120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150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180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210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240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270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300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34278608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672796" y="4676856"/>
                <a:ext cx="278380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800" dirty="0"/>
                  <a:t>£4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400 pence</a:t>
                </a:r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2796" y="4676856"/>
                <a:ext cx="2783800" cy="523220"/>
              </a:xfrm>
              <a:prstGeom prst="rect">
                <a:avLst/>
              </a:prstGeom>
              <a:blipFill>
                <a:blip r:embed="rId10"/>
                <a:stretch>
                  <a:fillRect l="-4376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36" name="Table 3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6467245"/>
              </p:ext>
            </p:extLst>
          </p:nvPr>
        </p:nvGraphicFramePr>
        <p:xfrm>
          <a:off x="2965217" y="3011091"/>
          <a:ext cx="6229560" cy="54329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22956">
                  <a:extLst>
                    <a:ext uri="{9D8B030D-6E8A-4147-A177-3AD203B41FA5}">
                      <a16:colId xmlns:a16="http://schemas.microsoft.com/office/drawing/2014/main" val="3258894022"/>
                    </a:ext>
                  </a:extLst>
                </a:gridCol>
                <a:gridCol w="622956">
                  <a:extLst>
                    <a:ext uri="{9D8B030D-6E8A-4147-A177-3AD203B41FA5}">
                      <a16:colId xmlns:a16="http://schemas.microsoft.com/office/drawing/2014/main" val="3266069767"/>
                    </a:ext>
                  </a:extLst>
                </a:gridCol>
                <a:gridCol w="622956">
                  <a:extLst>
                    <a:ext uri="{9D8B030D-6E8A-4147-A177-3AD203B41FA5}">
                      <a16:colId xmlns:a16="http://schemas.microsoft.com/office/drawing/2014/main" val="3904174256"/>
                    </a:ext>
                  </a:extLst>
                </a:gridCol>
                <a:gridCol w="622956">
                  <a:extLst>
                    <a:ext uri="{9D8B030D-6E8A-4147-A177-3AD203B41FA5}">
                      <a16:colId xmlns:a16="http://schemas.microsoft.com/office/drawing/2014/main" val="871489801"/>
                    </a:ext>
                  </a:extLst>
                </a:gridCol>
                <a:gridCol w="622956">
                  <a:extLst>
                    <a:ext uri="{9D8B030D-6E8A-4147-A177-3AD203B41FA5}">
                      <a16:colId xmlns:a16="http://schemas.microsoft.com/office/drawing/2014/main" val="3928112708"/>
                    </a:ext>
                  </a:extLst>
                </a:gridCol>
                <a:gridCol w="622956">
                  <a:extLst>
                    <a:ext uri="{9D8B030D-6E8A-4147-A177-3AD203B41FA5}">
                      <a16:colId xmlns:a16="http://schemas.microsoft.com/office/drawing/2014/main" val="2764062938"/>
                    </a:ext>
                  </a:extLst>
                </a:gridCol>
                <a:gridCol w="622956">
                  <a:extLst>
                    <a:ext uri="{9D8B030D-6E8A-4147-A177-3AD203B41FA5}">
                      <a16:colId xmlns:a16="http://schemas.microsoft.com/office/drawing/2014/main" val="2346679358"/>
                    </a:ext>
                  </a:extLst>
                </a:gridCol>
                <a:gridCol w="622956">
                  <a:extLst>
                    <a:ext uri="{9D8B030D-6E8A-4147-A177-3AD203B41FA5}">
                      <a16:colId xmlns:a16="http://schemas.microsoft.com/office/drawing/2014/main" val="3553841363"/>
                    </a:ext>
                  </a:extLst>
                </a:gridCol>
                <a:gridCol w="622956">
                  <a:extLst>
                    <a:ext uri="{9D8B030D-6E8A-4147-A177-3AD203B41FA5}">
                      <a16:colId xmlns:a16="http://schemas.microsoft.com/office/drawing/2014/main" val="4130918569"/>
                    </a:ext>
                  </a:extLst>
                </a:gridCol>
                <a:gridCol w="622956">
                  <a:extLst>
                    <a:ext uri="{9D8B030D-6E8A-4147-A177-3AD203B41FA5}">
                      <a16:colId xmlns:a16="http://schemas.microsoft.com/office/drawing/2014/main" val="632294226"/>
                    </a:ext>
                  </a:extLst>
                </a:gridCol>
              </a:tblGrid>
              <a:tr h="543291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40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80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120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160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200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240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280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320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360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400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34278608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3866753" y="4773444"/>
            <a:ext cx="30618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4    and 7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7" name="TextBox 36"/>
              <p:cNvSpPr txBox="1"/>
              <p:nvPr/>
            </p:nvSpPr>
            <p:spPr>
              <a:xfrm>
                <a:off x="3201842" y="3926097"/>
                <a:ext cx="456859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800" dirty="0"/>
                  <a:t>120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/>
                  <a:t>  280 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400</a:t>
                </a:r>
              </a:p>
            </p:txBody>
          </p:sp>
        </mc:Choice>
        <mc:Fallback xmlns="">
          <p:sp>
            <p:nvSpPr>
              <p:cNvPr id="37" name="TextBox 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01842" y="3926097"/>
                <a:ext cx="4568597" cy="523220"/>
              </a:xfrm>
              <a:prstGeom prst="rect">
                <a:avLst/>
              </a:prstGeom>
              <a:blipFill>
                <a:blip r:embed="rId11"/>
                <a:stretch>
                  <a:fillRect l="-2667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3" name="Picture 4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134261" y="4621396"/>
            <a:ext cx="400270" cy="800540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7268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290326" y="4687343"/>
            <a:ext cx="252113" cy="668646"/>
          </a:xfrm>
          <a:prstGeom prst="rect">
            <a:avLst/>
          </a:prstGeom>
        </p:spPr>
      </p:pic>
      <p:sp>
        <p:nvSpPr>
          <p:cNvPr id="46" name="Rectangle 45"/>
          <p:cNvSpPr/>
          <p:nvPr/>
        </p:nvSpPr>
        <p:spPr>
          <a:xfrm>
            <a:off x="3193721" y="3958783"/>
            <a:ext cx="644110" cy="5232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7" name="Rectangle 46"/>
          <p:cNvSpPr/>
          <p:nvPr/>
        </p:nvSpPr>
        <p:spPr>
          <a:xfrm>
            <a:off x="4311814" y="3958783"/>
            <a:ext cx="644110" cy="5232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0" name="TextBox 49"/>
          <p:cNvSpPr txBox="1"/>
          <p:nvPr/>
        </p:nvSpPr>
        <p:spPr>
          <a:xfrm>
            <a:off x="6729663" y="4760056"/>
            <a:ext cx="30618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8    and 4</a:t>
            </a:r>
          </a:p>
        </p:txBody>
      </p:sp>
      <p:pic>
        <p:nvPicPr>
          <p:cNvPr id="51" name="Picture 50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008454" y="4610909"/>
            <a:ext cx="400270" cy="800540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7268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164519" y="4676856"/>
            <a:ext cx="252113" cy="66864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/>
              <p:cNvSpPr txBox="1"/>
              <p:nvPr/>
            </p:nvSpPr>
            <p:spPr>
              <a:xfrm>
                <a:off x="6468579" y="3926097"/>
                <a:ext cx="456859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800" dirty="0"/>
                  <a:t>240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/>
                  <a:t>  160 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400</a:t>
                </a:r>
              </a:p>
            </p:txBody>
          </p:sp>
        </mc:Choice>
        <mc:Fallback xmlns="">
          <p:sp>
            <p:nvSpPr>
              <p:cNvPr id="31" name="TextBox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68579" y="3926097"/>
                <a:ext cx="4568597" cy="523220"/>
              </a:xfrm>
              <a:prstGeom prst="rect">
                <a:avLst/>
              </a:prstGeom>
              <a:blipFill>
                <a:blip r:embed="rId13"/>
                <a:stretch>
                  <a:fillRect l="-2667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" name="Rectangle 31"/>
          <p:cNvSpPr/>
          <p:nvPr/>
        </p:nvSpPr>
        <p:spPr>
          <a:xfrm>
            <a:off x="6446600" y="3958783"/>
            <a:ext cx="644110" cy="5232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Rectangle 32"/>
          <p:cNvSpPr/>
          <p:nvPr/>
        </p:nvSpPr>
        <p:spPr>
          <a:xfrm>
            <a:off x="7536986" y="3958783"/>
            <a:ext cx="644110" cy="5232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71301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34" grpId="0" animBg="1"/>
      <p:bldP spid="48" grpId="0" animBg="1"/>
      <p:bldP spid="42" grpId="0" animBg="1"/>
      <p:bldP spid="42" grpId="1" animBg="1"/>
      <p:bldP spid="4" grpId="0"/>
      <p:bldP spid="4" grpId="1"/>
      <p:bldP spid="13" grpId="0"/>
      <p:bldP spid="20" grpId="0"/>
      <p:bldP spid="37" grpId="0"/>
      <p:bldP spid="46" grpId="0" animBg="1"/>
      <p:bldP spid="46" grpId="1" animBg="1"/>
      <p:bldP spid="47" grpId="0" animBg="1"/>
      <p:bldP spid="47" grpId="1" animBg="1"/>
      <p:bldP spid="50" grpId="0"/>
      <p:bldP spid="31" grpId="0"/>
      <p:bldP spid="32" grpId="0" animBg="1"/>
      <p:bldP spid="32" grpId="1" animBg="1"/>
      <p:bldP spid="33" grpId="0" animBg="1"/>
      <p:bldP spid="33" grpId="1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7|4.5|5.8|4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5|9.1|8.1|0.9|10.6|8.1|7.2|1.4|6.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1|0.8|5.3|8.2|0.9|2.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|3.7|2.9|7.8|1.1|1.9|1.4|1.9|16.5|1.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|6.5|12.4|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3|6.4|13.4|12.4|6.6|18|6.5|5.7|1.1|2.8|2.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.2|5.3|2.9|5.7|3.1|4.2|2.2|5|0.8|2.5|1.8|5.1|6.2|0.8|2.6|5.6|1.7|13.5|2.9|0.8|3.2|2.4|4.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1|2.8|2.2|7.7|4.1|2|2.2|2.7|6|1|2.1|0.9|3.2|1.2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0DC92D10A6294EB2D3BAE7684BF2FC" ma:contentTypeVersion="12" ma:contentTypeDescription="Create a new document." ma:contentTypeScope="" ma:versionID="a653c811c94cadf6c6d25bfc4b9fb185">
  <xsd:schema xmlns:xsd="http://www.w3.org/2001/XMLSchema" xmlns:xs="http://www.w3.org/2001/XMLSchema" xmlns:p="http://schemas.microsoft.com/office/2006/metadata/properties" xmlns:ns3="522d4c35-b548-4432-90ae-af4376e1c4b4" xmlns:ns4="cee99ee9-287b-4f9a-957c-ba5ae7375c9a" targetNamespace="http://schemas.microsoft.com/office/2006/metadata/properties" ma:root="true" ma:fieldsID="51905a861ff4a2a8272b9c9df47fbc94" ns3:_="" ns4:_="">
    <xsd:import namespace="522d4c35-b548-4432-90ae-af4376e1c4b4"/>
    <xsd:import namespace="cee99ee9-287b-4f9a-957c-ba5ae7375c9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2d4c35-b548-4432-90ae-af4376e1c4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99ee9-287b-4f9a-957c-ba5ae7375c9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7394C9E-D65B-41D5-BBD9-D40B80610D3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3625E2B-C0A4-422C-8715-F969D409437E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cee99ee9-287b-4f9a-957c-ba5ae7375c9a"/>
    <ds:schemaRef ds:uri="http://purl.org/dc/elements/1.1/"/>
    <ds:schemaRef ds:uri="http://schemas.microsoft.com/office/2006/metadata/properties"/>
    <ds:schemaRef ds:uri="http://schemas.microsoft.com/office/infopath/2007/PartnerControls"/>
    <ds:schemaRef ds:uri="522d4c35-b548-4432-90ae-af4376e1c4b4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469A3D9A-8ACF-4AF9-8D61-3A50ED0BC1C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2d4c35-b548-4432-90ae-af4376e1c4b4"/>
    <ds:schemaRef ds:uri="cee99ee9-287b-4f9a-957c-ba5ae7375c9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3724</TotalTime>
  <Words>451</Words>
  <Application>Microsoft Office PowerPoint</Application>
  <PresentationFormat>A4 Paper (210x297 mm)</PresentationFormat>
  <Paragraphs>184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Bariol Bold</vt:lpstr>
      <vt:lpstr>Calibri</vt:lpstr>
      <vt:lpstr>Cambria Math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 Cooper</dc:creator>
  <cp:lastModifiedBy>James Clegg</cp:lastModifiedBy>
  <cp:revision>87</cp:revision>
  <dcterms:created xsi:type="dcterms:W3CDTF">2019-10-15T10:24:11Z</dcterms:created>
  <dcterms:modified xsi:type="dcterms:W3CDTF">2021-03-22T12:54:39Z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0x010100810DC92D10A6294EB2D3BAE7684BF2FC</vt:lpwstr>
  </property>
</Properties>
</file>