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9" r:id="rId2"/>
    <p:sldId id="323" r:id="rId3"/>
    <p:sldId id="324" r:id="rId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AD8"/>
    <a:srgbClr val="7A81FF"/>
    <a:srgbClr val="009647"/>
    <a:srgbClr val="A70003"/>
    <a:srgbClr val="FFD579"/>
    <a:srgbClr val="203864"/>
    <a:srgbClr val="1F3864"/>
    <a:srgbClr val="AB7942"/>
    <a:srgbClr val="76D6FF"/>
    <a:srgbClr val="FF29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29" autoAdjust="0"/>
    <p:restoredTop sz="94660"/>
  </p:normalViewPr>
  <p:slideViewPr>
    <p:cSldViewPr snapToGrid="0">
      <p:cViewPr varScale="1">
        <p:scale>
          <a:sx n="93" d="100"/>
          <a:sy n="93" d="100"/>
        </p:scale>
        <p:origin x="155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13" Type="http://schemas.openxmlformats.org/officeDocument/2006/relationships/image" Target="../media/image15.png"/><Relationship Id="rId3" Type="http://schemas.openxmlformats.org/officeDocument/2006/relationships/image" Target="../media/image5.emf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13" Type="http://schemas.openxmlformats.org/officeDocument/2006/relationships/image" Target="../media/image22.png"/><Relationship Id="rId3" Type="http://schemas.openxmlformats.org/officeDocument/2006/relationships/image" Target="../media/image5.emf"/><Relationship Id="rId7" Type="http://schemas.openxmlformats.org/officeDocument/2006/relationships/image" Target="../media/image17.png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11" Type="http://schemas.openxmlformats.org/officeDocument/2006/relationships/image" Target="../media/image20.png"/><Relationship Id="rId5" Type="http://schemas.openxmlformats.org/officeDocument/2006/relationships/image" Target="../media/image7.png"/><Relationship Id="rId10" Type="http://schemas.openxmlformats.org/officeDocument/2006/relationships/image" Target="../media/image19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5.emf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11" Type="http://schemas.openxmlformats.org/officeDocument/2006/relationships/image" Target="../media/image26.png"/><Relationship Id="rId5" Type="http://schemas.openxmlformats.org/officeDocument/2006/relationships/image" Target="../media/image7.png"/><Relationship Id="rId10" Type="http://schemas.openxmlformats.org/officeDocument/2006/relationships/image" Target="../media/image25.png"/><Relationship Id="rId4" Type="http://schemas.openxmlformats.org/officeDocument/2006/relationships/image" Target="../media/image6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412829B1-E0BD-AD43-98FC-79760FD0AB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301" y="3860679"/>
            <a:ext cx="2588592" cy="1338757"/>
          </a:xfrm>
          <a:prstGeom prst="rect">
            <a:avLst/>
          </a:prstGeom>
        </p:spPr>
      </p:pic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37DFFC1C-D26D-D04A-B1D6-45490DE54A74}"/>
              </a:ext>
            </a:extLst>
          </p:cNvPr>
          <p:cNvSpPr/>
          <p:nvPr/>
        </p:nvSpPr>
        <p:spPr>
          <a:xfrm>
            <a:off x="450376" y="2492375"/>
            <a:ext cx="2927970" cy="3635470"/>
          </a:xfrm>
          <a:prstGeom prst="round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470CD399-04E4-2143-AAC5-1F521A0EADA3}"/>
              </a:ext>
            </a:extLst>
          </p:cNvPr>
          <p:cNvSpPr/>
          <p:nvPr/>
        </p:nvSpPr>
        <p:spPr>
          <a:xfrm>
            <a:off x="3501196" y="2492375"/>
            <a:ext cx="2927970" cy="3635470"/>
          </a:xfrm>
          <a:prstGeom prst="round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A73CE2BE-F43F-DE4A-B12A-CF5CB99F059B}"/>
              </a:ext>
            </a:extLst>
          </p:cNvPr>
          <p:cNvSpPr/>
          <p:nvPr/>
        </p:nvSpPr>
        <p:spPr>
          <a:xfrm>
            <a:off x="6533773" y="2492375"/>
            <a:ext cx="2927970" cy="3635470"/>
          </a:xfrm>
          <a:prstGeom prst="round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A6CAB985-606A-EA4C-A06A-0EB70EB792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35" y="2366029"/>
            <a:ext cx="1028274" cy="95735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6BFEEBA-65ED-CA4D-9A91-A834CCD16F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653" y="2366029"/>
            <a:ext cx="1028274" cy="95735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40ECEB4-1877-BF41-BC23-CDDE0CE43C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44" y="2366029"/>
            <a:ext cx="1028274" cy="95735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D5C9F03-0DD8-E14B-BE7B-086F399D9F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072" y="2366029"/>
            <a:ext cx="1028274" cy="95735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2FC8EDD-853A-FC4E-8523-986CDA33D3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362" y="2366029"/>
            <a:ext cx="1028274" cy="95735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DC4C204-AEAE-844A-8FFD-5B74C99687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63" y="3093476"/>
            <a:ext cx="1028274" cy="95735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C65C5E9-D093-E94C-8B0B-31E37BCEDB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081" y="3093476"/>
            <a:ext cx="1028274" cy="95735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B0476C7-D4CA-314A-B85C-821FD4DBEB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372" y="3093476"/>
            <a:ext cx="1028274" cy="95735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C73A447B-144D-B147-9750-CA2DB2D14D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500" y="3093476"/>
            <a:ext cx="1028274" cy="95735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B0D17B7-3341-7A44-A03B-2758FB6B5D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790" y="3093476"/>
            <a:ext cx="1028274" cy="95735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5A41808-63D9-774B-B9CE-9FF4703C66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3649" y="3860679"/>
            <a:ext cx="2588592" cy="133875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4ACEF85-3A71-9548-BD3C-4455E06A39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583" y="2366029"/>
            <a:ext cx="1028274" cy="95735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94BA4EF7-2538-7C4F-BF0A-45757B515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001" y="2366029"/>
            <a:ext cx="1028274" cy="95735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7D8EB70-2ABC-A248-BD26-C4CFC6DD76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292" y="2366029"/>
            <a:ext cx="1028274" cy="95735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A0E58FD9-A8E9-FD4D-9A4E-5E289DC36D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20" y="2366029"/>
            <a:ext cx="1028274" cy="95735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4E9D378-06F8-5D40-B161-4875BDA0B6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710" y="2366029"/>
            <a:ext cx="1028274" cy="95735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63E91D71-B56C-C84B-9395-AFA4B29B66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011" y="3093476"/>
            <a:ext cx="1028274" cy="95735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7485F514-5156-704A-8E9B-CD8F769E88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720" y="3093476"/>
            <a:ext cx="1028274" cy="957359"/>
          </a:xfrm>
          <a:prstGeom prst="rect">
            <a:avLst/>
          </a:prstGeom>
        </p:spPr>
      </p:pic>
      <p:sp>
        <p:nvSpPr>
          <p:cNvPr id="55" name="Rounded Rectangle 54">
            <a:extLst>
              <a:ext uri="{FF2B5EF4-FFF2-40B4-BE49-F238E27FC236}">
                <a16:creationId xmlns:a16="http://schemas.microsoft.com/office/drawing/2014/main" id="{064A3348-3365-AA49-BD46-1CBE84045282}"/>
              </a:ext>
            </a:extLst>
          </p:cNvPr>
          <p:cNvSpPr/>
          <p:nvPr/>
        </p:nvSpPr>
        <p:spPr>
          <a:xfrm>
            <a:off x="3680898" y="2532648"/>
            <a:ext cx="2634916" cy="265606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CC2AC9D6-4AC6-BB4F-8ED1-1131F5B118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7792" y="3860679"/>
            <a:ext cx="2588592" cy="133875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164875A5-54B1-7C4C-B729-E6A7BAC4AB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726" y="2366029"/>
            <a:ext cx="1028274" cy="95735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C8BDF9F1-CE56-2E45-B6B6-01699A0E70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144" y="2366029"/>
            <a:ext cx="1028274" cy="95735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33CAB070-54D7-8F4E-B351-5BC4E17FBE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435" y="2366029"/>
            <a:ext cx="1028274" cy="957359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BC6A03EE-C0DB-A44C-BBA9-BF70CE68F7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563" y="2366029"/>
            <a:ext cx="1028274" cy="957359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FB8EFAA8-7774-424F-AFE1-0A4BF68349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853" y="2366029"/>
            <a:ext cx="1028274" cy="957359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031A377C-6613-EC49-BF93-CFB0F12625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154" y="3093476"/>
            <a:ext cx="1028274" cy="957359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9CE410B8-22F1-B441-8F7D-E1DE84957E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863" y="3093476"/>
            <a:ext cx="1028274" cy="957359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DD367C68-58DC-3A45-83D9-F6AA3FD840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6" t="2706" r="5875" b="2464"/>
          <a:stretch/>
        </p:blipFill>
        <p:spPr>
          <a:xfrm rot="16200000">
            <a:off x="1446870" y="-221490"/>
            <a:ext cx="1322586" cy="3225875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4D5C55A7-1AA0-914C-AEBC-EC9822F577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25" y="712742"/>
            <a:ext cx="733945" cy="683328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A160A6A5-4472-4D4D-8DFD-44C23D9AC72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64" y="712742"/>
            <a:ext cx="733945" cy="683328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BA898C11-F351-B548-8914-8B888956BF1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069" y="712742"/>
            <a:ext cx="733945" cy="683328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116E09C1-FD1C-C74F-A241-500DDC813D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695" y="712742"/>
            <a:ext cx="733945" cy="683328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09706B59-CF0D-B14E-B1D8-ECB947B0FF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800" y="712742"/>
            <a:ext cx="733945" cy="683328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7795C3E9-F03C-8546-B509-3168C3A1941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26" y="1341398"/>
            <a:ext cx="733945" cy="683328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3DFAF312-FB48-1F4D-9276-0905779F04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965" y="1341398"/>
            <a:ext cx="733945" cy="683328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A360AF33-2A93-8E42-ABAD-88A63E51EA4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070" y="1341398"/>
            <a:ext cx="733945" cy="683328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B094E0E6-6349-5045-B1A1-21D5D7C02D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696" y="1341398"/>
            <a:ext cx="733945" cy="683328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34DBED60-57DF-354F-8328-0F6D7B8A5A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801" y="1341398"/>
            <a:ext cx="733945" cy="683328"/>
          </a:xfrm>
          <a:prstGeom prst="rect">
            <a:avLst/>
          </a:prstGeom>
        </p:spPr>
      </p:pic>
      <p:pic>
        <p:nvPicPr>
          <p:cNvPr id="77" name="Picture 76" descr="A green rectangle with a number on it&#10;&#10;Description automatically generated with low confidence">
            <a:extLst>
              <a:ext uri="{FF2B5EF4-FFF2-40B4-BE49-F238E27FC236}">
                <a16:creationId xmlns:a16="http://schemas.microsoft.com/office/drawing/2014/main" id="{4B767D66-9D6D-DF4B-828D-6CE08490AC6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429" y="588249"/>
            <a:ext cx="1539771" cy="1506298"/>
          </a:xfrm>
          <a:prstGeom prst="rect">
            <a:avLst/>
          </a:prstGeom>
        </p:spPr>
      </p:pic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E6FA1113-5EAF-1D40-A25D-E8103435B8B9}"/>
              </a:ext>
            </a:extLst>
          </p:cNvPr>
          <p:cNvSpPr/>
          <p:nvPr/>
        </p:nvSpPr>
        <p:spPr>
          <a:xfrm>
            <a:off x="6560302" y="2531010"/>
            <a:ext cx="2895322" cy="331206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DB2BA3C4-2C9B-B540-8014-E91ECD1043AE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rgbClr val="FF8AD8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891120" y="2568333"/>
            <a:ext cx="2224716" cy="2654300"/>
          </a:xfrm>
          <a:prstGeom prst="rect">
            <a:avLst/>
          </a:prstGeom>
          <a:noFill/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94355946-50DC-A544-9B03-76DAC142DCD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084" y="5052987"/>
            <a:ext cx="1001006" cy="109976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EAA4EA03-DACB-C54D-A8AD-1920D137524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625" y="5070106"/>
            <a:ext cx="966289" cy="1165613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113581D3-ACA9-004E-86E5-431E4DC7973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546" y="5015511"/>
            <a:ext cx="1033751" cy="1274805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F316C489-BCD7-914A-9862-42C1110DAFA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62584">
            <a:off x="3442782" y="5264357"/>
            <a:ext cx="744489" cy="693145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30523698-E2F2-2B4C-9042-850F1609ADC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53525">
            <a:off x="4751506" y="5434183"/>
            <a:ext cx="615561" cy="57310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C73DBE3-6713-F945-A20F-75B17B70C4D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06016">
            <a:off x="5166055" y="5312533"/>
            <a:ext cx="700427" cy="6521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747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0"/>
                            </p:stCondLst>
                            <p:childTnLst>
                              <p:par>
                                <p:cTn id="1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500"/>
                            </p:stCondLst>
                            <p:childTnLst>
                              <p:par>
                                <p:cTn id="1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000"/>
                            </p:stCondLst>
                            <p:childTnLst>
                              <p:par>
                                <p:cTn id="1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500"/>
                            </p:stCondLst>
                            <p:childTnLst>
                              <p:par>
                                <p:cTn id="1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8205E-6 -3.7037E-7 L 0.08285 0.04977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5" y="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974E-6 -3.7037E-7 L 0.20064 0.05394 " pathEditMode="relative" rAng="0" ptsTypes="AA">
                                      <p:cBhvr>
                                        <p:cTn id="168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2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32243 0.05394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22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9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2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5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8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1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4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7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412829B1-E0BD-AD43-98FC-79760FD0AB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301" y="3860679"/>
            <a:ext cx="2588592" cy="1338757"/>
          </a:xfrm>
          <a:prstGeom prst="rect">
            <a:avLst/>
          </a:prstGeom>
        </p:spPr>
      </p:pic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37DFFC1C-D26D-D04A-B1D6-45490DE54A74}"/>
              </a:ext>
            </a:extLst>
          </p:cNvPr>
          <p:cNvSpPr/>
          <p:nvPr/>
        </p:nvSpPr>
        <p:spPr>
          <a:xfrm>
            <a:off x="450376" y="2492375"/>
            <a:ext cx="2927970" cy="3635470"/>
          </a:xfrm>
          <a:prstGeom prst="round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470CD399-04E4-2143-AAC5-1F521A0EADA3}"/>
              </a:ext>
            </a:extLst>
          </p:cNvPr>
          <p:cNvSpPr/>
          <p:nvPr/>
        </p:nvSpPr>
        <p:spPr>
          <a:xfrm>
            <a:off x="3501196" y="2492375"/>
            <a:ext cx="2927970" cy="3635470"/>
          </a:xfrm>
          <a:prstGeom prst="round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A73CE2BE-F43F-DE4A-B12A-CF5CB99F059B}"/>
              </a:ext>
            </a:extLst>
          </p:cNvPr>
          <p:cNvSpPr/>
          <p:nvPr/>
        </p:nvSpPr>
        <p:spPr>
          <a:xfrm>
            <a:off x="6533773" y="2492375"/>
            <a:ext cx="2927970" cy="3635470"/>
          </a:xfrm>
          <a:prstGeom prst="round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A6CAB985-606A-EA4C-A06A-0EB70EB792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35" y="2366029"/>
            <a:ext cx="1028274" cy="95735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6BFEEBA-65ED-CA4D-9A91-A834CCD16F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653" y="2366029"/>
            <a:ext cx="1028274" cy="95735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40ECEB4-1877-BF41-BC23-CDDE0CE43C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44" y="2366029"/>
            <a:ext cx="1028274" cy="95735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D5C9F03-0DD8-E14B-BE7B-086F399D9F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072" y="2366029"/>
            <a:ext cx="1028274" cy="95735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2FC8EDD-853A-FC4E-8523-986CDA33D3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362" y="2366029"/>
            <a:ext cx="1028274" cy="95735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DC4C204-AEAE-844A-8FFD-5B74C99687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63" y="3093476"/>
            <a:ext cx="1028274" cy="95735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B0476C7-D4CA-314A-B85C-821FD4DBEB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372" y="3093476"/>
            <a:ext cx="1028274" cy="95735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5A41808-63D9-774B-B9CE-9FF4703C66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3649" y="3860679"/>
            <a:ext cx="2588592" cy="133875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4ACEF85-3A71-9548-BD3C-4455E06A39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583" y="2366029"/>
            <a:ext cx="1028274" cy="95735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94BA4EF7-2538-7C4F-BF0A-45757B515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001" y="2366029"/>
            <a:ext cx="1028274" cy="95735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7D8EB70-2ABC-A248-BD26-C4CFC6DD76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292" y="2366029"/>
            <a:ext cx="1028274" cy="957359"/>
          </a:xfrm>
          <a:prstGeom prst="rect">
            <a:avLst/>
          </a:prstGeom>
        </p:spPr>
      </p:pic>
      <p:sp>
        <p:nvSpPr>
          <p:cNvPr id="55" name="Rounded Rectangle 54">
            <a:extLst>
              <a:ext uri="{FF2B5EF4-FFF2-40B4-BE49-F238E27FC236}">
                <a16:creationId xmlns:a16="http://schemas.microsoft.com/office/drawing/2014/main" id="{064A3348-3365-AA49-BD46-1CBE84045282}"/>
              </a:ext>
            </a:extLst>
          </p:cNvPr>
          <p:cNvSpPr/>
          <p:nvPr/>
        </p:nvSpPr>
        <p:spPr>
          <a:xfrm>
            <a:off x="3602365" y="2530518"/>
            <a:ext cx="2634916" cy="265606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CC2AC9D6-4AC6-BB4F-8ED1-1131F5B118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7792" y="3860679"/>
            <a:ext cx="2588592" cy="133875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164875A5-54B1-7C4C-B729-E6A7BAC4AB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726" y="2366029"/>
            <a:ext cx="1028274" cy="95735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C8BDF9F1-CE56-2E45-B6B6-01699A0E70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144" y="2366029"/>
            <a:ext cx="1028274" cy="95735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33CAB070-54D7-8F4E-B351-5BC4E17FBE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435" y="2366029"/>
            <a:ext cx="1028274" cy="957359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DD367C68-58DC-3A45-83D9-F6AA3FD840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6" t="2706" r="5875" b="2464"/>
          <a:stretch/>
        </p:blipFill>
        <p:spPr>
          <a:xfrm rot="16200000">
            <a:off x="1446870" y="-221490"/>
            <a:ext cx="1322586" cy="3225875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4D5C55A7-1AA0-914C-AEBC-EC9822F577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25" y="712742"/>
            <a:ext cx="733945" cy="683328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A160A6A5-4472-4D4D-8DFD-44C23D9AC72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64" y="712742"/>
            <a:ext cx="733945" cy="683328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BA898C11-F351-B548-8914-8B888956BF1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069" y="712742"/>
            <a:ext cx="733945" cy="683328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116E09C1-FD1C-C74F-A241-500DDC813D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695" y="712742"/>
            <a:ext cx="733945" cy="683328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09706B59-CF0D-B14E-B1D8-ECB947B0FF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800" y="712742"/>
            <a:ext cx="733945" cy="683328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7795C3E9-F03C-8546-B509-3168C3A1941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26" y="1341398"/>
            <a:ext cx="733945" cy="683328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3DFAF312-FB48-1F4D-9276-0905779F04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965" y="1341398"/>
            <a:ext cx="733945" cy="683328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B767D66-9D6D-DF4B-828D-6CE08490AC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2769" y="638298"/>
            <a:ext cx="1531402" cy="1506298"/>
          </a:xfrm>
          <a:prstGeom prst="rect">
            <a:avLst/>
          </a:prstGeom>
        </p:spPr>
      </p:pic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E6FA1113-5EAF-1D40-A25D-E8103435B8B9}"/>
              </a:ext>
            </a:extLst>
          </p:cNvPr>
          <p:cNvSpPr/>
          <p:nvPr/>
        </p:nvSpPr>
        <p:spPr>
          <a:xfrm>
            <a:off x="6552837" y="2530518"/>
            <a:ext cx="2895322" cy="331206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DB2BA3C4-2C9B-B540-8014-E91ECD1043AE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rgbClr val="FF8AD8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898645" y="2567841"/>
            <a:ext cx="2224716" cy="2654300"/>
          </a:xfrm>
          <a:prstGeom prst="rect">
            <a:avLst/>
          </a:prstGeom>
          <a:noFill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F5D33EF-5FD9-5344-99BB-C615C1B2DA0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356" y="5205537"/>
            <a:ext cx="874882" cy="104358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DBB69B0-A5D3-1040-A494-CEE35E2CEC3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069" y="5220954"/>
            <a:ext cx="874882" cy="105535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ECDFB665-5A6D-F842-8797-8133A9F8391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567" y="5223142"/>
            <a:ext cx="874882" cy="107496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802F5383-7EB0-9D4F-9024-FE192D2E638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709" y="5269734"/>
            <a:ext cx="861474" cy="103917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F316C489-BCD7-914A-9862-42C1110DAFA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3606">
            <a:off x="3395170" y="5463340"/>
            <a:ext cx="632804" cy="589163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30523698-E2F2-2B4C-9042-850F1609ADC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1924">
            <a:off x="4089533" y="5422913"/>
            <a:ext cx="632804" cy="589163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C73DBE3-6713-F945-A20F-75B17B70C4D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5592">
            <a:off x="4877388" y="5466535"/>
            <a:ext cx="632804" cy="589163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2EB21632-6BD6-CB47-BD28-B4221217F48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7164">
            <a:off x="5929523" y="5475968"/>
            <a:ext cx="632804" cy="5891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995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5128E-6 -3.7037E-7 L 0.26234 0.05648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09" y="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3.7037E-7 L 0.37644 0.05394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14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-3.7037E-6 L 0.17388 0.14561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86" y="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897E-6 -3.7037E-6 L 0.29551 0.14561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76" y="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412829B1-E0BD-AD43-98FC-79760FD0AB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301" y="3860679"/>
            <a:ext cx="2588592" cy="1338757"/>
          </a:xfrm>
          <a:prstGeom prst="rect">
            <a:avLst/>
          </a:prstGeom>
        </p:spPr>
      </p:pic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37DFFC1C-D26D-D04A-B1D6-45490DE54A74}"/>
              </a:ext>
            </a:extLst>
          </p:cNvPr>
          <p:cNvSpPr/>
          <p:nvPr/>
        </p:nvSpPr>
        <p:spPr>
          <a:xfrm>
            <a:off x="450376" y="2492375"/>
            <a:ext cx="2927970" cy="3635470"/>
          </a:xfrm>
          <a:prstGeom prst="round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470CD399-04E4-2143-AAC5-1F521A0EADA3}"/>
              </a:ext>
            </a:extLst>
          </p:cNvPr>
          <p:cNvSpPr/>
          <p:nvPr/>
        </p:nvSpPr>
        <p:spPr>
          <a:xfrm>
            <a:off x="3501196" y="2492375"/>
            <a:ext cx="2927970" cy="3635470"/>
          </a:xfrm>
          <a:prstGeom prst="round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A73CE2BE-F43F-DE4A-B12A-CF5CB99F059B}"/>
              </a:ext>
            </a:extLst>
          </p:cNvPr>
          <p:cNvSpPr/>
          <p:nvPr/>
        </p:nvSpPr>
        <p:spPr>
          <a:xfrm>
            <a:off x="6533773" y="2492375"/>
            <a:ext cx="2927970" cy="3635470"/>
          </a:xfrm>
          <a:prstGeom prst="round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A6CAB985-606A-EA4C-A06A-0EB70EB792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35" y="2366029"/>
            <a:ext cx="1028274" cy="95735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6BFEEBA-65ED-CA4D-9A91-A834CCD16F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653" y="2366029"/>
            <a:ext cx="1028274" cy="95735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40ECEB4-1877-BF41-BC23-CDDE0CE43C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44" y="2366029"/>
            <a:ext cx="1028274" cy="95735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5A41808-63D9-774B-B9CE-9FF4703C66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3649" y="3860679"/>
            <a:ext cx="2588592" cy="133875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4ACEF85-3A71-9548-BD3C-4455E06A39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583" y="2366029"/>
            <a:ext cx="1028274" cy="957359"/>
          </a:xfrm>
          <a:prstGeom prst="rect">
            <a:avLst/>
          </a:prstGeom>
        </p:spPr>
      </p:pic>
      <p:sp>
        <p:nvSpPr>
          <p:cNvPr id="55" name="Rounded Rectangle 54">
            <a:extLst>
              <a:ext uri="{FF2B5EF4-FFF2-40B4-BE49-F238E27FC236}">
                <a16:creationId xmlns:a16="http://schemas.microsoft.com/office/drawing/2014/main" id="{064A3348-3365-AA49-BD46-1CBE84045282}"/>
              </a:ext>
            </a:extLst>
          </p:cNvPr>
          <p:cNvSpPr/>
          <p:nvPr/>
        </p:nvSpPr>
        <p:spPr>
          <a:xfrm>
            <a:off x="3667325" y="2532648"/>
            <a:ext cx="2634916" cy="265606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CC2AC9D6-4AC6-BB4F-8ED1-1131F5B118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7792" y="3860679"/>
            <a:ext cx="2588592" cy="133875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164875A5-54B1-7C4C-B729-E6A7BAC4AB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726" y="2366029"/>
            <a:ext cx="1028274" cy="957359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DD367C68-58DC-3A45-83D9-F6AA3FD840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6" t="2706" r="5875" b="2464"/>
          <a:stretch/>
        </p:blipFill>
        <p:spPr>
          <a:xfrm rot="16200000">
            <a:off x="1446870" y="-221490"/>
            <a:ext cx="1322586" cy="3225875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4D5C55A7-1AA0-914C-AEBC-EC9822F577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25" y="712742"/>
            <a:ext cx="733945" cy="683328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A160A6A5-4472-4D4D-8DFD-44C23D9AC72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64" y="712742"/>
            <a:ext cx="733945" cy="683328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BA898C11-F351-B548-8914-8B888956BF1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069" y="712742"/>
            <a:ext cx="733945" cy="683328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B767D66-9D6D-DF4B-828D-6CE08490AC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1196" y="639914"/>
            <a:ext cx="1522942" cy="1506298"/>
          </a:xfrm>
          <a:prstGeom prst="rect">
            <a:avLst/>
          </a:prstGeom>
        </p:spPr>
      </p:pic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E6FA1113-5EAF-1D40-A25D-E8103435B8B9}"/>
              </a:ext>
            </a:extLst>
          </p:cNvPr>
          <p:cNvSpPr/>
          <p:nvPr/>
        </p:nvSpPr>
        <p:spPr>
          <a:xfrm>
            <a:off x="6551277" y="2532648"/>
            <a:ext cx="2895322" cy="331206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DB2BA3C4-2C9B-B540-8014-E91ECD1043AE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rgbClr val="FF8AD8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897085" y="2569971"/>
            <a:ext cx="2224716" cy="2654300"/>
          </a:xfrm>
          <a:prstGeom prst="rect">
            <a:avLst/>
          </a:prstGeom>
          <a:noFill/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78DFAA4-CF42-2B4C-BADE-EEFBD8F9CB9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558" y="4989852"/>
            <a:ext cx="1028274" cy="126805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563A777B-53E3-4B43-9E9B-B12D95DA781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805" y="4977105"/>
            <a:ext cx="1070853" cy="117649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30523698-E2F2-2B4C-9042-850F1609ADC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0619">
            <a:off x="5005469" y="5234324"/>
            <a:ext cx="836821" cy="77911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F316C489-BCD7-914A-9862-42C1110DAFA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4519">
            <a:off x="4211771" y="5175867"/>
            <a:ext cx="836821" cy="7791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9552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-3.7037E-6 L 0.22323 0.1513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4" y="7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8205E-6 -3.7037E-6 L 0.3492 0.1588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2" y="7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2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17.1|5.9|6.2|13|1.8|14.1|7.5|2.4|2.2|8|4.5|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6|6.1|9.5|6.6|18.3|1.3|2|2|1.8|10.8|0.8|2.9|7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1|7.9|7.4|3.7|6.5|12.6|3|10.1|2.3|3.4|9.7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2332</TotalTime>
  <Words>0</Words>
  <Application>Microsoft Macintosh PowerPoint</Application>
  <PresentationFormat>A4 Paper (210x297 mm)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228</cp:revision>
  <dcterms:created xsi:type="dcterms:W3CDTF">2020-12-14T12:06:57Z</dcterms:created>
  <dcterms:modified xsi:type="dcterms:W3CDTF">2021-07-06T07:02:36Z</dcterms:modified>
</cp:coreProperties>
</file>