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6" r:id="rId2"/>
    <p:sldId id="318" r:id="rId3"/>
    <p:sldId id="323" r:id="rId4"/>
    <p:sldId id="324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637" userDrawn="1">
          <p15:clr>
            <a:srgbClr val="A4A3A4"/>
          </p15:clr>
        </p15:guide>
        <p15:guide id="3" orient="horz" pos="1706" userDrawn="1">
          <p15:clr>
            <a:srgbClr val="A4A3A4"/>
          </p15:clr>
        </p15:guide>
        <p15:guide id="4" orient="horz" pos="1752" userDrawn="1">
          <p15:clr>
            <a:srgbClr val="A4A3A4"/>
          </p15:clr>
        </p15:guide>
        <p15:guide id="5" pos="18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47"/>
    <a:srgbClr val="A70003"/>
    <a:srgbClr val="FF8AD8"/>
    <a:srgbClr val="FFD579"/>
    <a:srgbClr val="7A81FF"/>
    <a:srgbClr val="203864"/>
    <a:srgbClr val="1F3864"/>
    <a:srgbClr val="AB7942"/>
    <a:srgbClr val="76D6FF"/>
    <a:srgbClr val="FF2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26" autoAdjust="0"/>
    <p:restoredTop sz="94660"/>
  </p:normalViewPr>
  <p:slideViewPr>
    <p:cSldViewPr snapToGrid="0">
      <p:cViewPr varScale="1">
        <p:scale>
          <a:sx n="93" d="100"/>
          <a:sy n="93" d="100"/>
        </p:scale>
        <p:origin x="520" y="200"/>
      </p:cViewPr>
      <p:guideLst>
        <p:guide pos="5637"/>
        <p:guide orient="horz" pos="1706"/>
        <p:guide orient="horz" pos="1752"/>
        <p:guide pos="18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5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7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6.png"/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12.png"/><Relationship Id="rId9" Type="http://schemas.openxmlformats.org/officeDocument/2006/relationships/image" Target="../media/image9.png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F45A045D-0EA8-4E44-905B-12344454D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33" y="5339782"/>
            <a:ext cx="1698431" cy="1229341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8C88ADB8-5EB3-4D09-9B88-0EB15E6072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641" y="5339783"/>
            <a:ext cx="1698431" cy="1229341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ABEF9512-BDEF-418D-845A-7C5171F09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049" y="5339783"/>
            <a:ext cx="1698431" cy="1229341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ED99AEEE-CF17-4C82-AD68-6A18B6D27A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457" y="5339783"/>
            <a:ext cx="1698431" cy="1229341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F4C02664-9FB9-48D9-B17F-C3974634F2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933" y="5339783"/>
            <a:ext cx="1698431" cy="12293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8678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8C540E58-5D8F-CE42-B2D6-69F979BE61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1647" y="2496983"/>
            <a:ext cx="1034980" cy="127168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1AB8E7B-FAF7-554C-B1BD-D01D6275A2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46540" y="2555411"/>
            <a:ext cx="980632" cy="107737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5DE50BD-C21D-9A45-9C60-B8543D88C0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37164" y="2527166"/>
            <a:ext cx="980632" cy="120929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3E40E88-801F-6E4A-B014-C06F29496A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521" y="2555411"/>
            <a:ext cx="916636" cy="110571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60166DF-51CF-3A48-8115-C103CA4E5A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5788" y="2582141"/>
            <a:ext cx="996884" cy="122934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7DA7B4F-74E4-264B-B9CB-06A9963225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736" y="2605192"/>
            <a:ext cx="958671" cy="1053248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0EC8219D-3FDE-A647-BC19-F87ECBBEA7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33" y="5339782"/>
            <a:ext cx="1698431" cy="1229341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82889AD6-A3A7-1147-A4BD-D4FEA6C0D8DE}"/>
              </a:ext>
            </a:extLst>
          </p:cNvPr>
          <p:cNvGrpSpPr/>
          <p:nvPr/>
        </p:nvGrpSpPr>
        <p:grpSpPr>
          <a:xfrm>
            <a:off x="2087641" y="4737342"/>
            <a:ext cx="1698431" cy="1831782"/>
            <a:chOff x="2087641" y="4737342"/>
            <a:chExt cx="1698431" cy="1831782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A109165-DA39-FB47-A02C-4E0049B88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124788" y="4737342"/>
              <a:ext cx="949570" cy="1043249"/>
            </a:xfrm>
            <a:prstGeom prst="rect">
              <a:avLst/>
            </a:prstGeom>
          </p:spPr>
        </p:pic>
        <p:pic>
          <p:nvPicPr>
            <p:cNvPr id="19" name="Picture 18" descr="Icon&#10;&#10;Description automatically generated">
              <a:extLst>
                <a:ext uri="{FF2B5EF4-FFF2-40B4-BE49-F238E27FC236}">
                  <a16:creationId xmlns:a16="http://schemas.microsoft.com/office/drawing/2014/main" id="{2A7A699E-C5D9-E143-B3AB-24C16719C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7641" y="5339783"/>
              <a:ext cx="1698431" cy="1229341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C5E0066-86D1-D149-AD06-978B82211D37}"/>
              </a:ext>
            </a:extLst>
          </p:cNvPr>
          <p:cNvGrpSpPr/>
          <p:nvPr/>
        </p:nvGrpSpPr>
        <p:grpSpPr>
          <a:xfrm>
            <a:off x="3593981" y="4673971"/>
            <a:ext cx="1712499" cy="1895153"/>
            <a:chOff x="3593981" y="4673971"/>
            <a:chExt cx="1712499" cy="1895153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B380155-E7CE-8044-95F0-8F170F324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93981" y="4673971"/>
              <a:ext cx="980632" cy="1182915"/>
            </a:xfrm>
            <a:prstGeom prst="rect">
              <a:avLst/>
            </a:prstGeom>
          </p:spPr>
        </p:pic>
        <p:pic>
          <p:nvPicPr>
            <p:cNvPr id="20" name="Picture 19" descr="Icon&#10;&#10;Description automatically generated">
              <a:extLst>
                <a:ext uri="{FF2B5EF4-FFF2-40B4-BE49-F238E27FC236}">
                  <a16:creationId xmlns:a16="http://schemas.microsoft.com/office/drawing/2014/main" id="{48636315-A09E-4546-B43E-6592AA673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049" y="5339783"/>
              <a:ext cx="1698431" cy="1229341"/>
            </a:xfrm>
            <a:prstGeom prst="rect">
              <a:avLst/>
            </a:prstGeom>
          </p:spPr>
        </p:pic>
      </p:grpSp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88A454FF-C8C8-8D45-94A9-54875BF51E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457" y="5339783"/>
            <a:ext cx="1698431" cy="122934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1760DEF3-B8F0-1C41-A4B3-B8A21EF1A1AF}"/>
              </a:ext>
            </a:extLst>
          </p:cNvPr>
          <p:cNvGrpSpPr/>
          <p:nvPr/>
        </p:nvGrpSpPr>
        <p:grpSpPr>
          <a:xfrm>
            <a:off x="6600843" y="4616141"/>
            <a:ext cx="1760521" cy="1952983"/>
            <a:chOff x="6600843" y="4616141"/>
            <a:chExt cx="1760521" cy="1952983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F34C8F6-D850-764A-B7BF-62FEF1CDF3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0843" y="4616141"/>
              <a:ext cx="1030613" cy="122934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4313DEE-4DC2-8644-9059-AC26A81374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4456" y="4616141"/>
              <a:ext cx="1014818" cy="1224153"/>
            </a:xfrm>
            <a:prstGeom prst="rect">
              <a:avLst/>
            </a:prstGeom>
          </p:spPr>
        </p:pic>
        <p:pic>
          <p:nvPicPr>
            <p:cNvPr id="22" name="Picture 21" descr="Icon&#10;&#10;Description automatically generated">
              <a:extLst>
                <a:ext uri="{FF2B5EF4-FFF2-40B4-BE49-F238E27FC236}">
                  <a16:creationId xmlns:a16="http://schemas.microsoft.com/office/drawing/2014/main" id="{6DC7D9C2-5E3B-764E-A12B-AE86ECAB4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2933" y="5339783"/>
              <a:ext cx="1698431" cy="1229341"/>
            </a:xfrm>
            <a:prstGeom prst="rect">
              <a:avLst/>
            </a:prstGeom>
          </p:spPr>
        </p:pic>
      </p:grpSp>
      <p:pic>
        <p:nvPicPr>
          <p:cNvPr id="35" name="Picture 34" descr="A close-up of some windows&#10;&#10;Description automatically generated with low confidence">
            <a:extLst>
              <a:ext uri="{FF2B5EF4-FFF2-40B4-BE49-F238E27FC236}">
                <a16:creationId xmlns:a16="http://schemas.microsoft.com/office/drawing/2014/main" id="{21C2B8AD-5A79-0444-BB03-EC8F233B0FB1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" t="1755" r="5377" b="1355"/>
          <a:stretch/>
        </p:blipFill>
        <p:spPr>
          <a:xfrm rot="5400000">
            <a:off x="1578506" y="-455287"/>
            <a:ext cx="1631169" cy="3924886"/>
          </a:xfrm>
          <a:prstGeom prst="rect">
            <a:avLst/>
          </a:prstGeom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B4055B8D-F539-A543-BEEB-A5E6074E57CF}"/>
              </a:ext>
            </a:extLst>
          </p:cNvPr>
          <p:cNvSpPr/>
          <p:nvPr/>
        </p:nvSpPr>
        <p:spPr>
          <a:xfrm>
            <a:off x="587902" y="850667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0FF97E2-5495-2F43-A50A-BCDDA57B1CC6}"/>
              </a:ext>
            </a:extLst>
          </p:cNvPr>
          <p:cNvSpPr/>
          <p:nvPr/>
        </p:nvSpPr>
        <p:spPr>
          <a:xfrm>
            <a:off x="1365093" y="851766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7903DC74-E6C3-6546-B7CE-BE067F524958}"/>
              </a:ext>
            </a:extLst>
          </p:cNvPr>
          <p:cNvSpPr/>
          <p:nvPr/>
        </p:nvSpPr>
        <p:spPr>
          <a:xfrm>
            <a:off x="2104724" y="833815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2F20FBD-F63D-814A-87F6-D0613FA4F499}"/>
              </a:ext>
            </a:extLst>
          </p:cNvPr>
          <p:cNvSpPr/>
          <p:nvPr/>
        </p:nvSpPr>
        <p:spPr>
          <a:xfrm>
            <a:off x="2860813" y="848415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202FECC4-0F74-B949-AA32-C54CB92FD6F2}"/>
              </a:ext>
            </a:extLst>
          </p:cNvPr>
          <p:cNvSpPr/>
          <p:nvPr/>
        </p:nvSpPr>
        <p:spPr>
          <a:xfrm>
            <a:off x="3603663" y="848415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4FE9CAD-D4A1-3947-A74C-7355F5A4C693}"/>
              </a:ext>
            </a:extLst>
          </p:cNvPr>
          <p:cNvSpPr/>
          <p:nvPr/>
        </p:nvSpPr>
        <p:spPr>
          <a:xfrm>
            <a:off x="587902" y="1618721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60CD39-61CF-654E-AE8A-B2C3F175BD08}"/>
              </a:ext>
            </a:extLst>
          </p:cNvPr>
          <p:cNvSpPr/>
          <p:nvPr/>
        </p:nvSpPr>
        <p:spPr>
          <a:xfrm>
            <a:off x="1348673" y="1618721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BC565FF-BBA1-4146-B366-82100CB5607F}"/>
              </a:ext>
            </a:extLst>
          </p:cNvPr>
          <p:cNvSpPr/>
          <p:nvPr/>
        </p:nvSpPr>
        <p:spPr>
          <a:xfrm>
            <a:off x="2095595" y="1620110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8045E5EF-C2D1-6F4E-98F8-41B76D43BFC8}"/>
              </a:ext>
            </a:extLst>
          </p:cNvPr>
          <p:cNvSpPr/>
          <p:nvPr/>
        </p:nvSpPr>
        <p:spPr>
          <a:xfrm>
            <a:off x="2860813" y="1618721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C46B464E-25E9-DB40-A211-FE45DA82077B}"/>
              </a:ext>
            </a:extLst>
          </p:cNvPr>
          <p:cNvSpPr/>
          <p:nvPr/>
        </p:nvSpPr>
        <p:spPr>
          <a:xfrm>
            <a:off x="3617137" y="1618849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438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-7.40741E-7 L 0.0726 0.31435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2" y="15718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-2.96296E-6 L 0.09215 0.31088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9" y="15532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-2.96296E-6 L 0.0968 0.2919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40" y="14583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2.59259E-6 L 0.03109 0.31273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4" y="15625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-3.7037E-6 L -0.00977 0.29769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" y="14884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0.00786 0.30718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" y="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8C540E58-5D8F-CE42-B2D6-69F979BE61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7234" y="2559581"/>
            <a:ext cx="1034980" cy="127168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5DE50BD-C21D-9A45-9C60-B8543D88C0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74327" y="2638085"/>
            <a:ext cx="980632" cy="120929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60166DF-51CF-3A48-8115-C103CA4E5A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3562" y="2635220"/>
            <a:ext cx="996884" cy="122934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4281148-8644-6641-9716-92D51897FDD5}"/>
              </a:ext>
            </a:extLst>
          </p:cNvPr>
          <p:cNvGrpSpPr/>
          <p:nvPr/>
        </p:nvGrpSpPr>
        <p:grpSpPr>
          <a:xfrm>
            <a:off x="563981" y="4632733"/>
            <a:ext cx="1701683" cy="1936390"/>
            <a:chOff x="563981" y="4632733"/>
            <a:chExt cx="1701683" cy="1936390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4313DEE-4DC2-8644-9059-AC26A813749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0846" y="4632733"/>
              <a:ext cx="1014818" cy="1224153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A109165-DA39-FB47-A02C-4E0049B88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63981" y="4730243"/>
              <a:ext cx="949570" cy="1043249"/>
            </a:xfrm>
            <a:prstGeom prst="rect">
              <a:avLst/>
            </a:prstGeom>
          </p:spPr>
        </p:pic>
        <p:pic>
          <p:nvPicPr>
            <p:cNvPr id="18" name="Picture 17" descr="Icon&#10;&#10;Description automatically generated">
              <a:extLst>
                <a:ext uri="{FF2B5EF4-FFF2-40B4-BE49-F238E27FC236}">
                  <a16:creationId xmlns:a16="http://schemas.microsoft.com/office/drawing/2014/main" id="{0EC8219D-3FDE-A647-BC19-F87ECBBEA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233" y="5339782"/>
              <a:ext cx="1698431" cy="122934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57D3943-9486-B348-81FE-C243719E3AB3}"/>
              </a:ext>
            </a:extLst>
          </p:cNvPr>
          <p:cNvGrpSpPr/>
          <p:nvPr/>
        </p:nvGrpSpPr>
        <p:grpSpPr>
          <a:xfrm>
            <a:off x="2079543" y="4632732"/>
            <a:ext cx="1706529" cy="1936392"/>
            <a:chOff x="2079543" y="4632732"/>
            <a:chExt cx="1706529" cy="1936392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41AB8E7B-FAF7-554C-B1BD-D01D6275A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079543" y="4632732"/>
              <a:ext cx="1043926" cy="1146914"/>
            </a:xfrm>
            <a:prstGeom prst="rect">
              <a:avLst/>
            </a:prstGeom>
          </p:spPr>
        </p:pic>
        <p:pic>
          <p:nvPicPr>
            <p:cNvPr id="19" name="Picture 18" descr="Icon&#10;&#10;Description automatically generated">
              <a:extLst>
                <a:ext uri="{FF2B5EF4-FFF2-40B4-BE49-F238E27FC236}">
                  <a16:creationId xmlns:a16="http://schemas.microsoft.com/office/drawing/2014/main" id="{2A7A699E-C5D9-E143-B3AB-24C16719C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7641" y="5339783"/>
              <a:ext cx="1698431" cy="1229341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E401D4F-C53F-3F45-B297-6FDB03A77B2A}"/>
              </a:ext>
            </a:extLst>
          </p:cNvPr>
          <p:cNvGrpSpPr/>
          <p:nvPr/>
        </p:nvGrpSpPr>
        <p:grpSpPr>
          <a:xfrm>
            <a:off x="3593981" y="4673971"/>
            <a:ext cx="1726567" cy="1895153"/>
            <a:chOff x="3593981" y="4673971"/>
            <a:chExt cx="1726567" cy="1895153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7DA7B4F-74E4-264B-B9CB-06A9963225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1877" y="4673971"/>
              <a:ext cx="958671" cy="1053248"/>
            </a:xfrm>
            <a:prstGeom prst="rect">
              <a:avLst/>
            </a:prstGeom>
          </p:spPr>
        </p:pic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2C5E0066-86D1-D149-AD06-978B82211D37}"/>
                </a:ext>
              </a:extLst>
            </p:cNvPr>
            <p:cNvGrpSpPr/>
            <p:nvPr/>
          </p:nvGrpSpPr>
          <p:grpSpPr>
            <a:xfrm>
              <a:off x="3593981" y="4673971"/>
              <a:ext cx="1712499" cy="1895153"/>
              <a:chOff x="3593981" y="4673971"/>
              <a:chExt cx="1712499" cy="1895153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8B380155-E7CE-8044-95F0-8F170F3244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593981" y="4673971"/>
                <a:ext cx="980632" cy="1182915"/>
              </a:xfrm>
              <a:prstGeom prst="rect">
                <a:avLst/>
              </a:prstGeom>
            </p:spPr>
          </p:pic>
          <p:pic>
            <p:nvPicPr>
              <p:cNvPr id="20" name="Picture 19" descr="Icon&#10;&#10;Description automatically generated">
                <a:extLst>
                  <a:ext uri="{FF2B5EF4-FFF2-40B4-BE49-F238E27FC236}">
                    <a16:creationId xmlns:a16="http://schemas.microsoft.com/office/drawing/2014/main" id="{48636315-A09E-4546-B43E-6592AA6737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8049" y="5339783"/>
                <a:ext cx="1698431" cy="1229341"/>
              </a:xfrm>
              <a:prstGeom prst="rect">
                <a:avLst/>
              </a:prstGeom>
            </p:spPr>
          </p:pic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296A375-AE94-4640-A1A7-516D018530F9}"/>
              </a:ext>
            </a:extLst>
          </p:cNvPr>
          <p:cNvGrpSpPr/>
          <p:nvPr/>
        </p:nvGrpSpPr>
        <p:grpSpPr>
          <a:xfrm>
            <a:off x="5128457" y="4667774"/>
            <a:ext cx="1698431" cy="1901350"/>
            <a:chOff x="5128457" y="4667774"/>
            <a:chExt cx="1698431" cy="1901350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3E40E88-801F-6E4A-B014-C06F29496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5730" y="4667774"/>
              <a:ext cx="916636" cy="1105718"/>
            </a:xfrm>
            <a:prstGeom prst="rect">
              <a:avLst/>
            </a:prstGeom>
          </p:spPr>
        </p:pic>
        <p:pic>
          <p:nvPicPr>
            <p:cNvPr id="21" name="Picture 20" descr="Icon&#10;&#10;Description automatically generated">
              <a:extLst>
                <a:ext uri="{FF2B5EF4-FFF2-40B4-BE49-F238E27FC236}">
                  <a16:creationId xmlns:a16="http://schemas.microsoft.com/office/drawing/2014/main" id="{88A454FF-C8C8-8D45-94A9-54875BF51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8457" y="5339783"/>
              <a:ext cx="1698431" cy="1229341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B3172AA-D37D-0B48-A44F-B75267E05E71}"/>
              </a:ext>
            </a:extLst>
          </p:cNvPr>
          <p:cNvGrpSpPr/>
          <p:nvPr/>
        </p:nvGrpSpPr>
        <p:grpSpPr>
          <a:xfrm>
            <a:off x="6600843" y="4616141"/>
            <a:ext cx="1760521" cy="1952983"/>
            <a:chOff x="6600843" y="4616141"/>
            <a:chExt cx="1760521" cy="1952983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F34C8F6-D850-764A-B7BF-62FEF1CDF3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0843" y="4616141"/>
              <a:ext cx="1030613" cy="1229341"/>
            </a:xfrm>
            <a:prstGeom prst="rect">
              <a:avLst/>
            </a:prstGeom>
          </p:spPr>
        </p:pic>
        <p:pic>
          <p:nvPicPr>
            <p:cNvPr id="22" name="Picture 21" descr="Icon&#10;&#10;Description automatically generated">
              <a:extLst>
                <a:ext uri="{FF2B5EF4-FFF2-40B4-BE49-F238E27FC236}">
                  <a16:creationId xmlns:a16="http://schemas.microsoft.com/office/drawing/2014/main" id="{6DC7D9C2-5E3B-764E-A12B-AE86ECAB4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2933" y="5339783"/>
              <a:ext cx="1698431" cy="1229341"/>
            </a:xfrm>
            <a:prstGeom prst="rect">
              <a:avLst/>
            </a:prstGeom>
          </p:spPr>
        </p:pic>
      </p:grpSp>
      <p:pic>
        <p:nvPicPr>
          <p:cNvPr id="35" name="Picture 34" descr="A close-up of some windows&#10;&#10;Description automatically generated with low confidence">
            <a:extLst>
              <a:ext uri="{FF2B5EF4-FFF2-40B4-BE49-F238E27FC236}">
                <a16:creationId xmlns:a16="http://schemas.microsoft.com/office/drawing/2014/main" id="{21C2B8AD-5A79-0444-BB03-EC8F233B0FB1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" t="1755" r="5377" b="1355"/>
          <a:stretch/>
        </p:blipFill>
        <p:spPr>
          <a:xfrm rot="5400000">
            <a:off x="1578506" y="-455287"/>
            <a:ext cx="1631169" cy="3924886"/>
          </a:xfrm>
          <a:prstGeom prst="rect">
            <a:avLst/>
          </a:prstGeom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B4055B8D-F539-A543-BEEB-A5E6074E57CF}"/>
              </a:ext>
            </a:extLst>
          </p:cNvPr>
          <p:cNvSpPr/>
          <p:nvPr/>
        </p:nvSpPr>
        <p:spPr>
          <a:xfrm>
            <a:off x="587902" y="850667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0FF97E2-5495-2F43-A50A-BCDDA57B1CC6}"/>
              </a:ext>
            </a:extLst>
          </p:cNvPr>
          <p:cNvSpPr/>
          <p:nvPr/>
        </p:nvSpPr>
        <p:spPr>
          <a:xfrm>
            <a:off x="1365093" y="851766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7903DC74-E6C3-6546-B7CE-BE067F524958}"/>
              </a:ext>
            </a:extLst>
          </p:cNvPr>
          <p:cNvSpPr/>
          <p:nvPr/>
        </p:nvSpPr>
        <p:spPr>
          <a:xfrm>
            <a:off x="2104724" y="833815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2F20FBD-F63D-814A-87F6-D0613FA4F499}"/>
              </a:ext>
            </a:extLst>
          </p:cNvPr>
          <p:cNvSpPr/>
          <p:nvPr/>
        </p:nvSpPr>
        <p:spPr>
          <a:xfrm>
            <a:off x="2860813" y="848415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202FECC4-0F74-B949-AA32-C54CB92FD6F2}"/>
              </a:ext>
            </a:extLst>
          </p:cNvPr>
          <p:cNvSpPr/>
          <p:nvPr/>
        </p:nvSpPr>
        <p:spPr>
          <a:xfrm>
            <a:off x="3603663" y="848415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4FE9CAD-D4A1-3947-A74C-7355F5A4C693}"/>
              </a:ext>
            </a:extLst>
          </p:cNvPr>
          <p:cNvSpPr/>
          <p:nvPr/>
        </p:nvSpPr>
        <p:spPr>
          <a:xfrm>
            <a:off x="587902" y="1618721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60CD39-61CF-654E-AE8A-B2C3F175BD08}"/>
              </a:ext>
            </a:extLst>
          </p:cNvPr>
          <p:cNvSpPr/>
          <p:nvPr/>
        </p:nvSpPr>
        <p:spPr>
          <a:xfrm>
            <a:off x="1348673" y="1618721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BC565FF-BBA1-4146-B366-82100CB5607F}"/>
              </a:ext>
            </a:extLst>
          </p:cNvPr>
          <p:cNvSpPr/>
          <p:nvPr/>
        </p:nvSpPr>
        <p:spPr>
          <a:xfrm>
            <a:off x="2095595" y="1620110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8045E5EF-C2D1-6F4E-98F8-41B76D43BFC8}"/>
              </a:ext>
            </a:extLst>
          </p:cNvPr>
          <p:cNvSpPr/>
          <p:nvPr/>
        </p:nvSpPr>
        <p:spPr>
          <a:xfrm>
            <a:off x="2860813" y="1618721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C46B464E-25E9-DB40-A211-FE45DA82077B}"/>
              </a:ext>
            </a:extLst>
          </p:cNvPr>
          <p:cNvSpPr/>
          <p:nvPr/>
        </p:nvSpPr>
        <p:spPr>
          <a:xfrm>
            <a:off x="3617137" y="1618849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195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3.33333E-6 L 0.47067 0.29097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26" y="14537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7.40741E-7 L 0.43221 0.30162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3" y="1506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-2.59259E-6 L 0.22147 0.28982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4" y="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54313DEE-4DC2-8644-9059-AC26A81374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14" y="2481837"/>
            <a:ext cx="1014818" cy="122415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F164002D-4CFA-5B40-B944-69A97C1B3511}"/>
              </a:ext>
            </a:extLst>
          </p:cNvPr>
          <p:cNvGrpSpPr/>
          <p:nvPr/>
        </p:nvGrpSpPr>
        <p:grpSpPr>
          <a:xfrm>
            <a:off x="563981" y="4730243"/>
            <a:ext cx="1701683" cy="1838880"/>
            <a:chOff x="563981" y="4730243"/>
            <a:chExt cx="1701683" cy="183888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A109165-DA39-FB47-A02C-4E0049B88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63981" y="4730243"/>
              <a:ext cx="949570" cy="1043249"/>
            </a:xfrm>
            <a:prstGeom prst="rect">
              <a:avLst/>
            </a:prstGeom>
          </p:spPr>
        </p:pic>
        <p:pic>
          <p:nvPicPr>
            <p:cNvPr id="18" name="Picture 17" descr="Icon&#10;&#10;Description automatically generated">
              <a:extLst>
                <a:ext uri="{FF2B5EF4-FFF2-40B4-BE49-F238E27FC236}">
                  <a16:creationId xmlns:a16="http://schemas.microsoft.com/office/drawing/2014/main" id="{0EC8219D-3FDE-A647-BC19-F87ECBBEA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233" y="5339782"/>
              <a:ext cx="1698431" cy="1229341"/>
            </a:xfrm>
            <a:prstGeom prst="rect">
              <a:avLst/>
            </a:prstGeom>
          </p:spPr>
        </p:pic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47DA7B4F-74E4-264B-B9CB-06A9963225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468" y="2544940"/>
            <a:ext cx="958671" cy="105324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B380155-E7CE-8044-95F0-8F170F3244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4022" y="2502455"/>
            <a:ext cx="980632" cy="118291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0B066D5-4F01-ED4D-AEE1-D5924DF08B5E}"/>
              </a:ext>
            </a:extLst>
          </p:cNvPr>
          <p:cNvGrpSpPr/>
          <p:nvPr/>
        </p:nvGrpSpPr>
        <p:grpSpPr>
          <a:xfrm>
            <a:off x="3502101" y="4586879"/>
            <a:ext cx="1804379" cy="1982245"/>
            <a:chOff x="3502101" y="4586879"/>
            <a:chExt cx="1804379" cy="1982245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8C540E58-5D8F-CE42-B2D6-69F979BE619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02101" y="4586879"/>
              <a:ext cx="1034980" cy="1271680"/>
            </a:xfrm>
            <a:prstGeom prst="rect">
              <a:avLst/>
            </a:prstGeom>
          </p:spPr>
        </p:pic>
        <p:pic>
          <p:nvPicPr>
            <p:cNvPr id="20" name="Picture 19" descr="Icon&#10;&#10;Description automatically generated">
              <a:extLst>
                <a:ext uri="{FF2B5EF4-FFF2-40B4-BE49-F238E27FC236}">
                  <a16:creationId xmlns:a16="http://schemas.microsoft.com/office/drawing/2014/main" id="{48636315-A09E-4546-B43E-6592AA673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049" y="5339783"/>
              <a:ext cx="1698431" cy="1229341"/>
            </a:xfrm>
            <a:prstGeom prst="rect">
              <a:avLst/>
            </a:prstGeom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53E40E88-801F-6E4A-B014-C06F29496A6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308" y="2557661"/>
            <a:ext cx="916636" cy="110571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30045A0-8261-D447-B47B-B0E5BED35D89}"/>
              </a:ext>
            </a:extLst>
          </p:cNvPr>
          <p:cNvGrpSpPr/>
          <p:nvPr/>
        </p:nvGrpSpPr>
        <p:grpSpPr>
          <a:xfrm>
            <a:off x="5041384" y="4616140"/>
            <a:ext cx="1785504" cy="1952984"/>
            <a:chOff x="5041384" y="4616140"/>
            <a:chExt cx="1785504" cy="195298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60166DF-51CF-3A48-8115-C103CA4E5A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041384" y="4616140"/>
              <a:ext cx="996884" cy="1229341"/>
            </a:xfrm>
            <a:prstGeom prst="rect">
              <a:avLst/>
            </a:prstGeom>
          </p:spPr>
        </p:pic>
        <p:pic>
          <p:nvPicPr>
            <p:cNvPr id="21" name="Picture 20" descr="Icon&#10;&#10;Description automatically generated">
              <a:extLst>
                <a:ext uri="{FF2B5EF4-FFF2-40B4-BE49-F238E27FC236}">
                  <a16:creationId xmlns:a16="http://schemas.microsoft.com/office/drawing/2014/main" id="{88A454FF-C8C8-8D45-94A9-54875BF51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8457" y="5339783"/>
              <a:ext cx="1698431" cy="1229341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2F34C8F6-D850-764A-B7BF-62FEF1CDF30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5285" y="2436106"/>
            <a:ext cx="1030613" cy="122934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1E5E9BF-FE7B-9749-ACFB-917AEAD2E6A3}"/>
              </a:ext>
            </a:extLst>
          </p:cNvPr>
          <p:cNvGrpSpPr/>
          <p:nvPr/>
        </p:nvGrpSpPr>
        <p:grpSpPr>
          <a:xfrm>
            <a:off x="6629644" y="4649260"/>
            <a:ext cx="1731720" cy="1919864"/>
            <a:chOff x="6629644" y="4649260"/>
            <a:chExt cx="1731720" cy="1919864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5DE50BD-C21D-9A45-9C60-B8543D88C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29644" y="4649260"/>
              <a:ext cx="980632" cy="1209299"/>
            </a:xfrm>
            <a:prstGeom prst="rect">
              <a:avLst/>
            </a:prstGeom>
          </p:spPr>
        </p:pic>
        <p:pic>
          <p:nvPicPr>
            <p:cNvPr id="22" name="Picture 21" descr="Icon&#10;&#10;Description automatically generated">
              <a:extLst>
                <a:ext uri="{FF2B5EF4-FFF2-40B4-BE49-F238E27FC236}">
                  <a16:creationId xmlns:a16="http://schemas.microsoft.com/office/drawing/2014/main" id="{6DC7D9C2-5E3B-764E-A12B-AE86ECAB4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2933" y="5339783"/>
              <a:ext cx="1698431" cy="1229341"/>
            </a:xfrm>
            <a:prstGeom prst="rect">
              <a:avLst/>
            </a:prstGeom>
          </p:spPr>
        </p:pic>
      </p:grpSp>
      <p:pic>
        <p:nvPicPr>
          <p:cNvPr id="35" name="Picture 34" descr="A close-up of some windows&#10;&#10;Description automatically generated with low confidence">
            <a:extLst>
              <a:ext uri="{FF2B5EF4-FFF2-40B4-BE49-F238E27FC236}">
                <a16:creationId xmlns:a16="http://schemas.microsoft.com/office/drawing/2014/main" id="{21C2B8AD-5A79-0444-BB03-EC8F233B0FB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" t="1755" r="5377" b="1355"/>
          <a:stretch/>
        </p:blipFill>
        <p:spPr>
          <a:xfrm rot="5400000">
            <a:off x="1578506" y="-455287"/>
            <a:ext cx="1631169" cy="3924886"/>
          </a:xfrm>
          <a:prstGeom prst="rect">
            <a:avLst/>
          </a:prstGeom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B4055B8D-F539-A543-BEEB-A5E6074E57CF}"/>
              </a:ext>
            </a:extLst>
          </p:cNvPr>
          <p:cNvSpPr/>
          <p:nvPr/>
        </p:nvSpPr>
        <p:spPr>
          <a:xfrm>
            <a:off x="587902" y="850667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0FF97E2-5495-2F43-A50A-BCDDA57B1CC6}"/>
              </a:ext>
            </a:extLst>
          </p:cNvPr>
          <p:cNvSpPr/>
          <p:nvPr/>
        </p:nvSpPr>
        <p:spPr>
          <a:xfrm>
            <a:off x="1365093" y="851766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7903DC74-E6C3-6546-B7CE-BE067F524958}"/>
              </a:ext>
            </a:extLst>
          </p:cNvPr>
          <p:cNvSpPr/>
          <p:nvPr/>
        </p:nvSpPr>
        <p:spPr>
          <a:xfrm>
            <a:off x="2104724" y="833815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2F20FBD-F63D-814A-87F6-D0613FA4F499}"/>
              </a:ext>
            </a:extLst>
          </p:cNvPr>
          <p:cNvSpPr/>
          <p:nvPr/>
        </p:nvSpPr>
        <p:spPr>
          <a:xfrm>
            <a:off x="2860813" y="848415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202FECC4-0F74-B949-AA32-C54CB92FD6F2}"/>
              </a:ext>
            </a:extLst>
          </p:cNvPr>
          <p:cNvSpPr/>
          <p:nvPr/>
        </p:nvSpPr>
        <p:spPr>
          <a:xfrm>
            <a:off x="3603663" y="848415"/>
            <a:ext cx="578732" cy="5787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4FE9CAD-D4A1-3947-A74C-7355F5A4C693}"/>
              </a:ext>
            </a:extLst>
          </p:cNvPr>
          <p:cNvSpPr/>
          <p:nvPr/>
        </p:nvSpPr>
        <p:spPr>
          <a:xfrm>
            <a:off x="587902" y="1618721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60CD39-61CF-654E-AE8A-B2C3F175BD08}"/>
              </a:ext>
            </a:extLst>
          </p:cNvPr>
          <p:cNvSpPr/>
          <p:nvPr/>
        </p:nvSpPr>
        <p:spPr>
          <a:xfrm>
            <a:off x="1348673" y="1618721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BC565FF-BBA1-4146-B366-82100CB5607F}"/>
              </a:ext>
            </a:extLst>
          </p:cNvPr>
          <p:cNvSpPr/>
          <p:nvPr/>
        </p:nvSpPr>
        <p:spPr>
          <a:xfrm>
            <a:off x="2095595" y="1620110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8045E5EF-C2D1-6F4E-98F8-41B76D43BFC8}"/>
              </a:ext>
            </a:extLst>
          </p:cNvPr>
          <p:cNvSpPr/>
          <p:nvPr/>
        </p:nvSpPr>
        <p:spPr>
          <a:xfrm>
            <a:off x="2860813" y="1618721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C46B464E-25E9-DB40-A211-FE45DA82077B}"/>
              </a:ext>
            </a:extLst>
          </p:cNvPr>
          <p:cNvSpPr/>
          <p:nvPr/>
        </p:nvSpPr>
        <p:spPr>
          <a:xfrm>
            <a:off x="3617137" y="1618849"/>
            <a:ext cx="578732" cy="5787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57D3943-9486-B348-81FE-C243719E3AB3}"/>
              </a:ext>
            </a:extLst>
          </p:cNvPr>
          <p:cNvGrpSpPr/>
          <p:nvPr/>
        </p:nvGrpSpPr>
        <p:grpSpPr>
          <a:xfrm>
            <a:off x="2079543" y="4632732"/>
            <a:ext cx="1706529" cy="1936392"/>
            <a:chOff x="2079543" y="4632732"/>
            <a:chExt cx="1706529" cy="1936392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41AB8E7B-FAF7-554C-B1BD-D01D6275A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079543" y="4632732"/>
              <a:ext cx="1043926" cy="1146914"/>
            </a:xfrm>
            <a:prstGeom prst="rect">
              <a:avLst/>
            </a:prstGeom>
          </p:spPr>
        </p:pic>
        <p:pic>
          <p:nvPicPr>
            <p:cNvPr id="19" name="Picture 18" descr="Icon&#10;&#10;Description automatically generated">
              <a:extLst>
                <a:ext uri="{FF2B5EF4-FFF2-40B4-BE49-F238E27FC236}">
                  <a16:creationId xmlns:a16="http://schemas.microsoft.com/office/drawing/2014/main" id="{2A7A699E-C5D9-E143-B3AB-24C16719C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7641" y="5339783"/>
              <a:ext cx="1698431" cy="122934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51197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2.59259E-6 L 0.34775 0.3162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88" y="1581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-2.22222E-6 L 0.27981 0.31042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0" y="15509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4.07407E-6 L 0.19856 0.31296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0" y="15648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3.33333E-6 L 0.13734 0.30069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59" y="15023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4.07407E-6 L 0.08205 0.31296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3" y="1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5.4|1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10.7|8.7|17.8|13.2|8|1.1|1.2|1.5|1.2|1.2|6|3.7|25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43.2|13.8|3|1.5|1|7.9|1.3|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38.9|8.2|5.7|1.1|1.3|1.1|1|3.9|1.8|14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3256</TotalTime>
  <Words>0</Words>
  <Application>Microsoft Macintosh PowerPoint</Application>
  <PresentationFormat>A4 Paper (210x297 mm)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229</cp:revision>
  <dcterms:created xsi:type="dcterms:W3CDTF">2020-12-14T12:06:57Z</dcterms:created>
  <dcterms:modified xsi:type="dcterms:W3CDTF">2021-07-06T07:03:23Z</dcterms:modified>
</cp:coreProperties>
</file>