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6046" userDrawn="1">
          <p15:clr>
            <a:srgbClr val="A4A3A4"/>
          </p15:clr>
        </p15:guide>
        <p15:guide id="3" orient="horz" pos="2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1F3864"/>
    <a:srgbClr val="76D6FF"/>
    <a:srgbClr val="7A81FF"/>
    <a:srgbClr val="FF2913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8" autoAdjust="0"/>
    <p:restoredTop sz="94660"/>
  </p:normalViewPr>
  <p:slideViewPr>
    <p:cSldViewPr snapToGrid="0">
      <p:cViewPr varScale="1">
        <p:scale>
          <a:sx n="93" d="100"/>
          <a:sy n="93" d="100"/>
        </p:scale>
        <p:origin x="1344" y="200"/>
      </p:cViewPr>
      <p:guideLst>
        <p:guide orient="horz" pos="4320"/>
        <p:guide pos="6046"/>
        <p:guide orient="horz" pos="22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05CABD-D422-6144-A675-8F3A4A60E87D}"/>
              </a:ext>
            </a:extLst>
          </p:cNvPr>
          <p:cNvSpPr txBox="1"/>
          <p:nvPr/>
        </p:nvSpPr>
        <p:spPr>
          <a:xfrm>
            <a:off x="275862" y="992092"/>
            <a:ext cx="929322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Play the bean bag throwing game with a friend.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See how many of your 6 bean bags land inside and outside the hoop.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Score one point for every bean bag that lands inside.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Who scored the most points? 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different ways can you see 6?</a:t>
            </a:r>
          </a:p>
          <a:p>
            <a:pPr algn="ctr"/>
            <a:r>
              <a:rPr lang="en-US" sz="2800" i="1" dirty="0">
                <a:latin typeface="KG Primary Penmanship" panose="02000506000000020003" pitchFamily="2" charset="77"/>
              </a:rPr>
              <a:t>(If you don’t have beanbags at home you could use rolled up socks.)</a:t>
            </a:r>
          </a:p>
        </p:txBody>
      </p:sp>
      <p:pic>
        <p:nvPicPr>
          <p:cNvPr id="8" name="Picture 7" descr="A picture containing dark&#10;&#10;Description automatically generated">
            <a:extLst>
              <a:ext uri="{FF2B5EF4-FFF2-40B4-BE49-F238E27FC236}">
                <a16:creationId xmlns:a16="http://schemas.microsoft.com/office/drawing/2014/main" id="{43B0B6CD-4727-294E-845E-29B0652353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4" t="27150" r="18244" b="17481"/>
          <a:stretch/>
        </p:blipFill>
        <p:spPr>
          <a:xfrm>
            <a:off x="4081255" y="2933905"/>
            <a:ext cx="841220" cy="828176"/>
          </a:xfrm>
          <a:prstGeom prst="rect">
            <a:avLst/>
          </a:prstGeom>
        </p:spPr>
      </p:pic>
      <p:pic>
        <p:nvPicPr>
          <p:cNvPr id="9" name="Picture 8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2848132-E0FE-B747-B789-044C5CC9ED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5" t="24070" r="16552" b="20561"/>
          <a:stretch/>
        </p:blipFill>
        <p:spPr>
          <a:xfrm>
            <a:off x="6688872" y="2933905"/>
            <a:ext cx="895895" cy="828176"/>
          </a:xfrm>
          <a:prstGeom prst="rect">
            <a:avLst/>
          </a:prstGeom>
        </p:spPr>
      </p:pic>
      <p:pic>
        <p:nvPicPr>
          <p:cNvPr id="10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84E247A4-11AE-5640-8BAA-4D97CAEC4A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t="26240" r="16355" b="18392"/>
          <a:stretch/>
        </p:blipFill>
        <p:spPr>
          <a:xfrm>
            <a:off x="3735141" y="3506708"/>
            <a:ext cx="923466" cy="828176"/>
          </a:xfrm>
          <a:prstGeom prst="rect">
            <a:avLst/>
          </a:prstGeom>
        </p:spPr>
      </p:pic>
      <p:pic>
        <p:nvPicPr>
          <p:cNvPr id="11" name="Picture 10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C02EE5F4-791F-3943-AB3C-F4F87758EB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8" t="28431" r="16859" b="19638"/>
          <a:stretch/>
        </p:blipFill>
        <p:spPr>
          <a:xfrm>
            <a:off x="7605167" y="2986518"/>
            <a:ext cx="895895" cy="776743"/>
          </a:xfrm>
          <a:prstGeom prst="rect">
            <a:avLst/>
          </a:prstGeom>
        </p:spPr>
      </p:pic>
      <p:pic>
        <p:nvPicPr>
          <p:cNvPr id="12" name="Picture 11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97A0C81C-7483-DD4C-9581-38CE06AB33E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7" t="27509" r="17380" b="17122"/>
          <a:stretch/>
        </p:blipFill>
        <p:spPr>
          <a:xfrm>
            <a:off x="5861667" y="3351008"/>
            <a:ext cx="895895" cy="828175"/>
          </a:xfrm>
          <a:prstGeom prst="rect">
            <a:avLst/>
          </a:prstGeom>
        </p:spPr>
      </p:pic>
      <p:pic>
        <p:nvPicPr>
          <p:cNvPr id="13" name="Picture 12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F57F7C24-80DF-6D42-8CC1-AA40CC599C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7" t="27335" r="13798" b="17296"/>
          <a:stretch/>
        </p:blipFill>
        <p:spPr>
          <a:xfrm>
            <a:off x="4552329" y="3634395"/>
            <a:ext cx="923466" cy="8281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E9D74D4-89DC-A14A-B5E5-6D7C839D2D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783" y="2622919"/>
            <a:ext cx="1848309" cy="1139162"/>
          </a:xfrm>
          <a:prstGeom prst="rect">
            <a:avLst/>
          </a:prstGeom>
        </p:spPr>
      </p:pic>
      <p:pic>
        <p:nvPicPr>
          <p:cNvPr id="20" name="Picture 19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954BA8E6-A152-CB40-8916-4ECB6AF0D1B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0" r="17592"/>
          <a:stretch/>
        </p:blipFill>
        <p:spPr>
          <a:xfrm>
            <a:off x="2211784" y="3331162"/>
            <a:ext cx="1108065" cy="1414803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25AB0C74-2D40-2C45-A0E5-B28ADC67CF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12" y="1998013"/>
            <a:ext cx="4028618" cy="301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97"/>
    </mc:Choice>
    <mc:Fallback xmlns="">
      <p:transition spd="slow" advTm="19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66</Words>
  <Application>Microsoft Macintosh PowerPoint</Application>
  <PresentationFormat>A4 Paper (210x297 mm)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KG Primary Penmanship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62</cp:revision>
  <dcterms:created xsi:type="dcterms:W3CDTF">2020-12-14T12:06:57Z</dcterms:created>
  <dcterms:modified xsi:type="dcterms:W3CDTF">2021-02-10T15:12:45Z</dcterms:modified>
</cp:coreProperties>
</file>