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6046" userDrawn="1">
          <p15:clr>
            <a:srgbClr val="A4A3A4"/>
          </p15:clr>
        </p15:guide>
        <p15:guide id="3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64"/>
    <a:srgbClr val="FFD579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4660"/>
  </p:normalViewPr>
  <p:slideViewPr>
    <p:cSldViewPr snapToGrid="0">
      <p:cViewPr varScale="1">
        <p:scale>
          <a:sx n="95" d="100"/>
          <a:sy n="95" d="100"/>
        </p:scale>
        <p:origin x="1256" y="192"/>
      </p:cViewPr>
      <p:guideLst>
        <p:guide orient="horz" pos="4320"/>
        <p:guide pos="6046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04/02/2021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05CABD-D422-6144-A675-8F3A4A60E87D}"/>
              </a:ext>
            </a:extLst>
          </p:cNvPr>
          <p:cNvSpPr txBox="1"/>
          <p:nvPr/>
        </p:nvSpPr>
        <p:spPr>
          <a:xfrm>
            <a:off x="304800" y="1073000"/>
            <a:ext cx="92932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Gather together a group of 6 objects, such as buttons.</a:t>
            </a:r>
          </a:p>
          <a:p>
            <a:pPr algn="ctr"/>
            <a:endParaRPr lang="en-US" sz="16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Explore arranging your 6 objects in different ways.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different ways can you see 6?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3DD1D9-7C9E-0148-BD04-C02287144FA4}"/>
              </a:ext>
            </a:extLst>
          </p:cNvPr>
          <p:cNvGrpSpPr/>
          <p:nvPr/>
        </p:nvGrpSpPr>
        <p:grpSpPr>
          <a:xfrm>
            <a:off x="785116" y="2991723"/>
            <a:ext cx="3873600" cy="2952000"/>
            <a:chOff x="605118" y="3133164"/>
            <a:chExt cx="3873600" cy="2952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66B7357-6EBA-6547-BE78-ECEA8EB9A5A3}"/>
                </a:ext>
              </a:extLst>
            </p:cNvPr>
            <p:cNvSpPr/>
            <p:nvPr/>
          </p:nvSpPr>
          <p:spPr>
            <a:xfrm>
              <a:off x="605118" y="3133164"/>
              <a:ext cx="3873600" cy="2952000"/>
            </a:xfrm>
            <a:prstGeom prst="rect">
              <a:avLst/>
            </a:prstGeom>
            <a:solidFill>
              <a:srgbClr val="1F3864"/>
            </a:solidFill>
            <a:ln>
              <a:solidFill>
                <a:srgbClr val="1F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2205C2B-5D7F-F940-8258-9D0244C2B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55189" y="2760194"/>
              <a:ext cx="2773456" cy="36979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B80DFAB-0CA1-904B-922B-13921676DB9E}"/>
              </a:ext>
            </a:extLst>
          </p:cNvPr>
          <p:cNvGrpSpPr/>
          <p:nvPr/>
        </p:nvGrpSpPr>
        <p:grpSpPr>
          <a:xfrm>
            <a:off x="5247284" y="2991723"/>
            <a:ext cx="3873600" cy="2952000"/>
            <a:chOff x="5069453" y="2791755"/>
            <a:chExt cx="3873600" cy="2952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5034F7F-6EF3-4040-A535-186F854B456B}"/>
                </a:ext>
              </a:extLst>
            </p:cNvPr>
            <p:cNvSpPr/>
            <p:nvPr/>
          </p:nvSpPr>
          <p:spPr>
            <a:xfrm>
              <a:off x="5069453" y="2791755"/>
              <a:ext cx="3873600" cy="2952000"/>
            </a:xfrm>
            <a:prstGeom prst="rect">
              <a:avLst/>
            </a:prstGeom>
            <a:solidFill>
              <a:srgbClr val="1F3864"/>
            </a:solidFill>
            <a:ln>
              <a:solidFill>
                <a:srgbClr val="1F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Picture 15" descr="A picture containing floor, red&#10;&#10;Description automatically generated">
              <a:extLst>
                <a:ext uri="{FF2B5EF4-FFF2-40B4-BE49-F238E27FC236}">
                  <a16:creationId xmlns:a16="http://schemas.microsoft.com/office/drawing/2014/main" id="{DC375D03-E4EE-EB44-845F-0D72FDEAA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619525" y="2418785"/>
              <a:ext cx="2773456" cy="3697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57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7"/>
    </mc:Choice>
    <mc:Fallback xmlns="">
      <p:transition spd="slow" advTm="19297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30</Words>
  <Application>Microsoft Macintosh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62</cp:revision>
  <dcterms:created xsi:type="dcterms:W3CDTF">2020-12-14T12:06:57Z</dcterms:created>
  <dcterms:modified xsi:type="dcterms:W3CDTF">2021-02-04T11:50:15Z</dcterms:modified>
</cp:coreProperties>
</file>