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864"/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1320" y="200"/>
      </p:cViewPr>
      <p:guideLst>
        <p:guide orient="horz" pos="374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330993" y="1039443"/>
            <a:ext cx="924401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Make a large ten frame on the floor using tape or chalk.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Ask a helper to hide 10 objects for you to find. 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As you find your objects, bring them back and put them in your ten frame.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objects have you found?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do you still need to find?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If there is more than one player you can race to fill your 10 frames.</a:t>
            </a:r>
            <a:endParaRPr lang="en-US" sz="2400" dirty="0">
              <a:latin typeface="KG Primary Penmanship" panose="02000506000000020003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D8AEA2-9EF3-A744-8467-866C9AE18539}"/>
              </a:ext>
            </a:extLst>
          </p:cNvPr>
          <p:cNvSpPr/>
          <p:nvPr/>
        </p:nvSpPr>
        <p:spPr>
          <a:xfrm>
            <a:off x="2535381" y="2563089"/>
            <a:ext cx="4835236" cy="2463454"/>
          </a:xfrm>
          <a:prstGeom prst="rect">
            <a:avLst/>
          </a:prstGeom>
          <a:noFill/>
          <a:ln w="38100">
            <a:solidFill>
              <a:srgbClr val="1F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B27B94-F0E8-AF46-B621-5296F7F65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718" y="2678477"/>
            <a:ext cx="4566899" cy="245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74</Words>
  <Application>Microsoft Macintosh PowerPoint</Application>
  <PresentationFormat>A4 Paper (210x297 mm)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48</cp:revision>
  <dcterms:created xsi:type="dcterms:W3CDTF">2020-09-08T07:29:28Z</dcterms:created>
  <dcterms:modified xsi:type="dcterms:W3CDTF">2021-02-21T17:51:02Z</dcterms:modified>
</cp:coreProperties>
</file>