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665" r:id="rId5"/>
  </p:sldMasterIdLst>
  <p:notesMasterIdLst>
    <p:notesMasterId r:id="rId16"/>
  </p:notesMasterIdLst>
  <p:handoutMasterIdLst>
    <p:handoutMasterId r:id="rId17"/>
  </p:handoutMasterIdLst>
  <p:sldIdLst>
    <p:sldId id="261" r:id="rId6"/>
    <p:sldId id="268" r:id="rId7"/>
    <p:sldId id="263" r:id="rId8"/>
    <p:sldId id="259" r:id="rId9"/>
    <p:sldId id="264" r:id="rId10"/>
    <p:sldId id="275" r:id="rId11"/>
    <p:sldId id="272" r:id="rId12"/>
    <p:sldId id="265" r:id="rId13"/>
    <p:sldId id="274" r:id="rId14"/>
    <p:sldId id="266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13"/>
    <p:restoredTop sz="94711"/>
  </p:normalViewPr>
  <p:slideViewPr>
    <p:cSldViewPr snapToGrid="0" snapToObjects="1">
      <p:cViewPr varScale="1">
        <p:scale>
          <a:sx n="107" d="100"/>
          <a:sy n="107" d="100"/>
        </p:scale>
        <p:origin x="12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8FB2540-91E5-474D-8023-2564931E7AAD}"/>
    <pc:docChg chg="custSel modSld">
      <pc:chgData name="James Clegg" userId="c6df1435-7a36-4b38-be4d-16e68e91152f" providerId="ADAL" clId="{D8FB2540-91E5-474D-8023-2564931E7AAD}" dt="2021-06-25T11:10:13.270" v="9"/>
      <pc:docMkLst>
        <pc:docMk/>
      </pc:docMkLst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3299310921" sldId="259"/>
        </pc:sldMkLst>
        <pc:picChg chg="del">
          <ac:chgData name="James Clegg" userId="c6df1435-7a36-4b38-be4d-16e68e91152f" providerId="ADAL" clId="{D8FB2540-91E5-474D-8023-2564931E7AAD}" dt="2021-06-25T11:09:51.328" v="2" actId="478"/>
          <ac:picMkLst>
            <pc:docMk/>
            <pc:sldMk cId="3299310921" sldId="259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D8FB2540-91E5-474D-8023-2564931E7AAD}" dt="2021-06-25T11:10:13.270" v="9"/>
        <pc:sldMkLst>
          <pc:docMk/>
          <pc:sldMk cId="3754808443" sldId="261"/>
        </pc:sldMkLst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1115414497" sldId="263"/>
        </pc:sldMkLst>
        <pc:picChg chg="del">
          <ac:chgData name="James Clegg" userId="c6df1435-7a36-4b38-be4d-16e68e91152f" providerId="ADAL" clId="{D8FB2540-91E5-474D-8023-2564931E7AAD}" dt="2021-06-25T11:09:49.613" v="1" actId="478"/>
          <ac:picMkLst>
            <pc:docMk/>
            <pc:sldMk cId="1115414497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3876988678" sldId="264"/>
        </pc:sldMkLst>
        <pc:picChg chg="del">
          <ac:chgData name="James Clegg" userId="c6df1435-7a36-4b38-be4d-16e68e91152f" providerId="ADAL" clId="{D8FB2540-91E5-474D-8023-2564931E7AAD}" dt="2021-06-25T11:09:52.367" v="3" actId="478"/>
          <ac:picMkLst>
            <pc:docMk/>
            <pc:sldMk cId="3876988678" sldId="264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1141744902" sldId="265"/>
        </pc:sldMkLst>
        <pc:picChg chg="del">
          <ac:chgData name="James Clegg" userId="c6df1435-7a36-4b38-be4d-16e68e91152f" providerId="ADAL" clId="{D8FB2540-91E5-474D-8023-2564931E7AAD}" dt="2021-06-25T11:09:57.145" v="6" actId="478"/>
          <ac:picMkLst>
            <pc:docMk/>
            <pc:sldMk cId="1141744902" sldId="26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4229178441" sldId="266"/>
        </pc:sldMkLst>
        <pc:picChg chg="del">
          <ac:chgData name="James Clegg" userId="c6df1435-7a36-4b38-be4d-16e68e91152f" providerId="ADAL" clId="{D8FB2540-91E5-474D-8023-2564931E7AAD}" dt="2021-06-25T11:10:00.232" v="8" actId="478"/>
          <ac:picMkLst>
            <pc:docMk/>
            <pc:sldMk cId="4229178441" sldId="26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965450215" sldId="268"/>
        </pc:sldMkLst>
        <pc:picChg chg="del">
          <ac:chgData name="James Clegg" userId="c6df1435-7a36-4b38-be4d-16e68e91152f" providerId="ADAL" clId="{D8FB2540-91E5-474D-8023-2564931E7AAD}" dt="2021-06-25T11:09:48.313" v="0" actId="478"/>
          <ac:picMkLst>
            <pc:docMk/>
            <pc:sldMk cId="965450215" sldId="268"/>
            <ac:picMk id="2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982359870" sldId="272"/>
        </pc:sldMkLst>
        <pc:picChg chg="del">
          <ac:chgData name="James Clegg" userId="c6df1435-7a36-4b38-be4d-16e68e91152f" providerId="ADAL" clId="{D8FB2540-91E5-474D-8023-2564931E7AAD}" dt="2021-06-25T11:09:55.847" v="5" actId="478"/>
          <ac:picMkLst>
            <pc:docMk/>
            <pc:sldMk cId="982359870" sldId="272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1237130287" sldId="274"/>
        </pc:sldMkLst>
        <pc:picChg chg="del">
          <ac:chgData name="James Clegg" userId="c6df1435-7a36-4b38-be4d-16e68e91152f" providerId="ADAL" clId="{D8FB2540-91E5-474D-8023-2564931E7AAD}" dt="2021-06-25T11:09:58.658" v="7" actId="478"/>
          <ac:picMkLst>
            <pc:docMk/>
            <pc:sldMk cId="1237130287" sldId="274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8FB2540-91E5-474D-8023-2564931E7AAD}" dt="2021-06-25T11:10:13.270" v="9"/>
        <pc:sldMkLst>
          <pc:docMk/>
          <pc:sldMk cId="3719446102" sldId="275"/>
        </pc:sldMkLst>
        <pc:picChg chg="del">
          <ac:chgData name="James Clegg" userId="c6df1435-7a36-4b38-be4d-16e68e91152f" providerId="ADAL" clId="{D8FB2540-91E5-474D-8023-2564931E7AAD}" dt="2021-06-25T11:09:54.080" v="4" actId="478"/>
          <ac:picMkLst>
            <pc:docMk/>
            <pc:sldMk cId="3719446102" sldId="275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296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7474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34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406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2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0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60.png"/><Relationship Id="rId3" Type="http://schemas.openxmlformats.org/officeDocument/2006/relationships/image" Target="../media/image3.jp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11" Type="http://schemas.openxmlformats.org/officeDocument/2006/relationships/image" Target="../media/image10.png"/><Relationship Id="rId5" Type="http://schemas.openxmlformats.org/officeDocument/2006/relationships/image" Target="../media/image19.png"/><Relationship Id="rId10" Type="http://schemas.openxmlformats.org/officeDocument/2006/relationships/image" Target="../media/image20.png"/><Relationship Id="rId4" Type="http://schemas.openxmlformats.org/officeDocument/2006/relationships/image" Target="../media/image9.png"/><Relationship Id="rId9" Type="http://schemas.openxmlformats.org/officeDocument/2006/relationships/image" Target="../media/image7.png"/><Relationship Id="rId14" Type="http://schemas.openxmlformats.org/officeDocument/2006/relationships/image" Target="../media/image18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jp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23.png"/><Relationship Id="rId4" Type="http://schemas.openxmlformats.org/officeDocument/2006/relationships/image" Target="../media/image7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jp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4.png"/><Relationship Id="rId11" Type="http://schemas.openxmlformats.org/officeDocument/2006/relationships/image" Target="../media/image250.png"/><Relationship Id="rId5" Type="http://schemas.openxmlformats.org/officeDocument/2006/relationships/image" Target="../media/image27.png"/><Relationship Id="rId10" Type="http://schemas.openxmlformats.org/officeDocument/2006/relationships/image" Target="../media/image24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ACB7D8D6-E68B-4356-B69E-3CBEECF8F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1445" y="2932835"/>
            <a:ext cx="2124075" cy="25622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E4F71D-2B5B-4992-9C62-DE37E9896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8457" y="2573664"/>
            <a:ext cx="2124075" cy="26193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7F2061B-162D-4BF8-8157-12DFC6AF4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9135" y="466344"/>
            <a:ext cx="1590997" cy="191918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E396DD-4A94-4232-A70D-C636ACDBC7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9122" y="1914877"/>
            <a:ext cx="6047756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4715D0-3177-457F-87DE-B3A466545A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6433" y="4045814"/>
            <a:ext cx="1588848" cy="14792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25A18D-E642-4430-BAB0-26AA1F2CFA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44076" y="3836707"/>
            <a:ext cx="1835492" cy="17089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D9CA58-E42A-4E03-86DA-557041B02A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130772">
            <a:off x="229017" y="2280770"/>
            <a:ext cx="1674438" cy="19102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1FC4CE-DFE2-4761-A60D-D1DE4C6255D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33708" y="1019509"/>
            <a:ext cx="718713" cy="5661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184324-990A-4140-AD3F-9207755E5F4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900000">
            <a:off x="3071548" y="1430682"/>
            <a:ext cx="642178" cy="5184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60AF75A-B08F-4EC9-95B1-713F5658265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297700" y="1324100"/>
            <a:ext cx="804860" cy="5981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2182D7-3C25-4789-95DA-B4EA11C4F98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1317362">
            <a:off x="7659106" y="3885344"/>
            <a:ext cx="879221" cy="10488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DD6D54-98F2-4E4D-88A0-6733E3F2658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103729" y="4771286"/>
            <a:ext cx="743327" cy="578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32" y="4244385"/>
            <a:ext cx="1921307" cy="154013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059" y="4244385"/>
            <a:ext cx="1921307" cy="15401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059" y="4244385"/>
            <a:ext cx="1921307" cy="15401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197" y="4244385"/>
            <a:ext cx="1921307" cy="15401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301" y="4244385"/>
            <a:ext cx="1921307" cy="154013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325785" y="750039"/>
            <a:ext cx="5178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10 children.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6069" y="1499589"/>
            <a:ext cx="6184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Each boat can hold 2 children.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6069" y="2287212"/>
            <a:ext cx="6184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</a:t>
            </a:r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boats</a:t>
            </a:r>
            <a:r>
              <a:rPr lang="en-GB" sz="3200" dirty="0">
                <a:latin typeface="Comic Sans MS" panose="030F0702030302020204" pitchFamily="66" charset="0"/>
              </a:rPr>
              <a:t> will they need?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1624" y="3659610"/>
            <a:ext cx="902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2   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728322" y="3659610"/>
            <a:ext cx="902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4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117991" y="3659610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6   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73131" y="3659610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8  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28271" y="3659610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10  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423064" y="4429677"/>
            <a:ext cx="902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   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09762" y="4429677"/>
            <a:ext cx="902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   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99431" y="4429677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3   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54571" y="4429677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4   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09711" y="4429677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   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962111" y="2313581"/>
            <a:ext cx="9930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917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82900" y="562889"/>
            <a:ext cx="7010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It’s beach day!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691ED0-866F-40B8-91E8-E8F977636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4355" y="5149705"/>
            <a:ext cx="1588848" cy="14792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3EC9F8A-C929-4171-AD2F-3D72A0CF81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9955" y="3500265"/>
            <a:ext cx="1511477" cy="12202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1ADB7E5-E969-4AF9-87F0-2520C0757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2673672" y="3682082"/>
            <a:ext cx="1642036" cy="122022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9F07579-1D0D-41B5-B6D7-00D523C039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6057819" y="3170515"/>
            <a:ext cx="1793744" cy="21397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134EB20-9C92-48D2-8620-C97B619EA6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04513" y="546975"/>
            <a:ext cx="743327" cy="57841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2E1BCE7-DBC6-4E3C-A6D4-6661D35221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18483" y="2601410"/>
            <a:ext cx="3241490" cy="301793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620885" y="1584383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can you show one half?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104805" y="2220786"/>
            <a:ext cx="0" cy="1250392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5304438" y="2758451"/>
            <a:ext cx="1455535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67" y="3343516"/>
            <a:ext cx="2348727" cy="1815628"/>
          </a:xfrm>
          <a:prstGeom prst="rect">
            <a:avLst/>
          </a:prstGeom>
        </p:spPr>
      </p:pic>
      <p:cxnSp>
        <p:nvCxnSpPr>
          <p:cNvPr id="20" name="Straight Connector 19"/>
          <p:cNvCxnSpPr>
            <a:stCxn id="21" idx="0"/>
          </p:cNvCxnSpPr>
          <p:nvPr/>
        </p:nvCxnSpPr>
        <p:spPr>
          <a:xfrm>
            <a:off x="1688031" y="3343516"/>
            <a:ext cx="21342" cy="1769699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2790715" y="4297199"/>
            <a:ext cx="1455535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142108" y="3343516"/>
            <a:ext cx="0" cy="1769699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6019388" y="4252955"/>
            <a:ext cx="1890567" cy="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8675432" y="3343516"/>
            <a:ext cx="0" cy="1769699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96545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4273" y="4092273"/>
            <a:ext cx="1663408" cy="154869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94A0D27-2DD1-477C-887C-15D9BDCC04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22515" y="3090277"/>
            <a:ext cx="3390529" cy="31566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743920" y="4628286"/>
                <a:ext cx="183406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latin typeface="Comic Sans MS" panose="030F0702030302020204" pitchFamily="66" charset="0"/>
                  </a:rPr>
                  <a:t>  ?    </a:t>
                </a: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3920" y="4628286"/>
                <a:ext cx="1834064" cy="584775"/>
              </a:xfrm>
              <a:prstGeom prst="rect">
                <a:avLst/>
              </a:prstGeom>
              <a:blipFill>
                <a:blip r:embed="rId8"/>
                <a:stretch>
                  <a:fillRect t="-13542" r="-10963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614" y="892947"/>
            <a:ext cx="1663408" cy="15486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94A0D27-2DD1-477C-887C-15D9BDCC04B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64593" y="1422833"/>
            <a:ext cx="3390529" cy="31566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691ED0-866F-40B8-91E8-E8F9776364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04355" y="5149705"/>
            <a:ext cx="1588848" cy="14792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03414" y="743296"/>
            <a:ext cx="1492120" cy="15379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4331652" y="1249869"/>
                <a:ext cx="136019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4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4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652" y="1249869"/>
                <a:ext cx="1360197" cy="769441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76937" y="2321312"/>
            <a:ext cx="1492120" cy="153793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99" y="892947"/>
            <a:ext cx="1663408" cy="154869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457BA42-2A4C-4BB6-BC09-B07688D8E4D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48082" y="2308746"/>
            <a:ext cx="1492120" cy="153793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4331652" y="2728724"/>
                <a:ext cx="1360197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44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4400" dirty="0">
                    <a:latin typeface="Comic Sans MS" panose="030F0702030302020204" pitchFamily="66" charset="0"/>
                  </a:rPr>
                  <a:t> </a:t>
                </a: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652" y="2728724"/>
                <a:ext cx="1360197" cy="769441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27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5772" y="892947"/>
            <a:ext cx="1663408" cy="154869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5188" y="4092273"/>
            <a:ext cx="1663408" cy="1548690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1266" y="4092273"/>
            <a:ext cx="1663408" cy="154869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7345" y="4092273"/>
            <a:ext cx="1663408" cy="154869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227" y="4092273"/>
            <a:ext cx="1663408" cy="154869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F2889C7-042A-4BF3-BEDC-06320126D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4305" y="4092273"/>
            <a:ext cx="1663408" cy="154869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485891" y="489415"/>
            <a:ext cx="533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Capacity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7" b="89701" l="6383" r="95745">
                        <a14:backgroundMark x1="29314" y1="36545" x2="29314" y2="36545"/>
                        <a14:backgroundMark x1="30733" y1="5316" x2="30733" y2="5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110" y="680432"/>
            <a:ext cx="3857507" cy="2744941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482868" y="2963294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 has a mass of   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242" y="2787163"/>
            <a:ext cx="950178" cy="884648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377" y="1246805"/>
            <a:ext cx="950178" cy="88464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1" y="1246805"/>
            <a:ext cx="950178" cy="88464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25" y="1246805"/>
            <a:ext cx="950178" cy="88464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489" y="943317"/>
            <a:ext cx="950178" cy="88464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198" y="953404"/>
            <a:ext cx="950178" cy="884648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850" y="633819"/>
            <a:ext cx="950178" cy="88464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7" b="89701" l="6383" r="95745">
                        <a14:backgroundMark x1="29314" y1="36545" x2="29314" y2="36545"/>
                        <a14:backgroundMark x1="30733" y1="5316" x2="30733" y2="5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703" y="736666"/>
            <a:ext cx="3857507" cy="27449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227" y="1394568"/>
            <a:ext cx="909989" cy="677321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451519" y="387768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      has a mass of 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674532" y="3892556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054" y="3711105"/>
            <a:ext cx="950178" cy="88464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584883" y="297835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545" y="866405"/>
            <a:ext cx="1633864" cy="1431167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728" y="2928651"/>
            <a:ext cx="707147" cy="61941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404" y="1321082"/>
            <a:ext cx="950178" cy="884648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8" y="1321082"/>
            <a:ext cx="950178" cy="88464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852" y="1321082"/>
            <a:ext cx="950178" cy="88464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8550" y="3877683"/>
            <a:ext cx="760863" cy="566324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103959" y="4793215"/>
            <a:ext cx="7371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much heavier is the        ?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144" y="4743733"/>
            <a:ext cx="707147" cy="619418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8849" y="4643278"/>
            <a:ext cx="950178" cy="884648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7728327" y="4849449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878093" y="429947"/>
            <a:ext cx="3367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Mass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  <p:bldP spid="32" grpId="0"/>
      <p:bldP spid="34" grpId="0"/>
      <p:bldP spid="44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23" y="449146"/>
            <a:ext cx="1863116" cy="19203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02" y="1363008"/>
            <a:ext cx="895765" cy="8957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8992" y="1595663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657" y="1417072"/>
            <a:ext cx="950178" cy="8846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44575" y="158383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24944" y="1567009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09" y="1391285"/>
            <a:ext cx="950178" cy="8846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14175" y="155518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70614" y="1578838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224" y="1399694"/>
            <a:ext cx="950178" cy="8846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83666" y="1567008"/>
            <a:ext cx="621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241578" y="585074"/>
            <a:ext cx="2763112" cy="1763178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4140154" y="1363008"/>
            <a:ext cx="2231570" cy="9399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6505418" y="1364390"/>
            <a:ext cx="2185125" cy="9399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1042675" y="2906083"/>
            <a:ext cx="7385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mass of             ?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987" y="2714364"/>
            <a:ext cx="766215" cy="78973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198447" y="4349106"/>
            <a:ext cx="7385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is the mass of               ?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12" y="4305315"/>
            <a:ext cx="636376" cy="63637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687957" y="2978007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12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016" y="2854019"/>
            <a:ext cx="800715" cy="745493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7745275" y="4357562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385" y="4250755"/>
            <a:ext cx="800715" cy="74549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40087" y="1194306"/>
            <a:ext cx="1280938" cy="100895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92905" y="2906580"/>
            <a:ext cx="718713" cy="566109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1369" y="4352081"/>
            <a:ext cx="718713" cy="56610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4782" y="4326098"/>
            <a:ext cx="718713" cy="566109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485891" y="489415"/>
            <a:ext cx="533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Mass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6988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823" y="449146"/>
            <a:ext cx="1863116" cy="19203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002" y="1363008"/>
            <a:ext cx="895765" cy="89576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68992" y="1595663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10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657" y="1417072"/>
            <a:ext cx="950178" cy="8846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44575" y="1583834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24944" y="1567009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6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09" y="1391285"/>
            <a:ext cx="950178" cy="88464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714175" y="1555180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70614" y="1578838"/>
            <a:ext cx="6610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accent1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3224" y="1399694"/>
            <a:ext cx="950178" cy="88464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83666" y="1567008"/>
            <a:ext cx="621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241578" y="585074"/>
            <a:ext cx="2763112" cy="1763178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ounded Rectangle 16"/>
          <p:cNvSpPr/>
          <p:nvPr/>
        </p:nvSpPr>
        <p:spPr>
          <a:xfrm>
            <a:off x="4140154" y="1363008"/>
            <a:ext cx="2231570" cy="9399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ounded Rectangle 17"/>
          <p:cNvSpPr/>
          <p:nvPr/>
        </p:nvSpPr>
        <p:spPr>
          <a:xfrm>
            <a:off x="6505418" y="1364390"/>
            <a:ext cx="2185125" cy="93999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40087" y="1194306"/>
            <a:ext cx="1280938" cy="1008957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541313" y="2774832"/>
            <a:ext cx="8878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could you use to find a mass of 20      ?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97" y="2664197"/>
            <a:ext cx="800715" cy="745493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485891" y="489415"/>
            <a:ext cx="533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Mass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157" y="3389977"/>
            <a:ext cx="766215" cy="78973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067" y="4466272"/>
            <a:ext cx="636376" cy="63637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4230" y="4530713"/>
            <a:ext cx="718713" cy="56610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558" y="3389978"/>
            <a:ext cx="766215" cy="7897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/>
              <p:cNvSpPr txBox="1"/>
              <p:nvPr/>
            </p:nvSpPr>
            <p:spPr>
              <a:xfrm>
                <a:off x="4722066" y="3408047"/>
                <a:ext cx="339746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41" name="TextBox 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2066" y="3408047"/>
                <a:ext cx="3397465" cy="646331"/>
              </a:xfrm>
              <a:prstGeom prst="rect">
                <a:avLst/>
              </a:prstGeom>
              <a:blipFill>
                <a:blip r:embed="rId10"/>
                <a:stretch>
                  <a:fillRect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065" y="4322984"/>
            <a:ext cx="766215" cy="789739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3D19551-58D5-4FB2-A7E7-70BD75A8E2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5900" y="4523720"/>
            <a:ext cx="718713" cy="5661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/>
              <p:cNvSpPr txBox="1"/>
              <p:nvPr/>
            </p:nvSpPr>
            <p:spPr>
              <a:xfrm>
                <a:off x="4359938" y="4497616"/>
                <a:ext cx="5137175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6 </a:t>
                </a:r>
                <a14:m>
                  <m:oMath xmlns:m="http://schemas.openxmlformats.org/officeDocument/2006/math">
                    <m:r>
                      <a:rPr lang="en-GB" sz="36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3600" i="1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 </a:t>
                </a:r>
                <a14:m>
                  <m:oMath xmlns:m="http://schemas.openxmlformats.org/officeDocument/2006/math">
                    <m:r>
                      <a:rPr lang="en-GB" sz="3600" b="0" i="1" smtClean="0">
                        <a:solidFill>
                          <a:schemeClr val="accent1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600" dirty="0">
                    <a:solidFill>
                      <a:schemeClr val="accent1"/>
                    </a:solidFill>
                    <a:latin typeface="Comic Sans MS" panose="030F0702030302020204" pitchFamily="66" charset="0"/>
                  </a:rPr>
                  <a:t> 20</a:t>
                </a:r>
              </a:p>
            </p:txBody>
          </p:sp>
        </mc:Choice>
        <mc:Fallback xmlns=""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9938" y="4497616"/>
                <a:ext cx="5137175" cy="646331"/>
              </a:xfrm>
              <a:prstGeom prst="rect">
                <a:avLst/>
              </a:prstGeom>
              <a:blipFill>
                <a:blip r:embed="rId11"/>
                <a:stretch>
                  <a:fillRect t="-15094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1944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1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8982" y="782906"/>
            <a:ext cx="746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Can you name this shape?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601" y="1987627"/>
            <a:ext cx="3762895" cy="2908817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 flipH="1" flipV="1">
            <a:off x="2311076" y="2861187"/>
            <a:ext cx="1109129" cy="820644"/>
          </a:xfrm>
          <a:prstGeom prst="straightConnector1">
            <a:avLst/>
          </a:prstGeom>
          <a:ln w="76200">
            <a:solidFill>
              <a:schemeClr val="tx1"/>
            </a:solidFill>
            <a:headEnd type="stealth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n 12"/>
          <p:cNvSpPr/>
          <p:nvPr/>
        </p:nvSpPr>
        <p:spPr>
          <a:xfrm>
            <a:off x="3477990" y="2988092"/>
            <a:ext cx="588325" cy="139815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Can 8"/>
          <p:cNvSpPr/>
          <p:nvPr/>
        </p:nvSpPr>
        <p:spPr>
          <a:xfrm rot="5400000">
            <a:off x="8003924" y="3393008"/>
            <a:ext cx="588325" cy="139815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6906697" y="3102316"/>
            <a:ext cx="2621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Cylinder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7421" y="4758690"/>
            <a:ext cx="746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Where can you spot this shape?</a:t>
            </a:r>
          </a:p>
        </p:txBody>
      </p:sp>
      <p:sp>
        <p:nvSpPr>
          <p:cNvPr id="16" name="Can 15"/>
          <p:cNvSpPr/>
          <p:nvPr/>
        </p:nvSpPr>
        <p:spPr>
          <a:xfrm>
            <a:off x="5976530" y="2982753"/>
            <a:ext cx="588325" cy="1398156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23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  <p:bldP spid="9" grpId="0" animBg="1"/>
      <p:bldP spid="12" grpId="0"/>
      <p:bldP spid="14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29" y="575634"/>
            <a:ext cx="2330245" cy="18013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969" y="2100556"/>
            <a:ext cx="7385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Quarter turn, Half turn, Full turn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E1BCE7-DBC6-4E3C-A6D4-6661D35221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79982" y="3202452"/>
            <a:ext cx="2310752" cy="2151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E1BCE7-DBC6-4E3C-A6D4-6661D35221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7531" y="3202452"/>
            <a:ext cx="2310752" cy="21513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E1BCE7-DBC6-4E3C-A6D4-6661D35221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1422115" y="3354852"/>
            <a:ext cx="2310752" cy="21513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9070" y="858840"/>
            <a:ext cx="533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Building a sand castle!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1796" y="4930055"/>
            <a:ext cx="19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3788" y="4939592"/>
            <a:ext cx="19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Then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01337" y="4911689"/>
            <a:ext cx="19431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Now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9F07579-1D0D-41B5-B6D7-00D523C039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339792">
            <a:off x="5079469" y="2862416"/>
            <a:ext cx="879221" cy="104881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532966" y="3214408"/>
            <a:ext cx="227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Quarter turn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381267" y="3214408"/>
            <a:ext cx="2274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Half turn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174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251" y="3725608"/>
            <a:ext cx="2330245" cy="18013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00663" y="1385103"/>
            <a:ext cx="3931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much time…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E1BCE7-DBC6-4E3C-A6D4-6661D35221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9821" y="2150263"/>
            <a:ext cx="2310752" cy="215138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88438" y="666813"/>
            <a:ext cx="53384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Building a sand castle!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B691ED0-866F-40B8-91E8-E8F977636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40328" y="4410069"/>
            <a:ext cx="1588848" cy="14792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F07579-1D0D-41B5-B6D7-00D523C039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0181" y="2177141"/>
            <a:ext cx="879221" cy="104881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1083" y="2419489"/>
            <a:ext cx="3931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to fill a spade?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60515" y="3140833"/>
            <a:ext cx="3931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to fill a bucket?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832" y="4564930"/>
            <a:ext cx="487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to make a sand castle?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85953" y="2933570"/>
            <a:ext cx="2574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second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38940" y="2578161"/>
            <a:ext cx="2574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minute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3992" y="4110609"/>
            <a:ext cx="3735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minute or hour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3713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7.4|3.6|17.1|10.4|16.6|10.1|1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4|4.4|9.6|5.3|8.9|5.5|2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7.1|10.8|6.2|6.9|2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6|8.9|12.1|1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6.9|6.9|14.3|5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7|7.6|12.2|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0.6|1.8|9.6|7.2|4.8|4|0.9|6.1|22.2|1.1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|3.9|5.8|5|4|4.6|10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.1|4.8|5.4|5.9|1.4|1.3|1.3|10.2|1.2|1.3|1.2|1.1|5.5"/>
</p:tagLst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5BC5F11-B40C-47FE-884A-FCBB85ED7B57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purl.org/dc/dcmitype/"/>
    <ds:schemaRef ds:uri="http://purl.org/dc/terms/"/>
    <ds:schemaRef ds:uri="http://schemas.microsoft.com/office/infopath/2007/PartnerControls"/>
    <ds:schemaRef ds:uri="cee99ee9-287b-4f9a-957c-ba5ae7375c9a"/>
    <ds:schemaRef ds:uri="http://schemas.openxmlformats.org/package/2006/metadata/core-properties"/>
    <ds:schemaRef ds:uri="522d4c35-b548-4432-90ae-af4376e1c4b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1831</TotalTime>
  <Words>183</Words>
  <Application>Microsoft Office PowerPoint</Application>
  <PresentationFormat>A4 Paper (210x297 mm)</PresentationFormat>
  <Paragraphs>66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Comic Sans MS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69</cp:revision>
  <dcterms:created xsi:type="dcterms:W3CDTF">2019-10-15T10:24:11Z</dcterms:created>
  <dcterms:modified xsi:type="dcterms:W3CDTF">2021-06-25T11:10:21Z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