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4"/>
  </p:sldMasterIdLst>
  <p:notesMasterIdLst>
    <p:notesMasterId r:id="rId14"/>
  </p:notesMasterIdLst>
  <p:handoutMasterIdLst>
    <p:handoutMasterId r:id="rId15"/>
  </p:handoutMasterIdLst>
  <p:sldIdLst>
    <p:sldId id="271" r:id="rId5"/>
    <p:sldId id="260" r:id="rId6"/>
    <p:sldId id="261" r:id="rId7"/>
    <p:sldId id="262" r:id="rId8"/>
    <p:sldId id="263" r:id="rId9"/>
    <p:sldId id="264" r:id="rId10"/>
    <p:sldId id="265" r:id="rId11"/>
    <p:sldId id="267" r:id="rId12"/>
    <p:sldId id="268" r:id="rId13"/>
  </p:sldIdLst>
  <p:sldSz cx="9906000" cy="6858000" type="A4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3369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050"/>
    <a:srgbClr val="1E3A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163" autoAdjust="0"/>
    <p:restoredTop sz="94693"/>
  </p:normalViewPr>
  <p:slideViewPr>
    <p:cSldViewPr snapToGrid="0" snapToObjects="1">
      <p:cViewPr varScale="1">
        <p:scale>
          <a:sx n="107" d="100"/>
          <a:sy n="107" d="100"/>
        </p:scale>
        <p:origin x="768" y="60"/>
      </p:cViewPr>
      <p:guideLst>
        <p:guide orient="horz" pos="663"/>
        <p:guide pos="336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presProps" Target="presProps.xml"/><Relationship Id="rId20" Type="http://schemas.microsoft.com/office/2016/11/relationships/changesInfo" Target="changesInfos/changesInfo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ames Clegg" userId="c6df1435-7a36-4b38-be4d-16e68e91152f" providerId="ADAL" clId="{6673C419-48D8-402B-9A6B-2777122F89EB}"/>
    <pc:docChg chg="custSel modSld">
      <pc:chgData name="James Clegg" userId="c6df1435-7a36-4b38-be4d-16e68e91152f" providerId="ADAL" clId="{6673C419-48D8-402B-9A6B-2777122F89EB}" dt="2020-12-06T12:46:27.635" v="8"/>
      <pc:docMkLst>
        <pc:docMk/>
      </pc:docMkLst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2181109590" sldId="260"/>
        </pc:sldMkLst>
        <pc:picChg chg="del">
          <ac:chgData name="James Clegg" userId="c6df1435-7a36-4b38-be4d-16e68e91152f" providerId="ADAL" clId="{6673C419-48D8-402B-9A6B-2777122F89EB}" dt="2020-12-06T12:45:57.372" v="0" actId="478"/>
          <ac:picMkLst>
            <pc:docMk/>
            <pc:sldMk cId="2181109590" sldId="260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2504639520" sldId="261"/>
        </pc:sldMkLst>
        <pc:picChg chg="del">
          <ac:chgData name="James Clegg" userId="c6df1435-7a36-4b38-be4d-16e68e91152f" providerId="ADAL" clId="{6673C419-48D8-402B-9A6B-2777122F89EB}" dt="2020-12-06T12:46:00.735" v="1" actId="478"/>
          <ac:picMkLst>
            <pc:docMk/>
            <pc:sldMk cId="2504639520" sldId="261"/>
            <ac:picMk id="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2301799263" sldId="262"/>
        </pc:sldMkLst>
        <pc:picChg chg="del">
          <ac:chgData name="James Clegg" userId="c6df1435-7a36-4b38-be4d-16e68e91152f" providerId="ADAL" clId="{6673C419-48D8-402B-9A6B-2777122F89EB}" dt="2020-12-06T12:46:03.409" v="2" actId="478"/>
          <ac:picMkLst>
            <pc:docMk/>
            <pc:sldMk cId="2301799263" sldId="262"/>
            <ac:picMk id="16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1195630564" sldId="263"/>
        </pc:sldMkLst>
        <pc:picChg chg="del">
          <ac:chgData name="James Clegg" userId="c6df1435-7a36-4b38-be4d-16e68e91152f" providerId="ADAL" clId="{6673C419-48D8-402B-9A6B-2777122F89EB}" dt="2020-12-06T12:46:06.062" v="3" actId="478"/>
          <ac:picMkLst>
            <pc:docMk/>
            <pc:sldMk cId="1195630564" sldId="263"/>
            <ac:picMk id="14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2083881030" sldId="264"/>
        </pc:sldMkLst>
        <pc:picChg chg="del">
          <ac:chgData name="James Clegg" userId="c6df1435-7a36-4b38-be4d-16e68e91152f" providerId="ADAL" clId="{6673C419-48D8-402B-9A6B-2777122F89EB}" dt="2020-12-06T12:46:09.436" v="4" actId="478"/>
          <ac:picMkLst>
            <pc:docMk/>
            <pc:sldMk cId="2083881030" sldId="264"/>
            <ac:picMk id="3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231768331" sldId="265"/>
        </pc:sldMkLst>
        <pc:picChg chg="del">
          <ac:chgData name="James Clegg" userId="c6df1435-7a36-4b38-be4d-16e68e91152f" providerId="ADAL" clId="{6673C419-48D8-402B-9A6B-2777122F89EB}" dt="2020-12-06T12:46:12.656" v="5" actId="478"/>
          <ac:picMkLst>
            <pc:docMk/>
            <pc:sldMk cId="231768331" sldId="265"/>
            <ac:picMk id="7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3160489459" sldId="267"/>
        </pc:sldMkLst>
        <pc:picChg chg="del">
          <ac:chgData name="James Clegg" userId="c6df1435-7a36-4b38-be4d-16e68e91152f" providerId="ADAL" clId="{6673C419-48D8-402B-9A6B-2777122F89EB}" dt="2020-12-06T12:46:15.672" v="6" actId="478"/>
          <ac:picMkLst>
            <pc:docMk/>
            <pc:sldMk cId="3160489459" sldId="267"/>
            <ac:picMk id="22" creationId="{00000000-0000-0000-0000-000000000000}"/>
          </ac:picMkLst>
        </pc:picChg>
      </pc:sldChg>
      <pc:sldChg chg="delSp modTransition delAnim">
        <pc:chgData name="James Clegg" userId="c6df1435-7a36-4b38-be4d-16e68e91152f" providerId="ADAL" clId="{6673C419-48D8-402B-9A6B-2777122F89EB}" dt="2020-12-06T12:46:27.635" v="8"/>
        <pc:sldMkLst>
          <pc:docMk/>
          <pc:sldMk cId="709202273" sldId="268"/>
        </pc:sldMkLst>
        <pc:picChg chg="del">
          <ac:chgData name="James Clegg" userId="c6df1435-7a36-4b38-be4d-16e68e91152f" providerId="ADAL" clId="{6673C419-48D8-402B-9A6B-2777122F89EB}" dt="2020-12-06T12:46:18.952" v="7" actId="478"/>
          <ac:picMkLst>
            <pc:docMk/>
            <pc:sldMk cId="709202273" sldId="268"/>
            <ac:picMk id="6" creationId="{00000000-0000-0000-0000-000000000000}"/>
          </ac:picMkLst>
        </pc:picChg>
      </pc:sldChg>
      <pc:sldChg chg="modTransition">
        <pc:chgData name="James Clegg" userId="c6df1435-7a36-4b38-be4d-16e68e91152f" providerId="ADAL" clId="{6673C419-48D8-402B-9A6B-2777122F89EB}" dt="2020-12-06T12:46:27.635" v="8"/>
        <pc:sldMkLst>
          <pc:docMk/>
          <pc:sldMk cId="185584305" sldId="271"/>
        </pc:sldMkLst>
      </pc:sldChg>
    </pc:docChg>
  </pc:docChgLst>
  <pc:docChgLst>
    <pc:chgData name="James Clegg" userId="c6df1435-7a36-4b38-be4d-16e68e91152f" providerId="ADAL" clId="{900A134B-9246-4751-AC68-5D82F7C0E32E}"/>
    <pc:docChg chg="undo custSel modSld">
      <pc:chgData name="James Clegg" userId="c6df1435-7a36-4b38-be4d-16e68e91152f" providerId="ADAL" clId="{900A134B-9246-4751-AC68-5D82F7C0E32E}" dt="2020-12-06T12:11:29.674" v="342"/>
      <pc:docMkLst>
        <pc:docMk/>
      </pc:docMkLst>
      <pc:sldChg chg="addSp modSp">
        <pc:chgData name="James Clegg" userId="c6df1435-7a36-4b38-be4d-16e68e91152f" providerId="ADAL" clId="{900A134B-9246-4751-AC68-5D82F7C0E32E}" dt="2020-12-06T11:59:56.294" v="316" actId="122"/>
        <pc:sldMkLst>
          <pc:docMk/>
          <pc:sldMk cId="2181109590" sldId="260"/>
        </pc:sldMkLst>
        <pc:spChg chg="mod">
          <ac:chgData name="James Clegg" userId="c6df1435-7a36-4b38-be4d-16e68e91152f" providerId="ADAL" clId="{900A134B-9246-4751-AC68-5D82F7C0E32E}" dt="2020-12-06T11:38:11.303" v="130" actId="208"/>
          <ac:spMkLst>
            <pc:docMk/>
            <pc:sldMk cId="2181109590" sldId="260"/>
            <ac:spMk id="2" creationId="{00000000-0000-0000-0000-000000000000}"/>
          </ac:spMkLst>
        </pc:spChg>
        <pc:spChg chg="mod ord">
          <ac:chgData name="James Clegg" userId="c6df1435-7a36-4b38-be4d-16e68e91152f" providerId="ADAL" clId="{900A134B-9246-4751-AC68-5D82F7C0E32E}" dt="2020-12-06T11:38:11.303" v="130" actId="208"/>
          <ac:spMkLst>
            <pc:docMk/>
            <pc:sldMk cId="2181109590" sldId="260"/>
            <ac:spMk id="6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3:00.302" v="203" actId="404"/>
          <ac:spMkLst>
            <pc:docMk/>
            <pc:sldMk cId="2181109590" sldId="260"/>
            <ac:spMk id="12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3:00.302" v="203" actId="404"/>
          <ac:spMkLst>
            <pc:docMk/>
            <pc:sldMk cId="2181109590" sldId="260"/>
            <ac:spMk id="16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3:15.457" v="206" actId="14100"/>
          <ac:spMkLst>
            <pc:docMk/>
            <pc:sldMk cId="2181109590" sldId="260"/>
            <ac:spMk id="17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2:44.270" v="200" actId="1076"/>
          <ac:spMkLst>
            <pc:docMk/>
            <pc:sldMk cId="2181109590" sldId="260"/>
            <ac:spMk id="18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3:00.302" v="203" actId="404"/>
          <ac:spMkLst>
            <pc:docMk/>
            <pc:sldMk cId="2181109590" sldId="260"/>
            <ac:spMk id="19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3:11.329" v="205" actId="14100"/>
          <ac:spMkLst>
            <pc:docMk/>
            <pc:sldMk cId="2181109590" sldId="260"/>
            <ac:spMk id="22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2:36.514" v="199" actId="1076"/>
          <ac:spMkLst>
            <pc:docMk/>
            <pc:sldMk cId="2181109590" sldId="260"/>
            <ac:spMk id="23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2:44.270" v="200" actId="1076"/>
          <ac:spMkLst>
            <pc:docMk/>
            <pc:sldMk cId="2181109590" sldId="260"/>
            <ac:spMk id="24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2:49.965" v="201" actId="1076"/>
          <ac:spMkLst>
            <pc:docMk/>
            <pc:sldMk cId="2181109590" sldId="260"/>
            <ac:spMk id="42" creationId="{ECE94C8A-4286-4BE0-A60F-92B265123A97}"/>
          </ac:spMkLst>
        </pc:spChg>
        <pc:grpChg chg="add mod">
          <ac:chgData name="James Clegg" userId="c6df1435-7a36-4b38-be4d-16e68e91152f" providerId="ADAL" clId="{900A134B-9246-4751-AC68-5D82F7C0E32E}" dt="2020-12-06T11:32:55.516" v="66" actId="1076"/>
          <ac:grpSpMkLst>
            <pc:docMk/>
            <pc:sldMk cId="2181109590" sldId="260"/>
            <ac:grpSpMk id="28" creationId="{5887448B-0C71-4E52-AE5D-468EAB45F758}"/>
          </ac:grpSpMkLst>
        </pc:grpChg>
        <pc:graphicFrameChg chg="mod modGraphic">
          <ac:chgData name="James Clegg" userId="c6df1435-7a36-4b38-be4d-16e68e91152f" providerId="ADAL" clId="{900A134B-9246-4751-AC68-5D82F7C0E32E}" dt="2020-12-06T11:59:56.294" v="316" actId="122"/>
          <ac:graphicFrameMkLst>
            <pc:docMk/>
            <pc:sldMk cId="2181109590" sldId="260"/>
            <ac:graphicFrameMk id="3" creationId="{00000000-0000-0000-0000-000000000000}"/>
          </ac:graphicFrameMkLst>
        </pc:graphicFrameChg>
        <pc:picChg chg="add mod">
          <ac:chgData name="James Clegg" userId="c6df1435-7a36-4b38-be4d-16e68e91152f" providerId="ADAL" clId="{900A134B-9246-4751-AC68-5D82F7C0E32E}" dt="2020-12-06T11:33:01.892" v="67" actId="1076"/>
          <ac:picMkLst>
            <pc:docMk/>
            <pc:sldMk cId="2181109590" sldId="260"/>
            <ac:picMk id="5" creationId="{AF956E7E-5037-4B49-966E-52054DEE42FD}"/>
          </ac:picMkLst>
        </pc:picChg>
        <pc:picChg chg="add mod ord">
          <ac:chgData name="James Clegg" userId="c6df1435-7a36-4b38-be4d-16e68e91152f" providerId="ADAL" clId="{900A134B-9246-4751-AC68-5D82F7C0E32E}" dt="2020-12-06T11:33:01.892" v="67" actId="1076"/>
          <ac:picMkLst>
            <pc:docMk/>
            <pc:sldMk cId="2181109590" sldId="260"/>
            <ac:picMk id="9" creationId="{788AF743-5E17-4C52-9DCE-AB10E7E06ABF}"/>
          </ac:picMkLst>
        </pc:picChg>
        <pc:picChg chg="add mod">
          <ac:chgData name="James Clegg" userId="c6df1435-7a36-4b38-be4d-16e68e91152f" providerId="ADAL" clId="{900A134B-9246-4751-AC68-5D82F7C0E32E}" dt="2020-12-06T11:33:01.892" v="67" actId="1076"/>
          <ac:picMkLst>
            <pc:docMk/>
            <pc:sldMk cId="2181109590" sldId="260"/>
            <ac:picMk id="11" creationId="{7FCF7B2D-4BB1-45BD-A875-068D1A2C8596}"/>
          </ac:picMkLst>
        </pc:picChg>
        <pc:picChg chg="add mod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27" creationId="{8770C71C-0B49-427C-8509-13D0CA03D919}"/>
          </ac:picMkLst>
        </pc:picChg>
        <pc:picChg chg="add mod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33" creationId="{51FFF5F1-820A-4297-883E-7E57493AB183}"/>
          </ac:picMkLst>
        </pc:picChg>
        <pc:picChg chg="add mod ord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34" creationId="{A7E42495-1C8A-40D4-98E3-7F26F5324730}"/>
          </ac:picMkLst>
        </pc:picChg>
        <pc:picChg chg="add mod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35" creationId="{C1CEF799-B545-48F1-9494-6FD648BCDB73}"/>
          </ac:picMkLst>
        </pc:picChg>
        <pc:picChg chg="add mod ord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36" creationId="{C8E1E8A6-B802-479B-9F35-E83C87B40FD5}"/>
          </ac:picMkLst>
        </pc:picChg>
        <pc:picChg chg="add mod modCrop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37" creationId="{1CA2834A-A242-4237-844F-B64ED689A018}"/>
          </ac:picMkLst>
        </pc:picChg>
        <pc:picChg chg="mod">
          <ac:chgData name="James Clegg" userId="c6df1435-7a36-4b38-be4d-16e68e91152f" providerId="ADAL" clId="{900A134B-9246-4751-AC68-5D82F7C0E32E}" dt="2020-12-06T11:33:06.401" v="68" actId="1076"/>
          <ac:picMkLst>
            <pc:docMk/>
            <pc:sldMk cId="2181109590" sldId="260"/>
            <ac:picMk id="1026" creationId="{00000000-0000-0000-0000-000000000000}"/>
          </ac:picMkLst>
        </pc:picChg>
        <pc:picChg chg="mod ord modCrop">
          <ac:chgData name="James Clegg" userId="c6df1435-7a36-4b38-be4d-16e68e91152f" providerId="ADAL" clId="{900A134B-9246-4751-AC68-5D82F7C0E32E}" dt="2020-12-06T11:32:40.954" v="62" actId="164"/>
          <ac:picMkLst>
            <pc:docMk/>
            <pc:sldMk cId="2181109590" sldId="260"/>
            <ac:picMk id="1028" creationId="{00000000-0000-0000-0000-000000000000}"/>
          </ac:picMkLst>
        </pc:picChg>
      </pc:sldChg>
      <pc:sldChg chg="modSp">
        <pc:chgData name="James Clegg" userId="c6df1435-7a36-4b38-be4d-16e68e91152f" providerId="ADAL" clId="{900A134B-9246-4751-AC68-5D82F7C0E32E}" dt="2020-12-06T11:37:25.003" v="123" actId="1076"/>
        <pc:sldMkLst>
          <pc:docMk/>
          <pc:sldMk cId="2504639520" sldId="261"/>
        </pc:sldMkLst>
        <pc:spChg chg="mod">
          <ac:chgData name="James Clegg" userId="c6df1435-7a36-4b38-be4d-16e68e91152f" providerId="ADAL" clId="{900A134B-9246-4751-AC68-5D82F7C0E32E}" dt="2020-12-06T11:36:33.666" v="111" actId="1076"/>
          <ac:spMkLst>
            <pc:docMk/>
            <pc:sldMk cId="2504639520" sldId="261"/>
            <ac:spMk id="4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37:06.956" v="118" actId="465"/>
          <ac:spMkLst>
            <pc:docMk/>
            <pc:sldMk cId="2504639520" sldId="261"/>
            <ac:spMk id="26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7:06.956" v="118" actId="465"/>
          <ac:spMkLst>
            <pc:docMk/>
            <pc:sldMk cId="2504639520" sldId="261"/>
            <ac:spMk id="27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7:06.956" v="118" actId="465"/>
          <ac:spMkLst>
            <pc:docMk/>
            <pc:sldMk cId="2504639520" sldId="261"/>
            <ac:spMk id="28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6:26.940" v="108" actId="1076"/>
          <ac:spMkLst>
            <pc:docMk/>
            <pc:sldMk cId="2504639520" sldId="261"/>
            <ac:spMk id="29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6:39.079" v="113" actId="1076"/>
          <ac:spMkLst>
            <pc:docMk/>
            <pc:sldMk cId="2504639520" sldId="261"/>
            <ac:spMk id="30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6:39.079" v="113" actId="1076"/>
          <ac:spMkLst>
            <pc:docMk/>
            <pc:sldMk cId="2504639520" sldId="261"/>
            <ac:spMk id="31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6:42.828" v="114" actId="1076"/>
          <ac:spMkLst>
            <pc:docMk/>
            <pc:sldMk cId="2504639520" sldId="261"/>
            <ac:spMk id="32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6:47.014" v="115" actId="1076"/>
          <ac:spMkLst>
            <pc:docMk/>
            <pc:sldMk cId="2504639520" sldId="261"/>
            <ac:spMk id="33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7:06.956" v="118" actId="465"/>
          <ac:spMkLst>
            <pc:docMk/>
            <pc:sldMk cId="2504639520" sldId="261"/>
            <ac:spMk id="34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7:18.146" v="122" actId="1076"/>
          <ac:spMkLst>
            <pc:docMk/>
            <pc:sldMk cId="2504639520" sldId="261"/>
            <ac:spMk id="36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7:06.956" v="118" actId="465"/>
          <ac:spMkLst>
            <pc:docMk/>
            <pc:sldMk cId="2504639520" sldId="261"/>
            <ac:spMk id="42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7:25.003" v="123" actId="1076"/>
          <ac:spMkLst>
            <pc:docMk/>
            <pc:sldMk cId="2504639520" sldId="261"/>
            <ac:spMk id="47" creationId="{2A2F913A-F7BA-46E6-9CB4-521F216CF829}"/>
          </ac:spMkLst>
        </pc:spChg>
        <pc:picChg chg="mod">
          <ac:chgData name="James Clegg" userId="c6df1435-7a36-4b38-be4d-16e68e91152f" providerId="ADAL" clId="{900A134B-9246-4751-AC68-5D82F7C0E32E}" dt="2020-12-06T11:37:25.003" v="123" actId="1076"/>
          <ac:picMkLst>
            <pc:docMk/>
            <pc:sldMk cId="2504639520" sldId="261"/>
            <ac:picMk id="46" creationId="{D0E937A2-8399-43C4-8089-478D640493DF}"/>
          </ac:picMkLst>
        </pc:picChg>
      </pc:sldChg>
      <pc:sldChg chg="modSp">
        <pc:chgData name="James Clegg" userId="c6df1435-7a36-4b38-be4d-16e68e91152f" providerId="ADAL" clId="{900A134B-9246-4751-AC68-5D82F7C0E32E}" dt="2020-12-06T12:04:25.708" v="337" actId="1582"/>
        <pc:sldMkLst>
          <pc:docMk/>
          <pc:sldMk cId="2301799263" sldId="262"/>
        </pc:sldMkLst>
        <pc:spChg chg="mod">
          <ac:chgData name="James Clegg" userId="c6df1435-7a36-4b38-be4d-16e68e91152f" providerId="ADAL" clId="{900A134B-9246-4751-AC68-5D82F7C0E32E}" dt="2020-12-06T11:40:42.796" v="159"/>
          <ac:spMkLst>
            <pc:docMk/>
            <pc:sldMk cId="2301799263" sldId="262"/>
            <ac:spMk id="2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47.869" v="172" actId="1038"/>
          <ac:spMkLst>
            <pc:docMk/>
            <pc:sldMk cId="2301799263" sldId="262"/>
            <ac:spMk id="3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31.418" v="157" actId="554"/>
          <ac:spMkLst>
            <pc:docMk/>
            <pc:sldMk cId="2301799263" sldId="262"/>
            <ac:spMk id="6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7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8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24.096" v="156" actId="208"/>
          <ac:spMkLst>
            <pc:docMk/>
            <pc:sldMk cId="2301799263" sldId="262"/>
            <ac:spMk id="13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31.418" v="157" actId="554"/>
          <ac:spMkLst>
            <pc:docMk/>
            <pc:sldMk cId="2301799263" sldId="262"/>
            <ac:spMk id="15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17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31.418" v="157" actId="554"/>
          <ac:spMkLst>
            <pc:docMk/>
            <pc:sldMk cId="2301799263" sldId="262"/>
            <ac:spMk id="22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23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26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27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20.681" v="155" actId="207"/>
          <ac:spMkLst>
            <pc:docMk/>
            <pc:sldMk cId="2301799263" sldId="262"/>
            <ac:spMk id="28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31.418" v="157" actId="554"/>
          <ac:spMkLst>
            <pc:docMk/>
            <pc:sldMk cId="2301799263" sldId="262"/>
            <ac:spMk id="29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40.045" v="158" actId="1076"/>
          <ac:spMkLst>
            <pc:docMk/>
            <pc:sldMk cId="2301799263" sldId="262"/>
            <ac:spMk id="31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31.418" v="157" actId="554"/>
          <ac:spMkLst>
            <pc:docMk/>
            <pc:sldMk cId="2301799263" sldId="262"/>
            <ac:spMk id="41" creationId="{ECE94C8A-4286-4BE0-A60F-92B265123A97}"/>
          </ac:spMkLst>
        </pc:spChg>
        <pc:cxnChg chg="mod">
          <ac:chgData name="James Clegg" userId="c6df1435-7a36-4b38-be4d-16e68e91152f" providerId="ADAL" clId="{900A134B-9246-4751-AC68-5D82F7C0E32E}" dt="2020-12-06T12:04:25.708" v="337" actId="1582"/>
          <ac:cxnSpMkLst>
            <pc:docMk/>
            <pc:sldMk cId="2301799263" sldId="262"/>
            <ac:cxnSpMk id="20" creationId="{00000000-0000-0000-0000-000000000000}"/>
          </ac:cxnSpMkLst>
        </pc:cxnChg>
        <pc:cxnChg chg="mod">
          <ac:chgData name="James Clegg" userId="c6df1435-7a36-4b38-be4d-16e68e91152f" providerId="ADAL" clId="{900A134B-9246-4751-AC68-5D82F7C0E32E}" dt="2020-12-06T12:04:25.708" v="337" actId="1582"/>
          <ac:cxnSpMkLst>
            <pc:docMk/>
            <pc:sldMk cId="2301799263" sldId="262"/>
            <ac:cxnSpMk id="21" creationId="{00000000-0000-0000-0000-000000000000}"/>
          </ac:cxnSpMkLst>
        </pc:cxnChg>
      </pc:sldChg>
      <pc:sldChg chg="addSp delSp modSp">
        <pc:chgData name="James Clegg" userId="c6df1435-7a36-4b38-be4d-16e68e91152f" providerId="ADAL" clId="{900A134B-9246-4751-AC68-5D82F7C0E32E}" dt="2020-12-06T12:00:04.657" v="318" actId="122"/>
        <pc:sldMkLst>
          <pc:docMk/>
          <pc:sldMk cId="1195630564" sldId="263"/>
        </pc:sldMkLst>
        <pc:spChg chg="mod">
          <ac:chgData name="James Clegg" userId="c6df1435-7a36-4b38-be4d-16e68e91152f" providerId="ADAL" clId="{900A134B-9246-4751-AC68-5D82F7C0E32E}" dt="2020-12-06T11:39:49.928" v="152" actId="1076"/>
          <ac:spMkLst>
            <pc:docMk/>
            <pc:sldMk cId="1195630564" sldId="263"/>
            <ac:spMk id="5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9:49.928" v="152" actId="1076"/>
          <ac:spMkLst>
            <pc:docMk/>
            <pc:sldMk cId="1195630564" sldId="263"/>
            <ac:spMk id="6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39:55.243" v="153" actId="1076"/>
          <ac:spMkLst>
            <pc:docMk/>
            <pc:sldMk cId="1195630564" sldId="263"/>
            <ac:spMk id="8" creationId="{2A2F913A-F7BA-46E6-9CB4-521F216CF829}"/>
          </ac:spMkLst>
        </pc:spChg>
        <pc:spChg chg="mod ord">
          <ac:chgData name="James Clegg" userId="c6df1435-7a36-4b38-be4d-16e68e91152f" providerId="ADAL" clId="{900A134B-9246-4751-AC68-5D82F7C0E32E}" dt="2020-12-06T11:38:47.094" v="136" actId="14100"/>
          <ac:spMkLst>
            <pc:docMk/>
            <pc:sldMk cId="1195630564" sldId="263"/>
            <ac:spMk id="9" creationId="{00000000-0000-0000-0000-000000000000}"/>
          </ac:spMkLst>
        </pc:spChg>
        <pc:spChg chg="mod ord">
          <ac:chgData name="James Clegg" userId="c6df1435-7a36-4b38-be4d-16e68e91152f" providerId="ADAL" clId="{900A134B-9246-4751-AC68-5D82F7C0E32E}" dt="2020-12-06T11:38:58.497" v="140" actId="14100"/>
          <ac:spMkLst>
            <pc:docMk/>
            <pc:sldMk cId="1195630564" sldId="263"/>
            <ac:spMk id="10" creationId="{00000000-0000-0000-0000-000000000000}"/>
          </ac:spMkLst>
        </pc:spChg>
        <pc:spChg chg="mod ord">
          <ac:chgData name="James Clegg" userId="c6df1435-7a36-4b38-be4d-16e68e91152f" providerId="ADAL" clId="{900A134B-9246-4751-AC68-5D82F7C0E32E}" dt="2020-12-06T11:39:11.432" v="145" actId="14100"/>
          <ac:spMkLst>
            <pc:docMk/>
            <pc:sldMk cId="1195630564" sldId="263"/>
            <ac:spMk id="11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0:01.486" v="154" actId="554"/>
          <ac:spMkLst>
            <pc:docMk/>
            <pc:sldMk cId="1195630564" sldId="263"/>
            <ac:spMk id="20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01.486" v="154" actId="554"/>
          <ac:spMkLst>
            <pc:docMk/>
            <pc:sldMk cId="1195630564" sldId="263"/>
            <ac:spMk id="21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0:01.486" v="154" actId="554"/>
          <ac:spMkLst>
            <pc:docMk/>
            <pc:sldMk cId="1195630564" sldId="263"/>
            <ac:spMk id="22" creationId="{ECE94C8A-4286-4BE0-A60F-92B265123A97}"/>
          </ac:spMkLst>
        </pc:spChg>
        <pc:grpChg chg="add">
          <ac:chgData name="James Clegg" userId="c6df1435-7a36-4b38-be4d-16e68e91152f" providerId="ADAL" clId="{900A134B-9246-4751-AC68-5D82F7C0E32E}" dt="2020-12-06T11:34:23.204" v="76"/>
          <ac:grpSpMkLst>
            <pc:docMk/>
            <pc:sldMk cId="1195630564" sldId="263"/>
            <ac:grpSpMk id="27" creationId="{C15FFEBB-F399-47F9-A4D2-028D205E7877}"/>
          </ac:grpSpMkLst>
        </pc:grpChg>
        <pc:graphicFrameChg chg="del">
          <ac:chgData name="James Clegg" userId="c6df1435-7a36-4b38-be4d-16e68e91152f" providerId="ADAL" clId="{900A134B-9246-4751-AC68-5D82F7C0E32E}" dt="2020-12-06T11:34:22.898" v="75" actId="478"/>
          <ac:graphicFrameMkLst>
            <pc:docMk/>
            <pc:sldMk cId="1195630564" sldId="263"/>
            <ac:graphicFrameMk id="2" creationId="{00000000-0000-0000-0000-000000000000}"/>
          </ac:graphicFrameMkLst>
        </pc:graphicFrameChg>
        <pc:graphicFrameChg chg="add modGraphic">
          <ac:chgData name="James Clegg" userId="c6df1435-7a36-4b38-be4d-16e68e91152f" providerId="ADAL" clId="{900A134B-9246-4751-AC68-5D82F7C0E32E}" dt="2020-12-06T12:00:04.657" v="318" actId="122"/>
          <ac:graphicFrameMkLst>
            <pc:docMk/>
            <pc:sldMk cId="1195630564" sldId="263"/>
            <ac:graphicFrameMk id="19" creationId="{7BAF372F-A086-4D35-9A3A-E3B36A32DE80}"/>
          </ac:graphicFrameMkLst>
        </pc:graphicFrameChg>
        <pc:picChg chg="del">
          <ac:chgData name="James Clegg" userId="c6df1435-7a36-4b38-be4d-16e68e91152f" providerId="ADAL" clId="{900A134B-9246-4751-AC68-5D82F7C0E32E}" dt="2020-12-06T11:34:22.898" v="75" actId="478"/>
          <ac:picMkLst>
            <pc:docMk/>
            <pc:sldMk cId="1195630564" sldId="263"/>
            <ac:picMk id="3" creationId="{00000000-0000-0000-0000-000000000000}"/>
          </ac:picMkLst>
        </pc:picChg>
        <pc:picChg chg="del">
          <ac:chgData name="James Clegg" userId="c6df1435-7a36-4b38-be4d-16e68e91152f" providerId="ADAL" clId="{900A134B-9246-4751-AC68-5D82F7C0E32E}" dt="2020-12-06T11:34:22.898" v="75" actId="478"/>
          <ac:picMkLst>
            <pc:docMk/>
            <pc:sldMk cId="1195630564" sldId="263"/>
            <ac:picMk id="4" creationId="{00000000-0000-0000-0000-000000000000}"/>
          </ac:picMkLst>
        </pc:picChg>
        <pc:picChg chg="mod">
          <ac:chgData name="James Clegg" userId="c6df1435-7a36-4b38-be4d-16e68e91152f" providerId="ADAL" clId="{900A134B-9246-4751-AC68-5D82F7C0E32E}" dt="2020-12-06T11:39:55.243" v="153" actId="1076"/>
          <ac:picMkLst>
            <pc:docMk/>
            <pc:sldMk cId="1195630564" sldId="263"/>
            <ac:picMk id="7" creationId="{D0E937A2-8399-43C4-8089-478D640493DF}"/>
          </ac:picMkLst>
        </pc:picChg>
        <pc:picChg chg="add">
          <ac:chgData name="James Clegg" userId="c6df1435-7a36-4b38-be4d-16e68e91152f" providerId="ADAL" clId="{900A134B-9246-4751-AC68-5D82F7C0E32E}" dt="2020-12-06T11:34:23.204" v="76"/>
          <ac:picMkLst>
            <pc:docMk/>
            <pc:sldMk cId="1195630564" sldId="263"/>
            <ac:picMk id="23" creationId="{38450504-5C71-4DB3-81A1-A3FB036B7256}"/>
          </ac:picMkLst>
        </pc:picChg>
        <pc:picChg chg="add">
          <ac:chgData name="James Clegg" userId="c6df1435-7a36-4b38-be4d-16e68e91152f" providerId="ADAL" clId="{900A134B-9246-4751-AC68-5D82F7C0E32E}" dt="2020-12-06T11:34:23.204" v="76"/>
          <ac:picMkLst>
            <pc:docMk/>
            <pc:sldMk cId="1195630564" sldId="263"/>
            <ac:picMk id="24" creationId="{A25D193B-AF5C-4DCB-BFE3-8A6F7DF2516D}"/>
          </ac:picMkLst>
        </pc:picChg>
        <pc:picChg chg="add">
          <ac:chgData name="James Clegg" userId="c6df1435-7a36-4b38-be4d-16e68e91152f" providerId="ADAL" clId="{900A134B-9246-4751-AC68-5D82F7C0E32E}" dt="2020-12-06T11:34:23.204" v="76"/>
          <ac:picMkLst>
            <pc:docMk/>
            <pc:sldMk cId="1195630564" sldId="263"/>
            <ac:picMk id="25" creationId="{33F7444C-D0CE-4F94-B1A1-D1BF7A4CE543}"/>
          </ac:picMkLst>
        </pc:picChg>
        <pc:picChg chg="add">
          <ac:chgData name="James Clegg" userId="c6df1435-7a36-4b38-be4d-16e68e91152f" providerId="ADAL" clId="{900A134B-9246-4751-AC68-5D82F7C0E32E}" dt="2020-12-06T11:34:23.204" v="76"/>
          <ac:picMkLst>
            <pc:docMk/>
            <pc:sldMk cId="1195630564" sldId="263"/>
            <ac:picMk id="26" creationId="{D8F84127-5852-4AAE-B5C9-45B0F53AB6FD}"/>
          </ac:picMkLst>
        </pc:picChg>
        <pc:cxnChg chg="mod ord">
          <ac:chgData name="James Clegg" userId="c6df1435-7a36-4b38-be4d-16e68e91152f" providerId="ADAL" clId="{900A134B-9246-4751-AC68-5D82F7C0E32E}" dt="2020-12-06T11:39:36.775" v="151" actId="14100"/>
          <ac:cxnSpMkLst>
            <pc:docMk/>
            <pc:sldMk cId="1195630564" sldId="263"/>
            <ac:cxnSpMk id="13" creationId="{00000000-0000-0000-0000-000000000000}"/>
          </ac:cxnSpMkLst>
        </pc:cxnChg>
        <pc:cxnChg chg="mod ord">
          <ac:chgData name="James Clegg" userId="c6df1435-7a36-4b38-be4d-16e68e91152f" providerId="ADAL" clId="{900A134B-9246-4751-AC68-5D82F7C0E32E}" dt="2020-12-06T11:39:31.080" v="149" actId="14100"/>
          <ac:cxnSpMkLst>
            <pc:docMk/>
            <pc:sldMk cId="1195630564" sldId="263"/>
            <ac:cxnSpMk id="15" creationId="{00000000-0000-0000-0000-000000000000}"/>
          </ac:cxnSpMkLst>
        </pc:cxnChg>
        <pc:cxnChg chg="mod ord">
          <ac:chgData name="James Clegg" userId="c6df1435-7a36-4b38-be4d-16e68e91152f" providerId="ADAL" clId="{900A134B-9246-4751-AC68-5D82F7C0E32E}" dt="2020-12-06T11:39:33.672" v="150" actId="14100"/>
          <ac:cxnSpMkLst>
            <pc:docMk/>
            <pc:sldMk cId="1195630564" sldId="263"/>
            <ac:cxnSpMk id="18" creationId="{00000000-0000-0000-0000-000000000000}"/>
          </ac:cxnSpMkLst>
        </pc:cxnChg>
      </pc:sldChg>
      <pc:sldChg chg="modSp">
        <pc:chgData name="James Clegg" userId="c6df1435-7a36-4b38-be4d-16e68e91152f" providerId="ADAL" clId="{900A134B-9246-4751-AC68-5D82F7C0E32E}" dt="2020-12-06T11:46:04.804" v="229" actId="122"/>
        <pc:sldMkLst>
          <pc:docMk/>
          <pc:sldMk cId="2083881030" sldId="264"/>
        </pc:sldMkLst>
        <pc:spChg chg="mod">
          <ac:chgData name="James Clegg" userId="c6df1435-7a36-4b38-be4d-16e68e91152f" providerId="ADAL" clId="{900A134B-9246-4751-AC68-5D82F7C0E32E}" dt="2020-12-06T11:44:52.223" v="207" actId="1076"/>
          <ac:spMkLst>
            <pc:docMk/>
            <pc:sldMk cId="2083881030" sldId="264"/>
            <ac:spMk id="9" creationId="{2A2F913A-F7BA-46E6-9CB4-521F216CF829}"/>
          </ac:spMkLst>
        </pc:spChg>
        <pc:spChg chg="mod">
          <ac:chgData name="James Clegg" userId="c6df1435-7a36-4b38-be4d-16e68e91152f" providerId="ADAL" clId="{900A134B-9246-4751-AC68-5D82F7C0E32E}" dt="2020-12-06T11:45:53.502" v="222" actId="1076"/>
          <ac:spMkLst>
            <pc:docMk/>
            <pc:sldMk cId="2083881030" sldId="264"/>
            <ac:spMk id="10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5:53.502" v="222" actId="1076"/>
          <ac:spMkLst>
            <pc:docMk/>
            <pc:sldMk cId="2083881030" sldId="264"/>
            <ac:spMk id="11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5:53.502" v="222" actId="1076"/>
          <ac:spMkLst>
            <pc:docMk/>
            <pc:sldMk cId="2083881030" sldId="264"/>
            <ac:spMk id="12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5:57.445" v="223" actId="1076"/>
          <ac:spMkLst>
            <pc:docMk/>
            <pc:sldMk cId="2083881030" sldId="264"/>
            <ac:spMk id="13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6:04.804" v="229" actId="122"/>
          <ac:spMkLst>
            <pc:docMk/>
            <pc:sldMk cId="2083881030" sldId="264"/>
            <ac:spMk id="14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5:53.502" v="222" actId="1076"/>
          <ac:spMkLst>
            <pc:docMk/>
            <pc:sldMk cId="2083881030" sldId="264"/>
            <ac:spMk id="15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5:53.502" v="222" actId="1076"/>
          <ac:spMkLst>
            <pc:docMk/>
            <pc:sldMk cId="2083881030" sldId="264"/>
            <ac:spMk id="16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44:57.911" v="208" actId="1076"/>
          <ac:spMkLst>
            <pc:docMk/>
            <pc:sldMk cId="2083881030" sldId="264"/>
            <ac:spMk id="17" creationId="{ECE94C8A-4286-4BE0-A60F-92B265123A97}"/>
          </ac:spMkLst>
        </pc:spChg>
        <pc:picChg chg="mod">
          <ac:chgData name="James Clegg" userId="c6df1435-7a36-4b38-be4d-16e68e91152f" providerId="ADAL" clId="{900A134B-9246-4751-AC68-5D82F7C0E32E}" dt="2020-12-06T11:44:52.223" v="207" actId="1076"/>
          <ac:picMkLst>
            <pc:docMk/>
            <pc:sldMk cId="2083881030" sldId="264"/>
            <ac:picMk id="8" creationId="{D0E937A2-8399-43C4-8089-478D640493DF}"/>
          </ac:picMkLst>
        </pc:picChg>
      </pc:sldChg>
      <pc:sldChg chg="addSp delSp modSp">
        <pc:chgData name="James Clegg" userId="c6df1435-7a36-4b38-be4d-16e68e91152f" providerId="ADAL" clId="{900A134B-9246-4751-AC68-5D82F7C0E32E}" dt="2020-12-06T12:00:26.657" v="322" actId="14100"/>
        <pc:sldMkLst>
          <pc:docMk/>
          <pc:sldMk cId="231768331" sldId="265"/>
        </pc:sldMkLst>
        <pc:spChg chg="mod ord">
          <ac:chgData name="James Clegg" userId="c6df1435-7a36-4b38-be4d-16e68e91152f" providerId="ADAL" clId="{900A134B-9246-4751-AC68-5D82F7C0E32E}" dt="2020-12-06T11:47:33.912" v="236" actId="1036"/>
          <ac:spMkLst>
            <pc:docMk/>
            <pc:sldMk cId="231768331" sldId="265"/>
            <ac:spMk id="5" creationId="{00000000-0000-0000-0000-000000000000}"/>
          </ac:spMkLst>
        </pc:spChg>
        <pc:spChg chg="mod ord">
          <ac:chgData name="James Clegg" userId="c6df1435-7a36-4b38-be4d-16e68e91152f" providerId="ADAL" clId="{900A134B-9246-4751-AC68-5D82F7C0E32E}" dt="2020-12-06T11:47:43.784" v="240" actId="14100"/>
          <ac:spMkLst>
            <pc:docMk/>
            <pc:sldMk cId="231768331" sldId="265"/>
            <ac:spMk id="6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8:04.101" v="246" actId="1076"/>
          <ac:spMkLst>
            <pc:docMk/>
            <pc:sldMk cId="231768331" sldId="265"/>
            <ac:spMk id="13" creationId="{2A2F913A-F7BA-46E6-9CB4-521F216CF829}"/>
          </ac:spMkLst>
        </pc:spChg>
        <pc:spChg chg="mod">
          <ac:chgData name="James Clegg" userId="c6df1435-7a36-4b38-be4d-16e68e91152f" providerId="ADAL" clId="{900A134B-9246-4751-AC68-5D82F7C0E32E}" dt="2020-12-06T11:49:12.745" v="272" actId="1036"/>
          <ac:spMkLst>
            <pc:docMk/>
            <pc:sldMk cId="231768331" sldId="265"/>
            <ac:spMk id="18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9:12.745" v="272" actId="1036"/>
          <ac:spMkLst>
            <pc:docMk/>
            <pc:sldMk cId="231768331" sldId="265"/>
            <ac:spMk id="22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9:32.464" v="278" actId="14100"/>
          <ac:spMkLst>
            <pc:docMk/>
            <pc:sldMk cId="231768331" sldId="265"/>
            <ac:spMk id="23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9:43.705" v="284" actId="1036"/>
          <ac:spMkLst>
            <pc:docMk/>
            <pc:sldMk cId="231768331" sldId="265"/>
            <ac:spMk id="24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9:12.745" v="272" actId="1036"/>
          <ac:spMkLst>
            <pc:docMk/>
            <pc:sldMk cId="231768331" sldId="265"/>
            <ac:spMk id="25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9:23.660" v="275" actId="14100"/>
          <ac:spMkLst>
            <pc:docMk/>
            <pc:sldMk cId="231768331" sldId="265"/>
            <ac:spMk id="27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9:43.705" v="284" actId="1036"/>
          <ac:spMkLst>
            <pc:docMk/>
            <pc:sldMk cId="231768331" sldId="265"/>
            <ac:spMk id="28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48:08.374" v="247" actId="1076"/>
          <ac:spMkLst>
            <pc:docMk/>
            <pc:sldMk cId="231768331" sldId="265"/>
            <ac:spMk id="30" creationId="{00000000-0000-0000-0000-000000000000}"/>
          </ac:spMkLst>
        </pc:spChg>
        <pc:grpChg chg="add">
          <ac:chgData name="James Clegg" userId="c6df1435-7a36-4b38-be4d-16e68e91152f" providerId="ADAL" clId="{900A134B-9246-4751-AC68-5D82F7C0E32E}" dt="2020-12-06T11:34:30.422" v="78"/>
          <ac:grpSpMkLst>
            <pc:docMk/>
            <pc:sldMk cId="231768331" sldId="265"/>
            <ac:grpSpMk id="35" creationId="{B88AD267-50C8-4A88-898A-C3CC2CBB07D2}"/>
          </ac:grpSpMkLst>
        </pc:grpChg>
        <pc:graphicFrameChg chg="del">
          <ac:chgData name="James Clegg" userId="c6df1435-7a36-4b38-be4d-16e68e91152f" providerId="ADAL" clId="{900A134B-9246-4751-AC68-5D82F7C0E32E}" dt="2020-12-06T11:34:30.151" v="77" actId="478"/>
          <ac:graphicFrameMkLst>
            <pc:docMk/>
            <pc:sldMk cId="231768331" sldId="265"/>
            <ac:graphicFrameMk id="2" creationId="{00000000-0000-0000-0000-000000000000}"/>
          </ac:graphicFrameMkLst>
        </pc:graphicFrameChg>
        <pc:graphicFrameChg chg="add modGraphic">
          <ac:chgData name="James Clegg" userId="c6df1435-7a36-4b38-be4d-16e68e91152f" providerId="ADAL" clId="{900A134B-9246-4751-AC68-5D82F7C0E32E}" dt="2020-12-06T12:00:15.919" v="320" actId="122"/>
          <ac:graphicFrameMkLst>
            <pc:docMk/>
            <pc:sldMk cId="231768331" sldId="265"/>
            <ac:graphicFrameMk id="29" creationId="{737DB5AA-8EE8-493C-B2D2-0AE28297E05C}"/>
          </ac:graphicFrameMkLst>
        </pc:graphicFrameChg>
        <pc:picChg chg="del">
          <ac:chgData name="James Clegg" userId="c6df1435-7a36-4b38-be4d-16e68e91152f" providerId="ADAL" clId="{900A134B-9246-4751-AC68-5D82F7C0E32E}" dt="2020-12-06T11:34:30.151" v="77" actId="478"/>
          <ac:picMkLst>
            <pc:docMk/>
            <pc:sldMk cId="231768331" sldId="265"/>
            <ac:picMk id="3" creationId="{00000000-0000-0000-0000-000000000000}"/>
          </ac:picMkLst>
        </pc:picChg>
        <pc:picChg chg="del">
          <ac:chgData name="James Clegg" userId="c6df1435-7a36-4b38-be4d-16e68e91152f" providerId="ADAL" clId="{900A134B-9246-4751-AC68-5D82F7C0E32E}" dt="2020-12-06T11:34:30.151" v="77" actId="478"/>
          <ac:picMkLst>
            <pc:docMk/>
            <pc:sldMk cId="231768331" sldId="265"/>
            <ac:picMk id="4" creationId="{00000000-0000-0000-0000-000000000000}"/>
          </ac:picMkLst>
        </pc:picChg>
        <pc:picChg chg="mod">
          <ac:chgData name="James Clegg" userId="c6df1435-7a36-4b38-be4d-16e68e91152f" providerId="ADAL" clId="{900A134B-9246-4751-AC68-5D82F7C0E32E}" dt="2020-12-06T11:48:04.101" v="246" actId="1076"/>
          <ac:picMkLst>
            <pc:docMk/>
            <pc:sldMk cId="231768331" sldId="265"/>
            <ac:picMk id="12" creationId="{D0E937A2-8399-43C4-8089-478D640493DF}"/>
          </ac:picMkLst>
        </pc:picChg>
        <pc:picChg chg="add">
          <ac:chgData name="James Clegg" userId="c6df1435-7a36-4b38-be4d-16e68e91152f" providerId="ADAL" clId="{900A134B-9246-4751-AC68-5D82F7C0E32E}" dt="2020-12-06T11:34:30.422" v="78"/>
          <ac:picMkLst>
            <pc:docMk/>
            <pc:sldMk cId="231768331" sldId="265"/>
            <ac:picMk id="31" creationId="{815CAF0E-C246-4304-AD35-CB92BEF34C17}"/>
          </ac:picMkLst>
        </pc:picChg>
        <pc:picChg chg="add">
          <ac:chgData name="James Clegg" userId="c6df1435-7a36-4b38-be4d-16e68e91152f" providerId="ADAL" clId="{900A134B-9246-4751-AC68-5D82F7C0E32E}" dt="2020-12-06T11:34:30.422" v="78"/>
          <ac:picMkLst>
            <pc:docMk/>
            <pc:sldMk cId="231768331" sldId="265"/>
            <ac:picMk id="32" creationId="{75414AC0-786B-4929-B9EB-992314430745}"/>
          </ac:picMkLst>
        </pc:picChg>
        <pc:picChg chg="add">
          <ac:chgData name="James Clegg" userId="c6df1435-7a36-4b38-be4d-16e68e91152f" providerId="ADAL" clId="{900A134B-9246-4751-AC68-5D82F7C0E32E}" dt="2020-12-06T11:34:30.422" v="78"/>
          <ac:picMkLst>
            <pc:docMk/>
            <pc:sldMk cId="231768331" sldId="265"/>
            <ac:picMk id="33" creationId="{A920C33F-7429-4A51-96B6-09FA559A24DE}"/>
          </ac:picMkLst>
        </pc:picChg>
        <pc:picChg chg="add">
          <ac:chgData name="James Clegg" userId="c6df1435-7a36-4b38-be4d-16e68e91152f" providerId="ADAL" clId="{900A134B-9246-4751-AC68-5D82F7C0E32E}" dt="2020-12-06T11:34:30.422" v="78"/>
          <ac:picMkLst>
            <pc:docMk/>
            <pc:sldMk cId="231768331" sldId="265"/>
            <ac:picMk id="34" creationId="{E0677B8C-BBFA-4227-A59F-4871C0A5B061}"/>
          </ac:picMkLst>
        </pc:picChg>
        <pc:cxnChg chg="mod ord">
          <ac:chgData name="James Clegg" userId="c6df1435-7a36-4b38-be4d-16e68e91152f" providerId="ADAL" clId="{900A134B-9246-4751-AC68-5D82F7C0E32E}" dt="2020-12-06T12:00:26.657" v="322" actId="14100"/>
          <ac:cxnSpMkLst>
            <pc:docMk/>
            <pc:sldMk cId="231768331" sldId="265"/>
            <ac:cxnSpMk id="8" creationId="{00000000-0000-0000-0000-000000000000}"/>
          </ac:cxnSpMkLst>
        </pc:cxnChg>
        <pc:cxnChg chg="mod ord">
          <ac:chgData name="James Clegg" userId="c6df1435-7a36-4b38-be4d-16e68e91152f" providerId="ADAL" clId="{900A134B-9246-4751-AC68-5D82F7C0E32E}" dt="2020-12-06T12:00:23.533" v="321" actId="14100"/>
          <ac:cxnSpMkLst>
            <pc:docMk/>
            <pc:sldMk cId="231768331" sldId="265"/>
            <ac:cxnSpMk id="9" creationId="{00000000-0000-0000-0000-000000000000}"/>
          </ac:cxnSpMkLst>
        </pc:cxnChg>
        <pc:cxnChg chg="mod">
          <ac:chgData name="James Clegg" userId="c6df1435-7a36-4b38-be4d-16e68e91152f" providerId="ADAL" clId="{900A134B-9246-4751-AC68-5D82F7C0E32E}" dt="2020-12-06T11:49:12.745" v="272" actId="1036"/>
          <ac:cxnSpMkLst>
            <pc:docMk/>
            <pc:sldMk cId="231768331" sldId="265"/>
            <ac:cxnSpMk id="19" creationId="{00000000-0000-0000-0000-000000000000}"/>
          </ac:cxnSpMkLst>
        </pc:cxnChg>
        <pc:cxnChg chg="mod">
          <ac:chgData name="James Clegg" userId="c6df1435-7a36-4b38-be4d-16e68e91152f" providerId="ADAL" clId="{900A134B-9246-4751-AC68-5D82F7C0E32E}" dt="2020-12-06T11:49:12.745" v="272" actId="1036"/>
          <ac:cxnSpMkLst>
            <pc:docMk/>
            <pc:sldMk cId="231768331" sldId="265"/>
            <ac:cxnSpMk id="20" creationId="{00000000-0000-0000-0000-000000000000}"/>
          </ac:cxnSpMkLst>
        </pc:cxnChg>
        <pc:cxnChg chg="mod">
          <ac:chgData name="James Clegg" userId="c6df1435-7a36-4b38-be4d-16e68e91152f" providerId="ADAL" clId="{900A134B-9246-4751-AC68-5D82F7C0E32E}" dt="2020-12-06T11:49:12.745" v="272" actId="1036"/>
          <ac:cxnSpMkLst>
            <pc:docMk/>
            <pc:sldMk cId="231768331" sldId="265"/>
            <ac:cxnSpMk id="21" creationId="{00000000-0000-0000-0000-000000000000}"/>
          </ac:cxnSpMkLst>
        </pc:cxnChg>
        <pc:cxnChg chg="mod">
          <ac:chgData name="James Clegg" userId="c6df1435-7a36-4b38-be4d-16e68e91152f" providerId="ADAL" clId="{900A134B-9246-4751-AC68-5D82F7C0E32E}" dt="2020-12-06T11:49:12.745" v="272" actId="1036"/>
          <ac:cxnSpMkLst>
            <pc:docMk/>
            <pc:sldMk cId="231768331" sldId="265"/>
            <ac:cxnSpMk id="26" creationId="{00000000-0000-0000-0000-000000000000}"/>
          </ac:cxnSpMkLst>
        </pc:cxnChg>
      </pc:sldChg>
      <pc:sldChg chg="addSp delSp modSp modAnim">
        <pc:chgData name="James Clegg" userId="c6df1435-7a36-4b38-be4d-16e68e91152f" providerId="ADAL" clId="{900A134B-9246-4751-AC68-5D82F7C0E32E}" dt="2020-12-06T12:09:06.001" v="340"/>
        <pc:sldMkLst>
          <pc:docMk/>
          <pc:sldMk cId="3160489459" sldId="267"/>
        </pc:sldMkLst>
        <pc:spChg chg="mod ord">
          <ac:chgData name="James Clegg" userId="c6df1435-7a36-4b38-be4d-16e68e91152f" providerId="ADAL" clId="{900A134B-9246-4751-AC68-5D82F7C0E32E}" dt="2020-12-06T11:50:14.758" v="294" actId="14100"/>
          <ac:spMkLst>
            <pc:docMk/>
            <pc:sldMk cId="3160489459" sldId="267"/>
            <ac:spMk id="9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50:57.746" v="304" actId="1035"/>
          <ac:spMkLst>
            <pc:docMk/>
            <pc:sldMk cId="3160489459" sldId="267"/>
            <ac:spMk id="12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50:57.746" v="304" actId="1035"/>
          <ac:spMkLst>
            <pc:docMk/>
            <pc:sldMk cId="3160489459" sldId="267"/>
            <ac:spMk id="13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50:57.746" v="304" actId="1035"/>
          <ac:spMkLst>
            <pc:docMk/>
            <pc:sldMk cId="3160489459" sldId="267"/>
            <ac:spMk id="14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50:57.746" v="304" actId="1035"/>
          <ac:spMkLst>
            <pc:docMk/>
            <pc:sldMk cId="3160489459" sldId="267"/>
            <ac:spMk id="16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50:30.738" v="298" actId="1076"/>
          <ac:spMkLst>
            <pc:docMk/>
            <pc:sldMk cId="3160489459" sldId="267"/>
            <ac:spMk id="17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51:13.460" v="306" actId="208"/>
          <ac:spMkLst>
            <pc:docMk/>
            <pc:sldMk cId="3160489459" sldId="267"/>
            <ac:spMk id="18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51:03.809" v="305" actId="1076"/>
          <ac:spMkLst>
            <pc:docMk/>
            <pc:sldMk cId="3160489459" sldId="267"/>
            <ac:spMk id="21" creationId="{ECE94C8A-4286-4BE0-A60F-92B265123A97}"/>
          </ac:spMkLst>
        </pc:spChg>
        <pc:grpChg chg="add">
          <ac:chgData name="James Clegg" userId="c6df1435-7a36-4b38-be4d-16e68e91152f" providerId="ADAL" clId="{900A134B-9246-4751-AC68-5D82F7C0E32E}" dt="2020-12-06T11:34:36.064" v="81"/>
          <ac:grpSpMkLst>
            <pc:docMk/>
            <pc:sldMk cId="3160489459" sldId="267"/>
            <ac:grpSpMk id="27" creationId="{0C888A74-7B4C-46BC-BA11-F6A0F4708A9E}"/>
          </ac:grpSpMkLst>
        </pc:grpChg>
        <pc:graphicFrameChg chg="del mod">
          <ac:chgData name="James Clegg" userId="c6df1435-7a36-4b38-be4d-16e68e91152f" providerId="ADAL" clId="{900A134B-9246-4751-AC68-5D82F7C0E32E}" dt="2020-12-06T11:34:35.431" v="80" actId="478"/>
          <ac:graphicFrameMkLst>
            <pc:docMk/>
            <pc:sldMk cId="3160489459" sldId="267"/>
            <ac:graphicFrameMk id="2" creationId="{00000000-0000-0000-0000-000000000000}"/>
          </ac:graphicFrameMkLst>
        </pc:graphicFrameChg>
        <pc:graphicFrameChg chg="add mod modGraphic">
          <ac:chgData name="James Clegg" userId="c6df1435-7a36-4b38-be4d-16e68e91152f" providerId="ADAL" clId="{900A134B-9246-4751-AC68-5D82F7C0E32E}" dt="2020-12-06T12:00:35.916" v="324" actId="13219"/>
          <ac:graphicFrameMkLst>
            <pc:docMk/>
            <pc:sldMk cId="3160489459" sldId="267"/>
            <ac:graphicFrameMk id="20" creationId="{98AFED62-CD3B-4190-845F-31BCFDA1ACD5}"/>
          </ac:graphicFrameMkLst>
        </pc:graphicFrameChg>
        <pc:picChg chg="del mod">
          <ac:chgData name="James Clegg" userId="c6df1435-7a36-4b38-be4d-16e68e91152f" providerId="ADAL" clId="{900A134B-9246-4751-AC68-5D82F7C0E32E}" dt="2020-12-06T11:34:35.431" v="80" actId="478"/>
          <ac:picMkLst>
            <pc:docMk/>
            <pc:sldMk cId="3160489459" sldId="267"/>
            <ac:picMk id="3" creationId="{00000000-0000-0000-0000-000000000000}"/>
          </ac:picMkLst>
        </pc:picChg>
        <pc:picChg chg="del mod">
          <ac:chgData name="James Clegg" userId="c6df1435-7a36-4b38-be4d-16e68e91152f" providerId="ADAL" clId="{900A134B-9246-4751-AC68-5D82F7C0E32E}" dt="2020-12-06T11:34:35.431" v="80" actId="478"/>
          <ac:picMkLst>
            <pc:docMk/>
            <pc:sldMk cId="3160489459" sldId="267"/>
            <ac:picMk id="4" creationId="{00000000-0000-0000-0000-000000000000}"/>
          </ac:picMkLst>
        </pc:picChg>
        <pc:picChg chg="add">
          <ac:chgData name="James Clegg" userId="c6df1435-7a36-4b38-be4d-16e68e91152f" providerId="ADAL" clId="{900A134B-9246-4751-AC68-5D82F7C0E32E}" dt="2020-12-06T11:34:36.064" v="81"/>
          <ac:picMkLst>
            <pc:docMk/>
            <pc:sldMk cId="3160489459" sldId="267"/>
            <ac:picMk id="23" creationId="{F3ABC5FB-EC38-46EE-A829-BC9429323BE2}"/>
          </ac:picMkLst>
        </pc:picChg>
        <pc:picChg chg="add">
          <ac:chgData name="James Clegg" userId="c6df1435-7a36-4b38-be4d-16e68e91152f" providerId="ADAL" clId="{900A134B-9246-4751-AC68-5D82F7C0E32E}" dt="2020-12-06T11:34:36.064" v="81"/>
          <ac:picMkLst>
            <pc:docMk/>
            <pc:sldMk cId="3160489459" sldId="267"/>
            <ac:picMk id="24" creationId="{22062756-4B45-455E-BEBC-AB59313A0B81}"/>
          </ac:picMkLst>
        </pc:picChg>
        <pc:picChg chg="add">
          <ac:chgData name="James Clegg" userId="c6df1435-7a36-4b38-be4d-16e68e91152f" providerId="ADAL" clId="{900A134B-9246-4751-AC68-5D82F7C0E32E}" dt="2020-12-06T11:34:36.064" v="81"/>
          <ac:picMkLst>
            <pc:docMk/>
            <pc:sldMk cId="3160489459" sldId="267"/>
            <ac:picMk id="25" creationId="{DD909F69-1EF4-4BE4-A155-3DC61C96C112}"/>
          </ac:picMkLst>
        </pc:picChg>
        <pc:picChg chg="add">
          <ac:chgData name="James Clegg" userId="c6df1435-7a36-4b38-be4d-16e68e91152f" providerId="ADAL" clId="{900A134B-9246-4751-AC68-5D82F7C0E32E}" dt="2020-12-06T11:34:36.064" v="81"/>
          <ac:picMkLst>
            <pc:docMk/>
            <pc:sldMk cId="3160489459" sldId="267"/>
            <ac:picMk id="26" creationId="{9A6A726F-0D7D-439F-8756-2908758C2A2A}"/>
          </ac:picMkLst>
        </pc:picChg>
        <pc:cxnChg chg="mod ord">
          <ac:chgData name="James Clegg" userId="c6df1435-7a36-4b38-be4d-16e68e91152f" providerId="ADAL" clId="{900A134B-9246-4751-AC68-5D82F7C0E32E}" dt="2020-12-06T11:50:16.719" v="295" actId="1076"/>
          <ac:cxnSpMkLst>
            <pc:docMk/>
            <pc:sldMk cId="3160489459" sldId="267"/>
            <ac:cxnSpMk id="10" creationId="{00000000-0000-0000-0000-000000000000}"/>
          </ac:cxnSpMkLst>
        </pc:cxnChg>
      </pc:sldChg>
      <pc:sldChg chg="addSp delSp modSp modTransition">
        <pc:chgData name="James Clegg" userId="c6df1435-7a36-4b38-be4d-16e68e91152f" providerId="ADAL" clId="{900A134B-9246-4751-AC68-5D82F7C0E32E}" dt="2020-12-06T12:11:29.674" v="342"/>
        <pc:sldMkLst>
          <pc:docMk/>
          <pc:sldMk cId="709202273" sldId="268"/>
        </pc:sldMkLst>
        <pc:spChg chg="mod">
          <ac:chgData name="James Clegg" userId="c6df1435-7a36-4b38-be4d-16e68e91152f" providerId="ADAL" clId="{900A134B-9246-4751-AC68-5D82F7C0E32E}" dt="2020-12-06T11:51:46.908" v="312" actId="1076"/>
          <ac:spMkLst>
            <pc:docMk/>
            <pc:sldMk cId="709202273" sldId="268"/>
            <ac:spMk id="5" creationId="{ECE94C8A-4286-4BE0-A60F-92B265123A97}"/>
          </ac:spMkLst>
        </pc:spChg>
        <pc:spChg chg="mod">
          <ac:chgData name="James Clegg" userId="c6df1435-7a36-4b38-be4d-16e68e91152f" providerId="ADAL" clId="{900A134B-9246-4751-AC68-5D82F7C0E32E}" dt="2020-12-06T11:51:50.803" v="313" actId="1076"/>
          <ac:spMkLst>
            <pc:docMk/>
            <pc:sldMk cId="709202273" sldId="268"/>
            <ac:spMk id="8" creationId="{2A2F913A-F7BA-46E6-9CB4-521F216CF829}"/>
          </ac:spMkLst>
        </pc:spChg>
        <pc:spChg chg="mod ord">
          <ac:chgData name="James Clegg" userId="c6df1435-7a36-4b38-be4d-16e68e91152f" providerId="ADAL" clId="{900A134B-9246-4751-AC68-5D82F7C0E32E}" dt="2020-12-06T12:00:50.660" v="328" actId="14100"/>
          <ac:spMkLst>
            <pc:docMk/>
            <pc:sldMk cId="709202273" sldId="268"/>
            <ac:spMk id="18" creationId="{00000000-0000-0000-0000-000000000000}"/>
          </ac:spMkLst>
        </pc:spChg>
        <pc:spChg chg="mod ord">
          <ac:chgData name="James Clegg" userId="c6df1435-7a36-4b38-be4d-16e68e91152f" providerId="ADAL" clId="{900A134B-9246-4751-AC68-5D82F7C0E32E}" dt="2020-12-06T12:01:05.214" v="333" actId="1037"/>
          <ac:spMkLst>
            <pc:docMk/>
            <pc:sldMk cId="709202273" sldId="268"/>
            <ac:spMk id="19" creationId="{00000000-0000-0000-0000-000000000000}"/>
          </ac:spMkLst>
        </pc:spChg>
        <pc:spChg chg="mod">
          <ac:chgData name="James Clegg" userId="c6df1435-7a36-4b38-be4d-16e68e91152f" providerId="ADAL" clId="{900A134B-9246-4751-AC68-5D82F7C0E32E}" dt="2020-12-06T11:51:54.780" v="314" actId="1076"/>
          <ac:spMkLst>
            <pc:docMk/>
            <pc:sldMk cId="709202273" sldId="268"/>
            <ac:spMk id="20" creationId="{ECE94C8A-4286-4BE0-A60F-92B265123A97}"/>
          </ac:spMkLst>
        </pc:spChg>
        <pc:grpChg chg="add">
          <ac:chgData name="James Clegg" userId="c6df1435-7a36-4b38-be4d-16e68e91152f" providerId="ADAL" clId="{900A134B-9246-4751-AC68-5D82F7C0E32E}" dt="2020-12-06T11:34:42.554" v="83"/>
          <ac:grpSpMkLst>
            <pc:docMk/>
            <pc:sldMk cId="709202273" sldId="268"/>
            <ac:grpSpMk id="17" creationId="{30B86453-DD89-4DF5-96BE-C90281EFD22F}"/>
          </ac:grpSpMkLst>
        </pc:grpChg>
        <pc:graphicFrameChg chg="del">
          <ac:chgData name="James Clegg" userId="c6df1435-7a36-4b38-be4d-16e68e91152f" providerId="ADAL" clId="{900A134B-9246-4751-AC68-5D82F7C0E32E}" dt="2020-12-06T11:34:42.276" v="82" actId="478"/>
          <ac:graphicFrameMkLst>
            <pc:docMk/>
            <pc:sldMk cId="709202273" sldId="268"/>
            <ac:graphicFrameMk id="2" creationId="{00000000-0000-0000-0000-000000000000}"/>
          </ac:graphicFrameMkLst>
        </pc:graphicFrameChg>
        <pc:graphicFrameChg chg="add modGraphic">
          <ac:chgData name="James Clegg" userId="c6df1435-7a36-4b38-be4d-16e68e91152f" providerId="ADAL" clId="{900A134B-9246-4751-AC68-5D82F7C0E32E}" dt="2020-12-06T12:00:44.013" v="326" actId="13219"/>
          <ac:graphicFrameMkLst>
            <pc:docMk/>
            <pc:sldMk cId="709202273" sldId="268"/>
            <ac:graphicFrameMk id="12" creationId="{D6AED898-E23B-4CFB-ADD6-53CB91391A03}"/>
          </ac:graphicFrameMkLst>
        </pc:graphicFrameChg>
        <pc:picChg chg="del">
          <ac:chgData name="James Clegg" userId="c6df1435-7a36-4b38-be4d-16e68e91152f" providerId="ADAL" clId="{900A134B-9246-4751-AC68-5D82F7C0E32E}" dt="2020-12-06T11:34:42.276" v="82" actId="478"/>
          <ac:picMkLst>
            <pc:docMk/>
            <pc:sldMk cId="709202273" sldId="268"/>
            <ac:picMk id="3" creationId="{00000000-0000-0000-0000-000000000000}"/>
          </ac:picMkLst>
        </pc:picChg>
        <pc:picChg chg="del">
          <ac:chgData name="James Clegg" userId="c6df1435-7a36-4b38-be4d-16e68e91152f" providerId="ADAL" clId="{900A134B-9246-4751-AC68-5D82F7C0E32E}" dt="2020-12-06T11:34:42.276" v="82" actId="478"/>
          <ac:picMkLst>
            <pc:docMk/>
            <pc:sldMk cId="709202273" sldId="268"/>
            <ac:picMk id="4" creationId="{00000000-0000-0000-0000-000000000000}"/>
          </ac:picMkLst>
        </pc:picChg>
        <pc:picChg chg="mod">
          <ac:chgData name="James Clegg" userId="c6df1435-7a36-4b38-be4d-16e68e91152f" providerId="ADAL" clId="{900A134B-9246-4751-AC68-5D82F7C0E32E}" dt="2020-12-06T11:51:50.803" v="313" actId="1076"/>
          <ac:picMkLst>
            <pc:docMk/>
            <pc:sldMk cId="709202273" sldId="268"/>
            <ac:picMk id="7" creationId="{D0E937A2-8399-43C4-8089-478D640493DF}"/>
          </ac:picMkLst>
        </pc:picChg>
        <pc:picChg chg="add">
          <ac:chgData name="James Clegg" userId="c6df1435-7a36-4b38-be4d-16e68e91152f" providerId="ADAL" clId="{900A134B-9246-4751-AC68-5D82F7C0E32E}" dt="2020-12-06T11:34:42.554" v="83"/>
          <ac:picMkLst>
            <pc:docMk/>
            <pc:sldMk cId="709202273" sldId="268"/>
            <ac:picMk id="13" creationId="{2992EA29-B2DF-48FC-ABA6-932D76262DD3}"/>
          </ac:picMkLst>
        </pc:picChg>
        <pc:picChg chg="add">
          <ac:chgData name="James Clegg" userId="c6df1435-7a36-4b38-be4d-16e68e91152f" providerId="ADAL" clId="{900A134B-9246-4751-AC68-5D82F7C0E32E}" dt="2020-12-06T11:34:42.554" v="83"/>
          <ac:picMkLst>
            <pc:docMk/>
            <pc:sldMk cId="709202273" sldId="268"/>
            <ac:picMk id="14" creationId="{E5F5811B-3447-4CBA-9463-8A4F35BA3594}"/>
          </ac:picMkLst>
        </pc:picChg>
        <pc:picChg chg="add">
          <ac:chgData name="James Clegg" userId="c6df1435-7a36-4b38-be4d-16e68e91152f" providerId="ADAL" clId="{900A134B-9246-4751-AC68-5D82F7C0E32E}" dt="2020-12-06T11:34:42.554" v="83"/>
          <ac:picMkLst>
            <pc:docMk/>
            <pc:sldMk cId="709202273" sldId="268"/>
            <ac:picMk id="15" creationId="{61BBEF53-075B-4ED1-82DA-75886FB5B0A7}"/>
          </ac:picMkLst>
        </pc:picChg>
        <pc:picChg chg="add">
          <ac:chgData name="James Clegg" userId="c6df1435-7a36-4b38-be4d-16e68e91152f" providerId="ADAL" clId="{900A134B-9246-4751-AC68-5D82F7C0E32E}" dt="2020-12-06T11:34:42.554" v="83"/>
          <ac:picMkLst>
            <pc:docMk/>
            <pc:sldMk cId="709202273" sldId="268"/>
            <ac:picMk id="16" creationId="{3D39E358-4A09-46D4-9588-2F693ED3B4AB}"/>
          </ac:picMkLst>
        </pc:pic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0971D915-8582-6644-875B-2B94633B3C84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622CD14-047A-7E42-B524-607D12335F6A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B5CA628-D126-F64B-838A-64719E1DCC39}" type="datetimeFigureOut">
              <a:rPr lang="en-US" smtClean="0"/>
              <a:t>12/6/2020</a:t>
            </a:fld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8496EDD-CA96-114E-A009-CB496466E1E2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B29E1E-2ADD-C94B-8CD9-9C7A49850535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003202C-ABD8-B14A-B275-107CCC49C47E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20219584"/>
      </p:ext>
    </p:extLst>
  </p:cSld>
  <p:clrMap bg1="lt1" tx1="dk1" bg2="lt2" tx2="dk2" accent1="accent1" accent2="accent2" accent3="accent3" accent4="accent4" accent5="accent5" accent6="accent6" hlink="hlink" folHlink="folHlink"/>
  <p:hf sldNum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81C089-4F35-4C43-BC59-438EC1FE0F45}" type="datetimeFigureOut">
              <a:rPr lang="en-US" smtClean="0"/>
              <a:t>12/6/2020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1143000"/>
            <a:ext cx="44577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8FBF2E-605A-DD44-BAE4-1590D24E831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3051015"/>
      </p:ext>
    </p:extLst>
  </p:cSld>
  <p:clrMap bg1="lt1" tx1="dk1" bg2="lt2" tx2="dk2" accent1="accent1" accent2="accent2" accent3="accent3" accent4="accent4" accent5="accent5" accent6="accent6" hlink="hlink" folHlink="folHlink"/>
  <p:hf sldNum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blipFill dpi="0" rotWithShape="1">
          <a:blip r:embed="rId2">
            <a:lum/>
          </a:blip>
          <a:srcRect/>
          <a:stretch>
            <a:fillRect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3462670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 r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B33EB5A1-0FDD-4799-8188-56D0F065076A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l="44792" t="17647" b="27652"/>
          <a:stretch/>
        </p:blipFill>
        <p:spPr>
          <a:xfrm>
            <a:off x="6792686" y="-1"/>
            <a:ext cx="3113314" cy="4868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69380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</p:sldLayoutIdLst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lang="en-GB" sz="2400" b="1" i="0" kern="1200" baseline="0" dirty="0">
          <a:solidFill>
            <a:srgbClr val="1C3964"/>
          </a:solidFill>
          <a:effectLst/>
          <a:latin typeface="Bariol Bold" panose="02000506040000020003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7" Type="http://schemas.openxmlformats.org/officeDocument/2006/relationships/image" Target="../media/image8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ags" Target="../tags/tag3.xml"/><Relationship Id="rId5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image" Target="../media/image16.png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.xml"/><Relationship Id="rId4" Type="http://schemas.openxmlformats.org/officeDocument/2006/relationships/image" Target="../media/image9.png"/><Relationship Id="rId9" Type="http://schemas.openxmlformats.org/officeDocument/2006/relationships/image" Target="../media/image21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9.pn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.xml"/><Relationship Id="rId6" Type="http://schemas.openxmlformats.org/officeDocument/2006/relationships/image" Target="../media/image22.png"/><Relationship Id="rId11" Type="http://schemas.openxmlformats.org/officeDocument/2006/relationships/image" Target="../media/image14.png"/><Relationship Id="rId10" Type="http://schemas.openxmlformats.org/officeDocument/2006/relationships/image" Target="../media/image13.png"/><Relationship Id="rId9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364A328-8AD7-4345-B09B-C12BA4C9462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29245" y="839711"/>
            <a:ext cx="5547841" cy="22801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D89F9922-4F46-4B0B-98AE-4C68DA92725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97160" y="2201688"/>
            <a:ext cx="1731514" cy="216903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93104F71-3976-4F8C-BD3C-9C4495F8D8D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9653" y="2223755"/>
            <a:ext cx="1578442" cy="216903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52A152FD-526E-4ADD-AECF-3E948293D01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67882" y="3277019"/>
            <a:ext cx="2028669" cy="216903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D03FF29-03BA-41EA-A102-EE44667C499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2721197" y="4126766"/>
            <a:ext cx="1737687" cy="1652532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D387AA01-3C50-49D8-B801-4F53FC2FA6A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233926" y="3115330"/>
            <a:ext cx="3732513" cy="2275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5843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58370" y="3213332"/>
            <a:ext cx="53402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800" dirty="0"/>
              <a:t>How long is lunch?</a:t>
            </a:r>
          </a:p>
          <a:p>
            <a:r>
              <a:rPr lang="en-GB" sz="2800" dirty="0"/>
              <a:t>Give your answer in minutes.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4306" y="4376225"/>
            <a:ext cx="747045" cy="7470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37150" y="4518914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2691504"/>
              </p:ext>
            </p:extLst>
          </p:nvPr>
        </p:nvGraphicFramePr>
        <p:xfrm>
          <a:off x="858609" y="795589"/>
          <a:ext cx="8216117" cy="2418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364">
                  <a:extLst>
                    <a:ext uri="{9D8B030D-6E8A-4147-A177-3AD203B41FA5}">
                      <a16:colId xmlns:a16="http://schemas.microsoft.com/office/drawing/2014/main" val="2105928527"/>
                    </a:ext>
                  </a:extLst>
                </a:gridCol>
                <a:gridCol w="1342627">
                  <a:extLst>
                    <a:ext uri="{9D8B030D-6E8A-4147-A177-3AD203B41FA5}">
                      <a16:colId xmlns:a16="http://schemas.microsoft.com/office/drawing/2014/main" val="918885822"/>
                    </a:ext>
                  </a:extLst>
                </a:gridCol>
                <a:gridCol w="1794155">
                  <a:extLst>
                    <a:ext uri="{9D8B030D-6E8A-4147-A177-3AD203B41FA5}">
                      <a16:colId xmlns:a16="http://schemas.microsoft.com/office/drawing/2014/main" val="1357454965"/>
                    </a:ext>
                  </a:extLst>
                </a:gridCol>
                <a:gridCol w="1033872">
                  <a:extLst>
                    <a:ext uri="{9D8B030D-6E8A-4147-A177-3AD203B41FA5}">
                      <a16:colId xmlns:a16="http://schemas.microsoft.com/office/drawing/2014/main" val="1759386911"/>
                    </a:ext>
                  </a:extLst>
                </a:gridCol>
                <a:gridCol w="1403112">
                  <a:extLst>
                    <a:ext uri="{9D8B030D-6E8A-4147-A177-3AD203B41FA5}">
                      <a16:colId xmlns:a16="http://schemas.microsoft.com/office/drawing/2014/main" val="2374448558"/>
                    </a:ext>
                  </a:extLst>
                </a:gridCol>
                <a:gridCol w="1694987">
                  <a:extLst>
                    <a:ext uri="{9D8B030D-6E8A-4147-A177-3AD203B41FA5}">
                      <a16:colId xmlns:a16="http://schemas.microsoft.com/office/drawing/2014/main" val="511478521"/>
                    </a:ext>
                  </a:extLst>
                </a:gridCol>
              </a:tblGrid>
              <a:tr h="401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9.45am – 10.45am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10.55am – 11.55am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11.55am – 1pm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1pm – 2pm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2.10pm – 3.10pm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0341"/>
                  </a:ext>
                </a:extLst>
              </a:tr>
              <a:tr h="1962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150645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Green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1422447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Yellow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wonderland walk and treasure hunt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Lunch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arts and crafts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606801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Blue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Marshmallow roasting and campfire songs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138453"/>
                  </a:ext>
                </a:extLst>
              </a:tr>
            </a:tbl>
          </a:graphicData>
        </a:graphic>
      </p:graphicFrame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16959" y="1441406"/>
            <a:ext cx="1064123" cy="64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Rounded Rectangle 1"/>
          <p:cNvSpPr/>
          <p:nvPr/>
        </p:nvSpPr>
        <p:spPr>
          <a:xfrm>
            <a:off x="4953000" y="795589"/>
            <a:ext cx="1002475" cy="402844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11"/>
          <p:cNvSpPr txBox="1"/>
          <p:nvPr/>
        </p:nvSpPr>
        <p:spPr>
          <a:xfrm>
            <a:off x="715138" y="4977140"/>
            <a:ext cx="1350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11:55 am</a:t>
            </a:r>
          </a:p>
        </p:txBody>
      </p:sp>
      <p:cxnSp>
        <p:nvCxnSpPr>
          <p:cNvPr id="13" name="Straight Connector 12"/>
          <p:cNvCxnSpPr/>
          <p:nvPr/>
        </p:nvCxnSpPr>
        <p:spPr>
          <a:xfrm>
            <a:off x="1283658" y="4808587"/>
            <a:ext cx="4805672" cy="13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 flipV="1">
            <a:off x="1283658" y="4565272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Straight Connector 14"/>
          <p:cNvCxnSpPr/>
          <p:nvPr/>
        </p:nvCxnSpPr>
        <p:spPr>
          <a:xfrm flipV="1">
            <a:off x="6089330" y="4606223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/>
          <p:cNvSpPr txBox="1"/>
          <p:nvPr/>
        </p:nvSpPr>
        <p:spPr>
          <a:xfrm>
            <a:off x="5580181" y="4977140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1:00 pm</a:t>
            </a:r>
          </a:p>
        </p:txBody>
      </p:sp>
      <p:sp>
        <p:nvSpPr>
          <p:cNvPr id="17" name="Curved Down Arrow 16"/>
          <p:cNvSpPr/>
          <p:nvPr/>
        </p:nvSpPr>
        <p:spPr>
          <a:xfrm rot="5400000">
            <a:off x="5479222" y="3925034"/>
            <a:ext cx="400110" cy="838757"/>
          </a:xfrm>
          <a:prstGeom prst="leftBracket">
            <a:avLst>
              <a:gd name="adj" fmla="val 116664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2975267" y="4200589"/>
            <a:ext cx="865943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 hour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388756" y="4977140"/>
            <a:ext cx="1295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12:55pm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187268" y="3288931"/>
            <a:ext cx="2978316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1 hour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60 minutes</a:t>
            </a:r>
          </a:p>
        </p:txBody>
      </p:sp>
      <p:cxnSp>
        <p:nvCxnSpPr>
          <p:cNvPr id="21" name="Straight Connector 20"/>
          <p:cNvCxnSpPr/>
          <p:nvPr/>
        </p:nvCxnSpPr>
        <p:spPr>
          <a:xfrm flipV="1">
            <a:off x="5259901" y="4606223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Curved Down Arrow 21"/>
          <p:cNvSpPr/>
          <p:nvPr/>
        </p:nvSpPr>
        <p:spPr>
          <a:xfrm rot="5400000">
            <a:off x="3071722" y="2356292"/>
            <a:ext cx="400110" cy="3976241"/>
          </a:xfrm>
          <a:prstGeom prst="leftBracket">
            <a:avLst>
              <a:gd name="adj" fmla="val 529935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5243099" y="4229493"/>
            <a:ext cx="87235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5 </a:t>
            </a:r>
            <a:r>
              <a:rPr lang="en-GB" sz="2000" dirty="0" err="1"/>
              <a:t>mins</a:t>
            </a:r>
            <a:endParaRPr lang="en-GB" sz="2000" dirty="0"/>
          </a:p>
        </p:txBody>
      </p:sp>
      <p:sp>
        <p:nvSpPr>
          <p:cNvPr id="24" name="TextBox 23"/>
          <p:cNvSpPr txBox="1"/>
          <p:nvPr/>
        </p:nvSpPr>
        <p:spPr>
          <a:xfrm>
            <a:off x="2740248" y="4207121"/>
            <a:ext cx="1348895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60 minutes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7482212" y="3770302"/>
            <a:ext cx="169270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65 minutes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F956E7E-5037-4B49-966E-52054DEE42F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444" y="2549450"/>
            <a:ext cx="1137253" cy="79607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7FCF7B2D-4BB1-45BD-A875-068D1A2C85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510" y="2886030"/>
            <a:ext cx="1064123" cy="283837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788AF743-5E17-4C52-9DCE-AB10E7E06AB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4696" y="2840620"/>
            <a:ext cx="502562" cy="387804"/>
          </a:xfrm>
          <a:prstGeom prst="rect">
            <a:avLst/>
          </a:prstGeom>
        </p:spPr>
      </p:pic>
      <p:sp>
        <p:nvSpPr>
          <p:cNvPr id="6" name="Rounded Rectangle 5"/>
          <p:cNvSpPr/>
          <p:nvPr/>
        </p:nvSpPr>
        <p:spPr>
          <a:xfrm>
            <a:off x="858609" y="1998564"/>
            <a:ext cx="8221892" cy="609122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grpSp>
        <p:nvGrpSpPr>
          <p:cNvPr id="28" name="Group 27">
            <a:extLst>
              <a:ext uri="{FF2B5EF4-FFF2-40B4-BE49-F238E27FC236}">
                <a16:creationId xmlns:a16="http://schemas.microsoft.com/office/drawing/2014/main" id="{5887448B-0C71-4E52-AE5D-468EAB45F758}"/>
              </a:ext>
            </a:extLst>
          </p:cNvPr>
          <p:cNvGrpSpPr/>
          <p:nvPr/>
        </p:nvGrpSpPr>
        <p:grpSpPr>
          <a:xfrm>
            <a:off x="8482564" y="1975852"/>
            <a:ext cx="534776" cy="631834"/>
            <a:chOff x="-1022421" y="3463837"/>
            <a:chExt cx="907408" cy="1072096"/>
          </a:xfrm>
        </p:grpSpPr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8770C71C-0B49-427C-8509-13D0CA03D919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022421" y="4124673"/>
              <a:ext cx="755008" cy="394241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51FFF5F1-820A-4297-883E-7E57493AB18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3216157">
              <a:off x="-896160" y="4134339"/>
              <a:ext cx="755008" cy="394241"/>
            </a:xfrm>
            <a:prstGeom prst="rect">
              <a:avLst/>
            </a:prstGeom>
          </p:spPr>
        </p:pic>
        <p:pic>
          <p:nvPicPr>
            <p:cNvPr id="35" name="Picture 34">
              <a:extLst>
                <a:ext uri="{FF2B5EF4-FFF2-40B4-BE49-F238E27FC236}">
                  <a16:creationId xmlns:a16="http://schemas.microsoft.com/office/drawing/2014/main" id="{C1CEF799-B545-48F1-9494-6FD648BCDB7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4341065">
              <a:off x="-755526" y="4106065"/>
              <a:ext cx="562267" cy="293598"/>
            </a:xfrm>
            <a:prstGeom prst="rect">
              <a:avLst/>
            </a:prstGeom>
          </p:spPr>
        </p:pic>
        <p:pic>
          <p:nvPicPr>
            <p:cNvPr id="37" name="Picture 4">
              <a:extLst>
                <a:ext uri="{FF2B5EF4-FFF2-40B4-BE49-F238E27FC236}">
                  <a16:creationId xmlns:a16="http://schemas.microsoft.com/office/drawing/2014/main" id="{1CA2834A-A242-4237-844F-B64ED689A01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80383" t="-5330" r="3343" b="66315"/>
            <a:stretch/>
          </p:blipFill>
          <p:spPr bwMode="auto">
            <a:xfrm>
              <a:off x="-772237" y="3463837"/>
              <a:ext cx="450251" cy="862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8" name="Picture 4"/>
            <p:cNvPicPr>
              <a:picLocks noChangeAspect="1" noChangeArrowheads="1"/>
            </p:cNvPicPr>
            <p:nvPr/>
          </p:nvPicPr>
          <p:blipFill rotWithShape="1">
            <a:blip r:embed="rId9"/>
            <a:srcRect l="55214" b="67278"/>
            <a:stretch/>
          </p:blipFill>
          <p:spPr bwMode="auto">
            <a:xfrm>
              <a:off x="-870021" y="3949117"/>
              <a:ext cx="692366" cy="404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C8E1E8A6-B802-479B-9F35-E83C87B40FD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7258935" flipH="1">
              <a:off x="-837318" y="4106066"/>
              <a:ext cx="562267" cy="29359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A7E42495-1C8A-40D4-98E3-7F26F532473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870021" y="4141692"/>
              <a:ext cx="755008" cy="394241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2181109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7" grpId="0"/>
      <p:bldP spid="2" grpId="0" animBg="1"/>
      <p:bldP spid="12" grpId="0"/>
      <p:bldP spid="16" grpId="0"/>
      <p:bldP spid="17" grpId="0" animBg="1"/>
      <p:bldP spid="18" grpId="0"/>
      <p:bldP spid="18" grpId="1"/>
      <p:bldP spid="19" grpId="0"/>
      <p:bldP spid="20" grpId="0"/>
      <p:bldP spid="22" grpId="0" animBg="1"/>
      <p:bldP spid="23" grpId="0"/>
      <p:bldP spid="24" grpId="0"/>
      <p:bldP spid="25" grpId="0"/>
      <p:bldP spid="6" grpId="0" animBg="1"/>
      <p:bldP spid="6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TextBox 4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36881" y="573407"/>
            <a:ext cx="358870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A ticket for the day costs £25, and includes lunch.</a:t>
            </a:r>
          </a:p>
        </p:txBody>
      </p:sp>
      <p:pic>
        <p:nvPicPr>
          <p:cNvPr id="46" name="Picture 45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95629" y="4514027"/>
            <a:ext cx="747045" cy="747045"/>
          </a:xfrm>
          <a:prstGeom prst="rect">
            <a:avLst/>
          </a:prstGeom>
        </p:spPr>
      </p:pic>
      <p:sp>
        <p:nvSpPr>
          <p:cNvPr id="47" name="TextBox 46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98473" y="465671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36881" y="1545991"/>
            <a:ext cx="303452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Lunch costs £7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36881" y="2118466"/>
            <a:ext cx="4426878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Sledging and marshmallow roasting cost the same.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63326" y="3091050"/>
            <a:ext cx="85162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winter walk is half the price of sledging.</a:t>
            </a:r>
          </a:p>
        </p:txBody>
      </p:sp>
      <p:sp>
        <p:nvSpPr>
          <p:cNvPr id="4" name="Flowchart: Punched Tape 3"/>
          <p:cNvSpPr/>
          <p:nvPr/>
        </p:nvSpPr>
        <p:spPr>
          <a:xfrm>
            <a:off x="663326" y="571324"/>
            <a:ext cx="4585568" cy="2464198"/>
          </a:xfrm>
          <a:custGeom>
            <a:avLst/>
            <a:gdLst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0"/>
              <a:gd name="connsiteY0" fmla="*/ 1000 h 10000"/>
              <a:gd name="connsiteX1" fmla="*/ 2500 w 10000"/>
              <a:gd name="connsiteY1" fmla="*/ 2000 h 10000"/>
              <a:gd name="connsiteX2" fmla="*/ 5000 w 10000"/>
              <a:gd name="connsiteY2" fmla="*/ 1000 h 10000"/>
              <a:gd name="connsiteX3" fmla="*/ 7500 w 10000"/>
              <a:gd name="connsiteY3" fmla="*/ 0 h 10000"/>
              <a:gd name="connsiteX4" fmla="*/ 10000 w 10000"/>
              <a:gd name="connsiteY4" fmla="*/ 1000 h 10000"/>
              <a:gd name="connsiteX5" fmla="*/ 10000 w 10000"/>
              <a:gd name="connsiteY5" fmla="*/ 9000 h 10000"/>
              <a:gd name="connsiteX6" fmla="*/ 7500 w 10000"/>
              <a:gd name="connsiteY6" fmla="*/ 8000 h 10000"/>
              <a:gd name="connsiteX7" fmla="*/ 5000 w 10000"/>
              <a:gd name="connsiteY7" fmla="*/ 9000 h 10000"/>
              <a:gd name="connsiteX8" fmla="*/ 2500 w 10000"/>
              <a:gd name="connsiteY8" fmla="*/ 10000 h 10000"/>
              <a:gd name="connsiteX9" fmla="*/ 0 w 10000"/>
              <a:gd name="connsiteY9" fmla="*/ 9000 h 10000"/>
              <a:gd name="connsiteX10" fmla="*/ 0 w 10000"/>
              <a:gd name="connsiteY10" fmla="*/ 1000 h 10000"/>
              <a:gd name="connsiteX0" fmla="*/ 0 w 10001"/>
              <a:gd name="connsiteY0" fmla="*/ 1000 h 10000"/>
              <a:gd name="connsiteX1" fmla="*/ 2500 w 10001"/>
              <a:gd name="connsiteY1" fmla="*/ 2000 h 10000"/>
              <a:gd name="connsiteX2" fmla="*/ 5000 w 10001"/>
              <a:gd name="connsiteY2" fmla="*/ 1000 h 10000"/>
              <a:gd name="connsiteX3" fmla="*/ 7500 w 10001"/>
              <a:gd name="connsiteY3" fmla="*/ 0 h 10000"/>
              <a:gd name="connsiteX4" fmla="*/ 10000 w 10001"/>
              <a:gd name="connsiteY4" fmla="*/ 1000 h 10000"/>
              <a:gd name="connsiteX5" fmla="*/ 10000 w 10001"/>
              <a:gd name="connsiteY5" fmla="*/ 9000 h 10000"/>
              <a:gd name="connsiteX6" fmla="*/ 7500 w 10001"/>
              <a:gd name="connsiteY6" fmla="*/ 8000 h 10000"/>
              <a:gd name="connsiteX7" fmla="*/ 5000 w 10001"/>
              <a:gd name="connsiteY7" fmla="*/ 9000 h 10000"/>
              <a:gd name="connsiteX8" fmla="*/ 2500 w 10001"/>
              <a:gd name="connsiteY8" fmla="*/ 10000 h 10000"/>
              <a:gd name="connsiteX9" fmla="*/ 0 w 10001"/>
              <a:gd name="connsiteY9" fmla="*/ 9000 h 10000"/>
              <a:gd name="connsiteX10" fmla="*/ 0 w 10001"/>
              <a:gd name="connsiteY10" fmla="*/ 1000 h 10000"/>
              <a:gd name="connsiteX0" fmla="*/ 0 w 10001"/>
              <a:gd name="connsiteY0" fmla="*/ 1000 h 10000"/>
              <a:gd name="connsiteX1" fmla="*/ 2487 w 10001"/>
              <a:gd name="connsiteY1" fmla="*/ 1815 h 10000"/>
              <a:gd name="connsiteX2" fmla="*/ 5000 w 10001"/>
              <a:gd name="connsiteY2" fmla="*/ 1000 h 10000"/>
              <a:gd name="connsiteX3" fmla="*/ 7500 w 10001"/>
              <a:gd name="connsiteY3" fmla="*/ 0 h 10000"/>
              <a:gd name="connsiteX4" fmla="*/ 10000 w 10001"/>
              <a:gd name="connsiteY4" fmla="*/ 1000 h 10000"/>
              <a:gd name="connsiteX5" fmla="*/ 10000 w 10001"/>
              <a:gd name="connsiteY5" fmla="*/ 9000 h 10000"/>
              <a:gd name="connsiteX6" fmla="*/ 7500 w 10001"/>
              <a:gd name="connsiteY6" fmla="*/ 8000 h 10000"/>
              <a:gd name="connsiteX7" fmla="*/ 5000 w 10001"/>
              <a:gd name="connsiteY7" fmla="*/ 9000 h 10000"/>
              <a:gd name="connsiteX8" fmla="*/ 2500 w 10001"/>
              <a:gd name="connsiteY8" fmla="*/ 10000 h 10000"/>
              <a:gd name="connsiteX9" fmla="*/ 0 w 10001"/>
              <a:gd name="connsiteY9" fmla="*/ 9000 h 10000"/>
              <a:gd name="connsiteX10" fmla="*/ 0 w 10001"/>
              <a:gd name="connsiteY10" fmla="*/ 1000 h 10000"/>
              <a:gd name="connsiteX0" fmla="*/ 0 w 10001"/>
              <a:gd name="connsiteY0" fmla="*/ 722 h 9722"/>
              <a:gd name="connsiteX1" fmla="*/ 2487 w 10001"/>
              <a:gd name="connsiteY1" fmla="*/ 1537 h 9722"/>
              <a:gd name="connsiteX2" fmla="*/ 5000 w 10001"/>
              <a:gd name="connsiteY2" fmla="*/ 722 h 9722"/>
              <a:gd name="connsiteX3" fmla="*/ 7487 w 10001"/>
              <a:gd name="connsiteY3" fmla="*/ 0 h 9722"/>
              <a:gd name="connsiteX4" fmla="*/ 10000 w 10001"/>
              <a:gd name="connsiteY4" fmla="*/ 722 h 9722"/>
              <a:gd name="connsiteX5" fmla="*/ 10000 w 10001"/>
              <a:gd name="connsiteY5" fmla="*/ 8722 h 9722"/>
              <a:gd name="connsiteX6" fmla="*/ 7500 w 10001"/>
              <a:gd name="connsiteY6" fmla="*/ 7722 h 9722"/>
              <a:gd name="connsiteX7" fmla="*/ 5000 w 10001"/>
              <a:gd name="connsiteY7" fmla="*/ 8722 h 9722"/>
              <a:gd name="connsiteX8" fmla="*/ 2500 w 10001"/>
              <a:gd name="connsiteY8" fmla="*/ 9722 h 9722"/>
              <a:gd name="connsiteX9" fmla="*/ 0 w 10001"/>
              <a:gd name="connsiteY9" fmla="*/ 8722 h 9722"/>
              <a:gd name="connsiteX10" fmla="*/ 0 w 10001"/>
              <a:gd name="connsiteY10" fmla="*/ 722 h 9722"/>
              <a:gd name="connsiteX0" fmla="*/ 0 w 10000"/>
              <a:gd name="connsiteY0" fmla="*/ 743 h 10000"/>
              <a:gd name="connsiteX1" fmla="*/ 2487 w 10000"/>
              <a:gd name="connsiteY1" fmla="*/ 1581 h 10000"/>
              <a:gd name="connsiteX2" fmla="*/ 5000 w 10000"/>
              <a:gd name="connsiteY2" fmla="*/ 743 h 10000"/>
              <a:gd name="connsiteX3" fmla="*/ 7486 w 10000"/>
              <a:gd name="connsiteY3" fmla="*/ 0 h 10000"/>
              <a:gd name="connsiteX4" fmla="*/ 9999 w 10000"/>
              <a:gd name="connsiteY4" fmla="*/ 743 h 10000"/>
              <a:gd name="connsiteX5" fmla="*/ 9999 w 10000"/>
              <a:gd name="connsiteY5" fmla="*/ 8971 h 10000"/>
              <a:gd name="connsiteX6" fmla="*/ 7473 w 10000"/>
              <a:gd name="connsiteY6" fmla="*/ 8324 h 10000"/>
              <a:gd name="connsiteX7" fmla="*/ 5000 w 10000"/>
              <a:gd name="connsiteY7" fmla="*/ 8971 h 10000"/>
              <a:gd name="connsiteX8" fmla="*/ 2500 w 10000"/>
              <a:gd name="connsiteY8" fmla="*/ 10000 h 10000"/>
              <a:gd name="connsiteX9" fmla="*/ 0 w 10000"/>
              <a:gd name="connsiteY9" fmla="*/ 8971 h 10000"/>
              <a:gd name="connsiteX10" fmla="*/ 0 w 10000"/>
              <a:gd name="connsiteY10" fmla="*/ 743 h 10000"/>
              <a:gd name="connsiteX0" fmla="*/ 0 w 10000"/>
              <a:gd name="connsiteY0" fmla="*/ 743 h 9881"/>
              <a:gd name="connsiteX1" fmla="*/ 2487 w 10000"/>
              <a:gd name="connsiteY1" fmla="*/ 1581 h 9881"/>
              <a:gd name="connsiteX2" fmla="*/ 5000 w 10000"/>
              <a:gd name="connsiteY2" fmla="*/ 743 h 9881"/>
              <a:gd name="connsiteX3" fmla="*/ 7486 w 10000"/>
              <a:gd name="connsiteY3" fmla="*/ 0 h 9881"/>
              <a:gd name="connsiteX4" fmla="*/ 9999 w 10000"/>
              <a:gd name="connsiteY4" fmla="*/ 743 h 9881"/>
              <a:gd name="connsiteX5" fmla="*/ 9999 w 10000"/>
              <a:gd name="connsiteY5" fmla="*/ 8971 h 9881"/>
              <a:gd name="connsiteX6" fmla="*/ 7473 w 10000"/>
              <a:gd name="connsiteY6" fmla="*/ 8324 h 9881"/>
              <a:gd name="connsiteX7" fmla="*/ 5000 w 10000"/>
              <a:gd name="connsiteY7" fmla="*/ 8971 h 9881"/>
              <a:gd name="connsiteX8" fmla="*/ 2500 w 10000"/>
              <a:gd name="connsiteY8" fmla="*/ 9881 h 9881"/>
              <a:gd name="connsiteX9" fmla="*/ 0 w 10000"/>
              <a:gd name="connsiteY9" fmla="*/ 8971 h 9881"/>
              <a:gd name="connsiteX10" fmla="*/ 0 w 10000"/>
              <a:gd name="connsiteY10" fmla="*/ 743 h 98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</a:cxnLst>
            <a:rect l="l" t="t" r="r" b="b"/>
            <a:pathLst>
              <a:path w="10000" h="9881">
                <a:moveTo>
                  <a:pt x="0" y="743"/>
                </a:moveTo>
                <a:cubicBezTo>
                  <a:pt x="32" y="644"/>
                  <a:pt x="1106" y="1581"/>
                  <a:pt x="2487" y="1581"/>
                </a:cubicBezTo>
                <a:cubicBezTo>
                  <a:pt x="3868" y="1581"/>
                  <a:pt x="4167" y="1006"/>
                  <a:pt x="5000" y="743"/>
                </a:cubicBezTo>
                <a:cubicBezTo>
                  <a:pt x="5832" y="479"/>
                  <a:pt x="6105" y="0"/>
                  <a:pt x="7486" y="0"/>
                </a:cubicBezTo>
                <a:cubicBezTo>
                  <a:pt x="8867" y="0"/>
                  <a:pt x="9999" y="175"/>
                  <a:pt x="9999" y="743"/>
                </a:cubicBezTo>
                <a:lnTo>
                  <a:pt x="9999" y="8971"/>
                </a:lnTo>
                <a:cubicBezTo>
                  <a:pt x="10047" y="9260"/>
                  <a:pt x="8854" y="8324"/>
                  <a:pt x="7473" y="8324"/>
                </a:cubicBezTo>
                <a:cubicBezTo>
                  <a:pt x="6092" y="8324"/>
                  <a:pt x="5829" y="8712"/>
                  <a:pt x="5000" y="8971"/>
                </a:cubicBezTo>
                <a:cubicBezTo>
                  <a:pt x="4171" y="9230"/>
                  <a:pt x="3881" y="9881"/>
                  <a:pt x="2500" y="9881"/>
                </a:cubicBezTo>
                <a:cubicBezTo>
                  <a:pt x="1119" y="9881"/>
                  <a:pt x="0" y="9539"/>
                  <a:pt x="0" y="8971"/>
                </a:cubicBezTo>
                <a:lnTo>
                  <a:pt x="0" y="743"/>
                </a:lnTo>
                <a:close/>
              </a:path>
            </a:pathLst>
          </a:custGeom>
          <a:solidFill>
            <a:srgbClr val="FF5050"/>
          </a:solidFill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584943" y="991140"/>
            <a:ext cx="291225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u="sng" dirty="0"/>
              <a:t>Winter activity day!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45204" y="1519762"/>
            <a:ext cx="1340522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/>
              <a:t>Sledging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64864" y="2152011"/>
            <a:ext cx="752270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/>
              <a:t>Arts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685247" y="1533930"/>
            <a:ext cx="1811953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/>
              <a:t>Winter walk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707935" y="2138426"/>
            <a:ext cx="2179289" cy="49244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2600" dirty="0"/>
              <a:t>Marshmallows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63326" y="3663525"/>
            <a:ext cx="8821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Arts and crafts is twice as expensive as marshmallow roasting.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63326" y="4235999"/>
            <a:ext cx="8821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What is the cost of sledging?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04639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2" grpId="0"/>
      <p:bldP spid="47" grpId="0"/>
      <p:bldP spid="26" grpId="0"/>
      <p:bldP spid="27" grpId="0"/>
      <p:bldP spid="28" grpId="0"/>
      <p:bldP spid="34" grpId="0"/>
      <p:bldP spid="3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/>
              <p:cNvSpPr txBox="1"/>
              <p:nvPr/>
            </p:nvSpPr>
            <p:spPr>
              <a:xfrm>
                <a:off x="941945" y="542252"/>
                <a:ext cx="1412566" cy="492443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en-GB" sz="2600" dirty="0"/>
                  <a:t>25 </a:t>
                </a:r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−</m:t>
                    </m:r>
                  </m:oMath>
                </a14:m>
                <a:r>
                  <a:rPr lang="en-GB" sz="2600" dirty="0"/>
                  <a:t> 7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</a:p>
            </p:txBody>
          </p:sp>
        </mc:Choice>
        <mc:Fallback xmlns="">
          <p:sp>
            <p:nvSpPr>
              <p:cNvPr id="2" name="TextBox 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41945" y="542252"/>
                <a:ext cx="1412566" cy="492443"/>
              </a:xfrm>
              <a:prstGeom prst="rect">
                <a:avLst/>
              </a:prstGeom>
              <a:blipFill>
                <a:blip r:embed="rId5"/>
                <a:stretch>
                  <a:fillRect l="-7792" t="-13580" r="-6926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/>
          <p:cNvSpPr txBox="1"/>
          <p:nvPr/>
        </p:nvSpPr>
        <p:spPr>
          <a:xfrm>
            <a:off x="2223968" y="542252"/>
            <a:ext cx="521297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/>
              <a:t>18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86606" y="1087369"/>
            <a:ext cx="747158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Sledging and marshmallow roasting cost the same.</a:t>
            </a:r>
          </a:p>
        </p:txBody>
      </p:sp>
      <p:sp>
        <p:nvSpPr>
          <p:cNvPr id="7" name="Rectangle 6"/>
          <p:cNvSpPr/>
          <p:nvPr/>
        </p:nvSpPr>
        <p:spPr>
          <a:xfrm>
            <a:off x="2600859" y="1854815"/>
            <a:ext cx="2290803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8" name="Rectangle 7"/>
          <p:cNvSpPr/>
          <p:nvPr/>
        </p:nvSpPr>
        <p:spPr>
          <a:xfrm>
            <a:off x="2600859" y="2664315"/>
            <a:ext cx="2290803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06933" y="1912380"/>
            <a:ext cx="14144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Sledging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39545" y="2728960"/>
            <a:ext cx="230427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Marshmallows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635709" y="3510656"/>
            <a:ext cx="9793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Walk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8068975" y="3144469"/>
            <a:ext cx="94694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£18</a:t>
            </a:r>
          </a:p>
        </p:txBody>
      </p:sp>
      <p:sp>
        <p:nvSpPr>
          <p:cNvPr id="13" name="Right Brace 12"/>
          <p:cNvSpPr/>
          <p:nvPr/>
        </p:nvSpPr>
        <p:spPr>
          <a:xfrm>
            <a:off x="7545278" y="1863273"/>
            <a:ext cx="342900" cy="3054837"/>
          </a:xfrm>
          <a:prstGeom prst="rightBrac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726975" y="4283315"/>
            <a:ext cx="979355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Arts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996139" y="1087369"/>
            <a:ext cx="851625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winter walk is half the price of sledging.</a:t>
            </a:r>
          </a:p>
        </p:txBody>
      </p:sp>
      <p:sp>
        <p:nvSpPr>
          <p:cNvPr id="17" name="Rectangle 16"/>
          <p:cNvSpPr/>
          <p:nvPr/>
        </p:nvSpPr>
        <p:spPr>
          <a:xfrm>
            <a:off x="2615064" y="3473815"/>
            <a:ext cx="1116778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20" name="Straight Connector 19"/>
          <p:cNvCxnSpPr>
            <a:stCxn id="8" idx="2"/>
            <a:endCxn id="8" idx="0"/>
          </p:cNvCxnSpPr>
          <p:nvPr/>
        </p:nvCxnSpPr>
        <p:spPr>
          <a:xfrm flipV="1">
            <a:off x="3746261" y="2664315"/>
            <a:ext cx="0" cy="65722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>
            <a:cxnSpLocks/>
            <a:stCxn id="7" idx="2"/>
            <a:endCxn id="7" idx="0"/>
          </p:cNvCxnSpPr>
          <p:nvPr/>
        </p:nvCxnSpPr>
        <p:spPr>
          <a:xfrm flipV="1">
            <a:off x="3746261" y="1854815"/>
            <a:ext cx="0" cy="657225"/>
          </a:xfrm>
          <a:prstGeom prst="line">
            <a:avLst/>
          </a:prstGeom>
          <a:ln w="19050">
            <a:solidFill>
              <a:schemeClr val="tx1"/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1310" y="1087369"/>
            <a:ext cx="882152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Arts and crafts is twice as expensive as marshmallow roasting.</a:t>
            </a:r>
          </a:p>
        </p:txBody>
      </p:sp>
      <p:sp>
        <p:nvSpPr>
          <p:cNvPr id="23" name="Rectangle 22"/>
          <p:cNvSpPr/>
          <p:nvPr/>
        </p:nvSpPr>
        <p:spPr>
          <a:xfrm>
            <a:off x="2600859" y="4260885"/>
            <a:ext cx="1116778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6" name="Rectangle 25"/>
          <p:cNvSpPr/>
          <p:nvPr/>
        </p:nvSpPr>
        <p:spPr>
          <a:xfrm>
            <a:off x="3719142" y="4260885"/>
            <a:ext cx="1116778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7" name="Rectangle 26"/>
          <p:cNvSpPr/>
          <p:nvPr/>
        </p:nvSpPr>
        <p:spPr>
          <a:xfrm>
            <a:off x="4835920" y="4260885"/>
            <a:ext cx="1116778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8" name="Rectangle 27"/>
          <p:cNvSpPr/>
          <p:nvPr/>
        </p:nvSpPr>
        <p:spPr>
          <a:xfrm>
            <a:off x="5952698" y="4260885"/>
            <a:ext cx="1116778" cy="657225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391409" y="1087369"/>
            <a:ext cx="608598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What is the cost of sledging?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095984" y="2797099"/>
            <a:ext cx="159624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£18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÷</a:t>
            </a:r>
            <a:r>
              <a:rPr lang="en-GB" sz="2600" dirty="0"/>
              <a:t> 9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557251" y="2797099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22449" y="1926340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15321" y="1926340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16163" y="2750690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5" name="TextBox 3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09035" y="2750690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6" name="TextBox 3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16163" y="4346815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09035" y="4346815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153450" y="4360073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46322" y="4360073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40" name="TextBox 3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924664" y="3546107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£2</a:t>
            </a:r>
          </a:p>
        </p:txBody>
      </p:sp>
      <p:sp>
        <p:nvSpPr>
          <p:cNvPr id="41" name="TextBox 4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479446" y="1087369"/>
            <a:ext cx="65199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£4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1799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4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5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6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7" dur="500" tmFilter="0, 0; .2, .5; .8, .5; 1, 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08" dur="250" autoRev="1" fill="hold"/>
                                        <p:tgtEl>
                                          <p:spTgt spid="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09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0" dur="500" tmFilter="0, 0; .2, .5; .8, .5; 1, 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1" dur="250" autoRev="1" fill="hold"/>
                                        <p:tgtEl>
                                          <p:spTgt spid="1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2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500" tmFilter="0, 0; .2, .5; .8, .5; 1, 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4" dur="250" autoRev="1" fill="hold"/>
                                        <p:tgtEl>
                                          <p:spTgt spid="20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6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17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18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9" dur="500" tmFilter="0, 0; .2, .5; .8, .5; 1, 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0" dur="250" autoRev="1" fill="hold"/>
                                        <p:tgtEl>
                                          <p:spTgt spid="2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1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2" dur="500" tmFilter="0, 0; .2, .5; .8, .5; 1, 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3" dur="250" autoRev="1" fill="hold"/>
                                        <p:tgtEl>
                                          <p:spTgt spid="26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4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5" dur="500" tmFilter="0, 0; .2, .5; .8, .5; 1, 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6" dur="250" autoRev="1" fill="hold"/>
                                        <p:tgtEl>
                                          <p:spTgt spid="2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27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 tmFilter="0, 0; .2, .5; .8, .5; 1, 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29" dur="250" autoRev="1" fill="hold"/>
                                        <p:tgtEl>
                                          <p:spTgt spid="28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>
                      <p:stCondLst>
                        <p:cond delay="indefinite"/>
                      </p:stCondLst>
                      <p:childTnLst>
                        <p:par>
                          <p:cTn id="136" fill="hold">
                            <p:stCondLst>
                              <p:cond delay="0"/>
                            </p:stCondLst>
                            <p:childTnLst>
                              <p:par>
                                <p:cTn id="1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0" fill="hold">
                      <p:stCondLst>
                        <p:cond delay="indefinite"/>
                      </p:stCondLst>
                      <p:childTnLst>
                        <p:par>
                          <p:cTn id="141" fill="hold">
                            <p:stCondLst>
                              <p:cond delay="0"/>
                            </p:stCondLst>
                            <p:childTnLst>
                              <p:par>
                                <p:cTn id="1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presetID="26" presetClass="emph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2" dur="500" tmFilter="0, 0; .2, .5; .8, .5; 1, 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3" dur="250" autoRev="1" fill="hold"/>
                                        <p:tgtEl>
                                          <p:spTgt spid="9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4" presetID="26" presetClass="emph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5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6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77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500" tmFilter="0, 0; .2, .5; .8, .5; 1, 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79" dur="250" autoRev="1" fill="hold"/>
                                        <p:tgtEl>
                                          <p:spTgt spid="21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0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1" dur="500" tmFilter="0, 0; .2, .5; .8, .5; 1, 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2" dur="250" autoRev="1" fill="hold"/>
                                        <p:tgtEl>
                                          <p:spTgt spid="3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  <p:par>
                                <p:cTn id="183" presetID="26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4" dur="500" tmFilter="0, 0; .2, .5; .8, .5; 1, 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185" dur="250" autoRev="1" fill="hold"/>
                                        <p:tgtEl>
                                          <p:spTgt spid="33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6" fill="hold">
                      <p:stCondLst>
                        <p:cond delay="indefinite"/>
                      </p:stCondLst>
                      <p:childTnLst>
                        <p:par>
                          <p:cTn id="187" fill="hold">
                            <p:stCondLst>
                              <p:cond delay="0"/>
                            </p:stCondLst>
                            <p:childTnLst>
                              <p:par>
                                <p:cTn id="18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6" grpId="1"/>
      <p:bldP spid="7" grpId="0" animBg="1"/>
      <p:bldP spid="7" grpId="1" animBg="1"/>
      <p:bldP spid="7" grpId="2" animBg="1"/>
      <p:bldP spid="8" grpId="0" animBg="1"/>
      <p:bldP spid="8" grpId="1" animBg="1"/>
      <p:bldP spid="9" grpId="0"/>
      <p:bldP spid="9" grpId="1"/>
      <p:bldP spid="10" grpId="0"/>
      <p:bldP spid="11" grpId="0"/>
      <p:bldP spid="12" grpId="0"/>
      <p:bldP spid="13" grpId="0" animBg="1"/>
      <p:bldP spid="14" grpId="0"/>
      <p:bldP spid="15" grpId="0"/>
      <p:bldP spid="15" grpId="1"/>
      <p:bldP spid="17" grpId="0" animBg="1"/>
      <p:bldP spid="17" grpId="1" animBg="1"/>
      <p:bldP spid="22" grpId="0"/>
      <p:bldP spid="22" grpId="1"/>
      <p:bldP spid="23" grpId="0" animBg="1"/>
      <p:bldP spid="23" grpId="1" animBg="1"/>
      <p:bldP spid="26" grpId="0" animBg="1"/>
      <p:bldP spid="26" grpId="1" animBg="1"/>
      <p:bldP spid="27" grpId="0" animBg="1"/>
      <p:bldP spid="27" grpId="1" animBg="1"/>
      <p:bldP spid="28" grpId="0" animBg="1"/>
      <p:bldP spid="28" grpId="1" animBg="1"/>
      <p:bldP spid="29" grpId="0"/>
      <p:bldP spid="30" grpId="0"/>
      <p:bldP spid="31" grpId="0"/>
      <p:bldP spid="32" grpId="0"/>
      <p:bldP spid="32" grpId="1"/>
      <p:bldP spid="33" grpId="0"/>
      <p:bldP spid="33" grpId="1"/>
      <p:bldP spid="34" grpId="0"/>
      <p:bldP spid="35" grpId="0"/>
      <p:bldP spid="36" grpId="0"/>
      <p:bldP spid="37" grpId="0"/>
      <p:bldP spid="38" grpId="0"/>
      <p:bldP spid="39" grpId="0"/>
      <p:bldP spid="40" grpId="0"/>
      <p:bldP spid="4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9495" y="3249425"/>
            <a:ext cx="88215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activity centre uses 80 marshmallows for each hour they are being roasted.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29495" y="4083184"/>
            <a:ext cx="8821529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 many marshmallows does the centre need to purchase per day?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29460" y="4610152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32304" y="4752841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1747095" y="4640071"/>
            <a:ext cx="4376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3 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003242" y="4640071"/>
            <a:ext cx="16852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600" dirty="0"/>
              <a:t> 80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135083" y="4640071"/>
            <a:ext cx="306284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240 marshmallows </a:t>
            </a:r>
          </a:p>
        </p:txBody>
      </p:sp>
      <p:graphicFrame>
        <p:nvGraphicFramePr>
          <p:cNvPr id="19" name="Table 18">
            <a:extLst>
              <a:ext uri="{FF2B5EF4-FFF2-40B4-BE49-F238E27FC236}">
                <a16:creationId xmlns:a16="http://schemas.microsoft.com/office/drawing/2014/main" id="{7BAF372F-A086-4D35-9A3A-E3B36A32DE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107641"/>
              </p:ext>
            </p:extLst>
          </p:nvPr>
        </p:nvGraphicFramePr>
        <p:xfrm>
          <a:off x="858609" y="795589"/>
          <a:ext cx="8216117" cy="2418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364">
                  <a:extLst>
                    <a:ext uri="{9D8B030D-6E8A-4147-A177-3AD203B41FA5}">
                      <a16:colId xmlns:a16="http://schemas.microsoft.com/office/drawing/2014/main" val="2105928527"/>
                    </a:ext>
                  </a:extLst>
                </a:gridCol>
                <a:gridCol w="1342627">
                  <a:extLst>
                    <a:ext uri="{9D8B030D-6E8A-4147-A177-3AD203B41FA5}">
                      <a16:colId xmlns:a16="http://schemas.microsoft.com/office/drawing/2014/main" val="918885822"/>
                    </a:ext>
                  </a:extLst>
                </a:gridCol>
                <a:gridCol w="1794155">
                  <a:extLst>
                    <a:ext uri="{9D8B030D-6E8A-4147-A177-3AD203B41FA5}">
                      <a16:colId xmlns:a16="http://schemas.microsoft.com/office/drawing/2014/main" val="1357454965"/>
                    </a:ext>
                  </a:extLst>
                </a:gridCol>
                <a:gridCol w="1033872">
                  <a:extLst>
                    <a:ext uri="{9D8B030D-6E8A-4147-A177-3AD203B41FA5}">
                      <a16:colId xmlns:a16="http://schemas.microsoft.com/office/drawing/2014/main" val="1759386911"/>
                    </a:ext>
                  </a:extLst>
                </a:gridCol>
                <a:gridCol w="1403112">
                  <a:extLst>
                    <a:ext uri="{9D8B030D-6E8A-4147-A177-3AD203B41FA5}">
                      <a16:colId xmlns:a16="http://schemas.microsoft.com/office/drawing/2014/main" val="2374448558"/>
                    </a:ext>
                  </a:extLst>
                </a:gridCol>
                <a:gridCol w="1694987">
                  <a:extLst>
                    <a:ext uri="{9D8B030D-6E8A-4147-A177-3AD203B41FA5}">
                      <a16:colId xmlns:a16="http://schemas.microsoft.com/office/drawing/2014/main" val="511478521"/>
                    </a:ext>
                  </a:extLst>
                </a:gridCol>
              </a:tblGrid>
              <a:tr h="401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9.45am – 10.45am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10.55am – 11.55am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11.55am – 1pm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1pm – 2pm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2.10pm – 3.10pm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0341"/>
                  </a:ext>
                </a:extLst>
              </a:tr>
              <a:tr h="1962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150645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Green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1422447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Yellow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wonderland walk and treasure hunt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Lunch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arts and crafts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606801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Blue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Marshmallow roasting and campfire songs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138453"/>
                  </a:ext>
                </a:extLst>
              </a:tr>
            </a:tbl>
          </a:graphicData>
        </a:graphic>
      </p:graphicFrame>
      <p:pic>
        <p:nvPicPr>
          <p:cNvPr id="23" name="Picture 2">
            <a:extLst>
              <a:ext uri="{FF2B5EF4-FFF2-40B4-BE49-F238E27FC236}">
                <a16:creationId xmlns:a16="http://schemas.microsoft.com/office/drawing/2014/main" id="{38450504-5C71-4DB3-81A1-A3FB036B72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16959" y="1441406"/>
            <a:ext cx="1064123" cy="64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A25D193B-AF5C-4DCB-BFE3-8A6F7DF2516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444" y="2549450"/>
            <a:ext cx="1137253" cy="79607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33F7444C-D0CE-4F94-B1A1-D1BF7A4CE543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510" y="2886030"/>
            <a:ext cx="1064123" cy="2838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D8F84127-5852-4AAE-B5C9-45B0F53AB6F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4696" y="2840620"/>
            <a:ext cx="502562" cy="38780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C15FFEBB-F399-47F9-A4D2-028D205E7877}"/>
              </a:ext>
            </a:extLst>
          </p:cNvPr>
          <p:cNvGrpSpPr/>
          <p:nvPr/>
        </p:nvGrpSpPr>
        <p:grpSpPr>
          <a:xfrm>
            <a:off x="8482564" y="1975852"/>
            <a:ext cx="534776" cy="631834"/>
            <a:chOff x="-1022421" y="3463837"/>
            <a:chExt cx="907408" cy="107209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0CECF278-7D1E-41F5-A2F0-FE2104253FFA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022421" y="4124673"/>
              <a:ext cx="755008" cy="39424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A0AF8D22-EA34-4B7D-AEB2-623370CD9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3216157">
              <a:off x="-896160" y="4134339"/>
              <a:ext cx="755008" cy="39424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27F224C0-0540-4DF7-A22C-34A29CE5911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4341065">
              <a:off x="-755526" y="4106065"/>
              <a:ext cx="562267" cy="293598"/>
            </a:xfrm>
            <a:prstGeom prst="rect">
              <a:avLst/>
            </a:prstGeom>
          </p:spPr>
        </p:pic>
        <p:pic>
          <p:nvPicPr>
            <p:cNvPr id="31" name="Picture 4">
              <a:extLst>
                <a:ext uri="{FF2B5EF4-FFF2-40B4-BE49-F238E27FC236}">
                  <a16:creationId xmlns:a16="http://schemas.microsoft.com/office/drawing/2014/main" id="{C82150FC-21E4-4D0D-8019-241B4642EC2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80383" t="-5330" r="3343" b="66315"/>
            <a:stretch/>
          </p:blipFill>
          <p:spPr bwMode="auto">
            <a:xfrm>
              <a:off x="-772237" y="3463837"/>
              <a:ext cx="450251" cy="862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3B262670-4D72-4043-BF76-C502BEB464B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55214" b="67278"/>
            <a:stretch/>
          </p:blipFill>
          <p:spPr bwMode="auto">
            <a:xfrm>
              <a:off x="-870021" y="3949117"/>
              <a:ext cx="692366" cy="404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E007F4D-36EF-49B3-9039-74AEFD4F69A3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7258935" flipH="1">
              <a:off x="-837318" y="4106066"/>
              <a:ext cx="562267" cy="29359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20E54E65-2ABD-4197-9E55-E3EDD7EF6115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870021" y="4141692"/>
              <a:ext cx="755008" cy="394241"/>
            </a:xfrm>
            <a:prstGeom prst="rect">
              <a:avLst/>
            </a:prstGeom>
          </p:spPr>
        </p:pic>
      </p:grpSp>
      <p:sp>
        <p:nvSpPr>
          <p:cNvPr id="9" name="Rounded Rectangle 8"/>
          <p:cNvSpPr/>
          <p:nvPr/>
        </p:nvSpPr>
        <p:spPr>
          <a:xfrm>
            <a:off x="1817506" y="2607686"/>
            <a:ext cx="1317577" cy="60988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3" name="Straight Arrow Connector 12"/>
          <p:cNvCxnSpPr>
            <a:cxnSpLocks/>
          </p:cNvCxnSpPr>
          <p:nvPr/>
        </p:nvCxnSpPr>
        <p:spPr>
          <a:xfrm flipV="1">
            <a:off x="2467594" y="1052513"/>
            <a:ext cx="0" cy="1555173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Rounded Rectangle 9"/>
          <p:cNvSpPr/>
          <p:nvPr/>
        </p:nvSpPr>
        <p:spPr>
          <a:xfrm>
            <a:off x="5961191" y="1405205"/>
            <a:ext cx="1416583" cy="58971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Rounded Rectangle 10"/>
          <p:cNvSpPr/>
          <p:nvPr/>
        </p:nvSpPr>
        <p:spPr>
          <a:xfrm>
            <a:off x="7377774" y="1994334"/>
            <a:ext cx="1702726" cy="630644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5" name="Straight Arrow Connector 14"/>
          <p:cNvCxnSpPr>
            <a:cxnSpLocks/>
          </p:cNvCxnSpPr>
          <p:nvPr/>
        </p:nvCxnSpPr>
        <p:spPr>
          <a:xfrm flipV="1">
            <a:off x="6581734" y="1052513"/>
            <a:ext cx="0" cy="331197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>
            <a:cxnSpLocks/>
          </p:cNvCxnSpPr>
          <p:nvPr/>
        </p:nvCxnSpPr>
        <p:spPr>
          <a:xfrm flipV="1">
            <a:off x="8191830" y="1052513"/>
            <a:ext cx="0" cy="934095"/>
          </a:xfrm>
          <a:prstGeom prst="straightConnector1">
            <a:avLst/>
          </a:prstGeom>
          <a:ln w="38100"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1195630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20" grpId="0"/>
      <p:bldP spid="21" grpId="0"/>
      <p:bldP spid="22" grpId="0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Marshmallow Icons - Download Free Vector Icons | Noun Projec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9669489">
            <a:off x="7394575" y="969762"/>
            <a:ext cx="1905000" cy="190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92668" y="1253671"/>
            <a:ext cx="6952731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centre is open for 5 days a week.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92667" y="1898514"/>
            <a:ext cx="6952731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 many marshmallows does the centre need to purchase for 2 weeks?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1378" y="608828"/>
            <a:ext cx="66138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The centre uses 240 marshmallows per day. 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23993" y="3524551"/>
            <a:ext cx="747045" cy="747045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26837" y="3667240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2288722" y="3427016"/>
            <a:ext cx="81034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240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2868101" y="3427016"/>
                <a:ext cx="680481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5 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8101" y="3427016"/>
                <a:ext cx="680481" cy="492443"/>
              </a:xfrm>
              <a:prstGeom prst="rect">
                <a:avLst/>
              </a:prstGeom>
              <a:blipFill>
                <a:blip r:embed="rId7"/>
                <a:stretch>
                  <a:fillRect t="-9877" r="-24107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3418985" y="3427016"/>
                <a:ext cx="680480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2 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8985" y="3427016"/>
                <a:ext cx="680480" cy="492443"/>
              </a:xfrm>
              <a:prstGeom prst="rect">
                <a:avLst/>
              </a:prstGeom>
              <a:blipFill>
                <a:blip r:embed="rId8"/>
                <a:stretch>
                  <a:fillRect t="-9877" r="-25225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ight Brace 12"/>
          <p:cNvSpPr/>
          <p:nvPr/>
        </p:nvSpPr>
        <p:spPr>
          <a:xfrm rot="5400000">
            <a:off x="3559223" y="3600281"/>
            <a:ext cx="98324" cy="651597"/>
          </a:xfrm>
          <a:prstGeom prst="rightBrac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3300834" y="4062966"/>
            <a:ext cx="609598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600" dirty="0"/>
              <a:t>10 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2868101" y="3427016"/>
                <a:ext cx="1239676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GB" sz="2600" i="1" dirty="0" smtClean="0">
                        <a:latin typeface="Cambria Math" panose="02040503050406030204" pitchFamily="18" charset="0"/>
                      </a:rPr>
                      <m:t>×</m:t>
                    </m:r>
                  </m:oMath>
                </a14:m>
                <a:r>
                  <a:rPr lang="en-GB" sz="2600" dirty="0"/>
                  <a:t> 10 </a:t>
                </a:r>
                <a:r>
                  <a:rPr lang="en-GB" sz="2600" dirty="0">
                    <a:latin typeface="Cambria Math" panose="02040503050406030204" pitchFamily="18" charset="0"/>
                    <a:ea typeface="Cambria Math" panose="02040503050406030204" pitchFamily="18" charset="0"/>
                  </a:rPr>
                  <a:t>=</a:t>
                </a:r>
                <a:r>
                  <a:rPr lang="en-GB" sz="2600" dirty="0"/>
                  <a:t> 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68101" y="3427016"/>
                <a:ext cx="1239676" cy="492443"/>
              </a:xfrm>
              <a:prstGeom prst="rect">
                <a:avLst/>
              </a:prstGeom>
              <a:blipFill>
                <a:blip r:embed="rId9"/>
                <a:stretch>
                  <a:fillRect t="-13580" r="-980" b="-32099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6" name="TextBox 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067318" y="3427016"/>
            <a:ext cx="1239676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2,400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169032" y="2534132"/>
            <a:ext cx="3283959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2,400 marshmallows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083881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  <p:bldP spid="9" grpId="0"/>
      <p:bldP spid="10" grpId="0"/>
      <p:bldP spid="11" grpId="0"/>
      <p:bldP spid="11" grpId="1"/>
      <p:bldP spid="12" grpId="0"/>
      <p:bldP spid="12" grpId="1"/>
      <p:bldP spid="13" grpId="0" animBg="1"/>
      <p:bldP spid="13" grpId="1" animBg="1"/>
      <p:bldP spid="14" grpId="0"/>
      <p:bldP spid="14" grpId="1"/>
      <p:bldP spid="15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1378" y="3160377"/>
            <a:ext cx="84680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 long is it between green ticket holders finishing sledging and blue ticket holders starting sledging?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64695" y="4167379"/>
            <a:ext cx="747045" cy="747045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867539" y="4310068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15138" y="5018705"/>
            <a:ext cx="135005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10:45 am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283658" y="4850153"/>
            <a:ext cx="4805672" cy="1306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/>
          <p:cNvCxnSpPr/>
          <p:nvPr/>
        </p:nvCxnSpPr>
        <p:spPr>
          <a:xfrm flipV="1">
            <a:off x="1283658" y="4606838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/>
          <p:cNvCxnSpPr/>
          <p:nvPr/>
        </p:nvCxnSpPr>
        <p:spPr>
          <a:xfrm flipV="1">
            <a:off x="6089330" y="4647789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/>
        </p:nvSpPr>
        <p:spPr>
          <a:xfrm>
            <a:off x="5597761" y="5018705"/>
            <a:ext cx="12089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1:00 pm</a:t>
            </a:r>
          </a:p>
        </p:txBody>
      </p:sp>
      <p:sp>
        <p:nvSpPr>
          <p:cNvPr id="23" name="Curved Down Arrow 22"/>
          <p:cNvSpPr/>
          <p:nvPr/>
        </p:nvSpPr>
        <p:spPr>
          <a:xfrm rot="5400000">
            <a:off x="5526227" y="4043741"/>
            <a:ext cx="296773" cy="829426"/>
          </a:xfrm>
          <a:prstGeom prst="leftBracket">
            <a:avLst>
              <a:gd name="adj" fmla="val 139741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4" name="TextBox 23"/>
          <p:cNvSpPr txBox="1"/>
          <p:nvPr/>
        </p:nvSpPr>
        <p:spPr>
          <a:xfrm>
            <a:off x="2752559" y="3957981"/>
            <a:ext cx="96257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2 hours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4345430" y="5018705"/>
            <a:ext cx="129554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12:45pm</a:t>
            </a:r>
          </a:p>
        </p:txBody>
      </p:sp>
      <p:cxnSp>
        <p:nvCxnSpPr>
          <p:cNvPr id="26" name="Straight Connector 25"/>
          <p:cNvCxnSpPr/>
          <p:nvPr/>
        </p:nvCxnSpPr>
        <p:spPr>
          <a:xfrm flipV="1">
            <a:off x="5259901" y="4647789"/>
            <a:ext cx="0" cy="48663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Curved Down Arrow 26"/>
          <p:cNvSpPr/>
          <p:nvPr/>
        </p:nvSpPr>
        <p:spPr>
          <a:xfrm rot="5400000">
            <a:off x="3129924" y="2463802"/>
            <a:ext cx="283707" cy="3976241"/>
          </a:xfrm>
          <a:prstGeom prst="leftBracket">
            <a:avLst>
              <a:gd name="adj" fmla="val 700765"/>
            </a:avLst>
          </a:prstGeom>
          <a:noFill/>
          <a:ln w="28575">
            <a:solidFill>
              <a:schemeClr val="accent1"/>
            </a:solidFill>
            <a:headEnd type="none" w="med" len="med"/>
            <a:tailEnd type="triangl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>
              <a:solidFill>
                <a:schemeClr val="tx1"/>
              </a:solidFill>
            </a:endParaRPr>
          </a:p>
        </p:txBody>
      </p:sp>
      <p:sp>
        <p:nvSpPr>
          <p:cNvPr id="28" name="TextBox 27"/>
          <p:cNvSpPr txBox="1"/>
          <p:nvPr/>
        </p:nvSpPr>
        <p:spPr>
          <a:xfrm>
            <a:off x="5109472" y="3960594"/>
            <a:ext cx="100219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000" dirty="0"/>
              <a:t>15 </a:t>
            </a:r>
            <a:r>
              <a:rPr lang="en-GB" sz="2000" dirty="0" err="1"/>
              <a:t>mins</a:t>
            </a:r>
            <a:endParaRPr lang="en-GB" sz="2000" dirty="0"/>
          </a:p>
        </p:txBody>
      </p:sp>
      <p:sp>
        <p:nvSpPr>
          <p:cNvPr id="30" name="TextBox 29"/>
          <p:cNvSpPr txBox="1"/>
          <p:nvPr/>
        </p:nvSpPr>
        <p:spPr>
          <a:xfrm>
            <a:off x="6559824" y="3557575"/>
            <a:ext cx="2330190" cy="4924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2 hours 15 </a:t>
            </a:r>
            <a:r>
              <a:rPr lang="en-GB" sz="2600" dirty="0" err="1">
                <a:solidFill>
                  <a:srgbClr val="0070C0"/>
                </a:solidFill>
              </a:rPr>
              <a:t>mins</a:t>
            </a:r>
            <a:endParaRPr lang="en-GB" sz="2600" dirty="0">
              <a:solidFill>
                <a:srgbClr val="0070C0"/>
              </a:solidFill>
            </a:endParaRPr>
          </a:p>
        </p:txBody>
      </p:sp>
      <p:graphicFrame>
        <p:nvGraphicFramePr>
          <p:cNvPr id="29" name="Table 28">
            <a:extLst>
              <a:ext uri="{FF2B5EF4-FFF2-40B4-BE49-F238E27FC236}">
                <a16:creationId xmlns:a16="http://schemas.microsoft.com/office/drawing/2014/main" id="{737DB5AA-8EE8-493C-B2D2-0AE28297E05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047601"/>
              </p:ext>
            </p:extLst>
          </p:nvPr>
        </p:nvGraphicFramePr>
        <p:xfrm>
          <a:off x="858609" y="795589"/>
          <a:ext cx="8216117" cy="2418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364">
                  <a:extLst>
                    <a:ext uri="{9D8B030D-6E8A-4147-A177-3AD203B41FA5}">
                      <a16:colId xmlns:a16="http://schemas.microsoft.com/office/drawing/2014/main" val="2105928527"/>
                    </a:ext>
                  </a:extLst>
                </a:gridCol>
                <a:gridCol w="1342627">
                  <a:extLst>
                    <a:ext uri="{9D8B030D-6E8A-4147-A177-3AD203B41FA5}">
                      <a16:colId xmlns:a16="http://schemas.microsoft.com/office/drawing/2014/main" val="918885822"/>
                    </a:ext>
                  </a:extLst>
                </a:gridCol>
                <a:gridCol w="1794155">
                  <a:extLst>
                    <a:ext uri="{9D8B030D-6E8A-4147-A177-3AD203B41FA5}">
                      <a16:colId xmlns:a16="http://schemas.microsoft.com/office/drawing/2014/main" val="1357454965"/>
                    </a:ext>
                  </a:extLst>
                </a:gridCol>
                <a:gridCol w="1033872">
                  <a:extLst>
                    <a:ext uri="{9D8B030D-6E8A-4147-A177-3AD203B41FA5}">
                      <a16:colId xmlns:a16="http://schemas.microsoft.com/office/drawing/2014/main" val="1759386911"/>
                    </a:ext>
                  </a:extLst>
                </a:gridCol>
                <a:gridCol w="1403112">
                  <a:extLst>
                    <a:ext uri="{9D8B030D-6E8A-4147-A177-3AD203B41FA5}">
                      <a16:colId xmlns:a16="http://schemas.microsoft.com/office/drawing/2014/main" val="2374448558"/>
                    </a:ext>
                  </a:extLst>
                </a:gridCol>
                <a:gridCol w="1694987">
                  <a:extLst>
                    <a:ext uri="{9D8B030D-6E8A-4147-A177-3AD203B41FA5}">
                      <a16:colId xmlns:a16="http://schemas.microsoft.com/office/drawing/2014/main" val="511478521"/>
                    </a:ext>
                  </a:extLst>
                </a:gridCol>
              </a:tblGrid>
              <a:tr h="401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9.45am – 10.45am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10.55am – 11.55am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11.55am – 1pm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1pm – 2pm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2.10pm – 3.10pm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0341"/>
                  </a:ext>
                </a:extLst>
              </a:tr>
              <a:tr h="1962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150645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Green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1422447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Yellow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wonderland walk and treasure hunt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Lunch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arts and crafts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606801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Blue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Marshmallow roasting and campfire songs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138453"/>
                  </a:ext>
                </a:extLst>
              </a:tr>
            </a:tbl>
          </a:graphicData>
        </a:graphic>
      </p:graphicFrame>
      <p:pic>
        <p:nvPicPr>
          <p:cNvPr id="31" name="Picture 2">
            <a:extLst>
              <a:ext uri="{FF2B5EF4-FFF2-40B4-BE49-F238E27FC236}">
                <a16:creationId xmlns:a16="http://schemas.microsoft.com/office/drawing/2014/main" id="{815CAF0E-C246-4304-AD35-CB92BEF34C1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16959" y="1441406"/>
            <a:ext cx="1064123" cy="64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75414AC0-786B-4929-B9EB-99231443074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444" y="2549450"/>
            <a:ext cx="1137253" cy="796077"/>
          </a:xfrm>
          <a:prstGeom prst="rect">
            <a:avLst/>
          </a:prstGeom>
        </p:spPr>
      </p:pic>
      <p:pic>
        <p:nvPicPr>
          <p:cNvPr id="33" name="Picture 32">
            <a:extLst>
              <a:ext uri="{FF2B5EF4-FFF2-40B4-BE49-F238E27FC236}">
                <a16:creationId xmlns:a16="http://schemas.microsoft.com/office/drawing/2014/main" id="{A920C33F-7429-4A51-96B6-09FA559A24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510" y="2886030"/>
            <a:ext cx="1064123" cy="283837"/>
          </a:xfrm>
          <a:prstGeom prst="rect">
            <a:avLst/>
          </a:prstGeom>
        </p:spPr>
      </p:pic>
      <p:pic>
        <p:nvPicPr>
          <p:cNvPr id="34" name="Picture 33">
            <a:extLst>
              <a:ext uri="{FF2B5EF4-FFF2-40B4-BE49-F238E27FC236}">
                <a16:creationId xmlns:a16="http://schemas.microsoft.com/office/drawing/2014/main" id="{E0677B8C-BBFA-4227-A59F-4871C0A5B061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4696" y="2840620"/>
            <a:ext cx="502562" cy="387804"/>
          </a:xfrm>
          <a:prstGeom prst="rect">
            <a:avLst/>
          </a:prstGeom>
        </p:spPr>
      </p:pic>
      <p:grpSp>
        <p:nvGrpSpPr>
          <p:cNvPr id="35" name="Group 34">
            <a:extLst>
              <a:ext uri="{FF2B5EF4-FFF2-40B4-BE49-F238E27FC236}">
                <a16:creationId xmlns:a16="http://schemas.microsoft.com/office/drawing/2014/main" id="{B88AD267-50C8-4A88-898A-C3CC2CBB07D2}"/>
              </a:ext>
            </a:extLst>
          </p:cNvPr>
          <p:cNvGrpSpPr/>
          <p:nvPr/>
        </p:nvGrpSpPr>
        <p:grpSpPr>
          <a:xfrm>
            <a:off x="8482564" y="1975852"/>
            <a:ext cx="534776" cy="631834"/>
            <a:chOff x="-1022421" y="3463837"/>
            <a:chExt cx="907408" cy="1072096"/>
          </a:xfrm>
        </p:grpSpPr>
        <p:pic>
          <p:nvPicPr>
            <p:cNvPr id="36" name="Picture 35">
              <a:extLst>
                <a:ext uri="{FF2B5EF4-FFF2-40B4-BE49-F238E27FC236}">
                  <a16:creationId xmlns:a16="http://schemas.microsoft.com/office/drawing/2014/main" id="{E1F1C69D-4C55-432B-B488-29FF5FF758F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022421" y="4124673"/>
              <a:ext cx="755008" cy="394241"/>
            </a:xfrm>
            <a:prstGeom prst="rect">
              <a:avLst/>
            </a:prstGeom>
          </p:spPr>
        </p:pic>
        <p:pic>
          <p:nvPicPr>
            <p:cNvPr id="37" name="Picture 36">
              <a:extLst>
                <a:ext uri="{FF2B5EF4-FFF2-40B4-BE49-F238E27FC236}">
                  <a16:creationId xmlns:a16="http://schemas.microsoft.com/office/drawing/2014/main" id="{40D59094-DAF4-4699-96B2-9AA5935B153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3216157">
              <a:off x="-896160" y="4134339"/>
              <a:ext cx="755008" cy="394241"/>
            </a:xfrm>
            <a:prstGeom prst="rect">
              <a:avLst/>
            </a:prstGeom>
          </p:spPr>
        </p:pic>
        <p:pic>
          <p:nvPicPr>
            <p:cNvPr id="38" name="Picture 37">
              <a:extLst>
                <a:ext uri="{FF2B5EF4-FFF2-40B4-BE49-F238E27FC236}">
                  <a16:creationId xmlns:a16="http://schemas.microsoft.com/office/drawing/2014/main" id="{B8F81A96-1656-463C-BB6F-8B20D3A7FFF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4341065">
              <a:off x="-755526" y="4106065"/>
              <a:ext cx="562267" cy="293598"/>
            </a:xfrm>
            <a:prstGeom prst="rect">
              <a:avLst/>
            </a:prstGeom>
          </p:spPr>
        </p:pic>
        <p:pic>
          <p:nvPicPr>
            <p:cNvPr id="39" name="Picture 4">
              <a:extLst>
                <a:ext uri="{FF2B5EF4-FFF2-40B4-BE49-F238E27FC236}">
                  <a16:creationId xmlns:a16="http://schemas.microsoft.com/office/drawing/2014/main" id="{85D3FB26-7062-4CC5-A8E0-96E3D5079533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80383" t="-5330" r="3343" b="66315"/>
            <a:stretch/>
          </p:blipFill>
          <p:spPr bwMode="auto">
            <a:xfrm>
              <a:off x="-772237" y="3463837"/>
              <a:ext cx="450251" cy="862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0" name="Picture 4">
              <a:extLst>
                <a:ext uri="{FF2B5EF4-FFF2-40B4-BE49-F238E27FC236}">
                  <a16:creationId xmlns:a16="http://schemas.microsoft.com/office/drawing/2014/main" id="{309788DC-32AD-4A8B-B666-74D83D09CDB2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55214" b="67278"/>
            <a:stretch/>
          </p:blipFill>
          <p:spPr bwMode="auto">
            <a:xfrm>
              <a:off x="-870021" y="3949117"/>
              <a:ext cx="692366" cy="404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40">
              <a:extLst>
                <a:ext uri="{FF2B5EF4-FFF2-40B4-BE49-F238E27FC236}">
                  <a16:creationId xmlns:a16="http://schemas.microsoft.com/office/drawing/2014/main" id="{CE93F121-EA91-4448-9BDC-BCEAD8ADD6B7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7258935" flipH="1">
              <a:off x="-837318" y="4106066"/>
              <a:ext cx="562267" cy="293598"/>
            </a:xfrm>
            <a:prstGeom prst="rect">
              <a:avLst/>
            </a:prstGeom>
          </p:spPr>
        </p:pic>
        <p:pic>
          <p:nvPicPr>
            <p:cNvPr id="42" name="Picture 41">
              <a:extLst>
                <a:ext uri="{FF2B5EF4-FFF2-40B4-BE49-F238E27FC236}">
                  <a16:creationId xmlns:a16="http://schemas.microsoft.com/office/drawing/2014/main" id="{6FA389D9-116B-42E7-9183-4C394F3FBE01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870021" y="4141692"/>
              <a:ext cx="755008" cy="394241"/>
            </a:xfrm>
            <a:prstGeom prst="rect">
              <a:avLst/>
            </a:prstGeom>
          </p:spPr>
        </p:pic>
      </p:grpSp>
      <p:sp>
        <p:nvSpPr>
          <p:cNvPr id="5" name="Rounded Rectangle 4"/>
          <p:cNvSpPr/>
          <p:nvPr/>
        </p:nvSpPr>
        <p:spPr>
          <a:xfrm>
            <a:off x="1799112" y="1410133"/>
            <a:ext cx="1330035" cy="566575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6" name="Rounded Rectangle 5"/>
          <p:cNvSpPr/>
          <p:nvPr/>
        </p:nvSpPr>
        <p:spPr>
          <a:xfrm>
            <a:off x="5971663" y="2616076"/>
            <a:ext cx="1429603" cy="573276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8" name="Straight Arrow Connector 7"/>
          <p:cNvCxnSpPr>
            <a:cxnSpLocks/>
          </p:cNvCxnSpPr>
          <p:nvPr/>
        </p:nvCxnSpPr>
        <p:spPr>
          <a:xfrm flipV="1">
            <a:off x="2395267" y="982732"/>
            <a:ext cx="357292" cy="433896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Arrow Connector 8"/>
          <p:cNvCxnSpPr>
            <a:cxnSpLocks/>
          </p:cNvCxnSpPr>
          <p:nvPr/>
        </p:nvCxnSpPr>
        <p:spPr>
          <a:xfrm flipH="1" flipV="1">
            <a:off x="6477990" y="982732"/>
            <a:ext cx="159910" cy="1650633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231768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8" grpId="0"/>
      <p:bldP spid="22" grpId="0"/>
      <p:bldP spid="23" grpId="0" animBg="1"/>
      <p:bldP spid="24" grpId="0"/>
      <p:bldP spid="25" grpId="0"/>
      <p:bldP spid="27" grpId="0" animBg="1"/>
      <p:bldP spid="28" grpId="0"/>
      <p:bldP spid="30" grpId="0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1378" y="3160377"/>
            <a:ext cx="84680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During the winter wonderland walk people walk at 80 metres per minute.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01378" y="4067258"/>
            <a:ext cx="84680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How far is the winter wonderland walk in kilometres?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5855" y="3546287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788699" y="3688976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22100" y="4479519"/>
            <a:ext cx="27530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Walk takes 1 hour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22100" y="4479519"/>
            <a:ext cx="340072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Walk takes 60 minutes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327471" y="4479519"/>
            <a:ext cx="160776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80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600" dirty="0"/>
              <a:t> 60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</a:t>
            </a:r>
            <a:r>
              <a:rPr lang="en-GB" sz="2600" dirty="0"/>
              <a:t>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4327471" y="4925461"/>
            <a:ext cx="20416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8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×</a:t>
            </a:r>
            <a:r>
              <a:rPr lang="en-GB" sz="2600" dirty="0"/>
              <a:t> 6 </a:t>
            </a:r>
            <a:r>
              <a:rPr lang="en-GB" sz="2600" dirty="0">
                <a:latin typeface="Cambria Math" panose="02040503050406030204" pitchFamily="18" charset="0"/>
                <a:ea typeface="Cambria Math" panose="02040503050406030204" pitchFamily="18" charset="0"/>
              </a:rPr>
              <a:t>= </a:t>
            </a:r>
            <a:r>
              <a:rPr lang="en-GB" sz="2600" dirty="0"/>
              <a:t>48 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5859132" y="4479519"/>
            <a:ext cx="2041677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4,800 metres 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6493427" y="4935443"/>
            <a:ext cx="2739473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4.8 kilometres 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701378" y="3598843"/>
            <a:ext cx="1792440" cy="429402"/>
          </a:xfrm>
          <a:prstGeom prst="roundRect">
            <a:avLst/>
          </a:prstGeom>
          <a:noFill/>
          <a:ln w="38100">
            <a:solidFill>
              <a:schemeClr val="accent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/>
              <p:nvPr/>
            </p:nvSpPr>
            <p:spPr>
              <a:xfrm>
                <a:off x="742481" y="4894817"/>
                <a:ext cx="2688997" cy="492443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GB" sz="2600" dirty="0"/>
                  <a:t>1,000 m </a:t>
                </a:r>
                <a14:m>
                  <m:oMath xmlns:m="http://schemas.openxmlformats.org/officeDocument/2006/math">
                    <m:r>
                      <a:rPr lang="en-GB" sz="2600" b="0" i="1" dirty="0" smtClean="0">
                        <a:latin typeface="Cambria Math" panose="02040503050406030204" pitchFamily="18" charset="0"/>
                        <a:ea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GB" sz="2600" dirty="0"/>
                  <a:t> 1 km 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CE94C8A-4286-4BE0-A60F-92B265123A9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2481" y="4894817"/>
                <a:ext cx="2688997" cy="492443"/>
              </a:xfrm>
              <a:prstGeom prst="rect">
                <a:avLst/>
              </a:prstGeom>
              <a:blipFill>
                <a:blip r:embed="rId6"/>
                <a:stretch>
                  <a:fillRect l="-4082" t="-9877" b="-30864"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20" name="Table 19">
            <a:extLst>
              <a:ext uri="{FF2B5EF4-FFF2-40B4-BE49-F238E27FC236}">
                <a16:creationId xmlns:a16="http://schemas.microsoft.com/office/drawing/2014/main" id="{98AFED62-CD3B-4190-845F-31BCFDA1ACD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98972074"/>
              </p:ext>
            </p:extLst>
          </p:nvPr>
        </p:nvGraphicFramePr>
        <p:xfrm>
          <a:off x="858609" y="795589"/>
          <a:ext cx="8216117" cy="2418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364">
                  <a:extLst>
                    <a:ext uri="{9D8B030D-6E8A-4147-A177-3AD203B41FA5}">
                      <a16:colId xmlns:a16="http://schemas.microsoft.com/office/drawing/2014/main" val="2105928527"/>
                    </a:ext>
                  </a:extLst>
                </a:gridCol>
                <a:gridCol w="1342627">
                  <a:extLst>
                    <a:ext uri="{9D8B030D-6E8A-4147-A177-3AD203B41FA5}">
                      <a16:colId xmlns:a16="http://schemas.microsoft.com/office/drawing/2014/main" val="918885822"/>
                    </a:ext>
                  </a:extLst>
                </a:gridCol>
                <a:gridCol w="1794155">
                  <a:extLst>
                    <a:ext uri="{9D8B030D-6E8A-4147-A177-3AD203B41FA5}">
                      <a16:colId xmlns:a16="http://schemas.microsoft.com/office/drawing/2014/main" val="1357454965"/>
                    </a:ext>
                  </a:extLst>
                </a:gridCol>
                <a:gridCol w="1033872">
                  <a:extLst>
                    <a:ext uri="{9D8B030D-6E8A-4147-A177-3AD203B41FA5}">
                      <a16:colId xmlns:a16="http://schemas.microsoft.com/office/drawing/2014/main" val="1759386911"/>
                    </a:ext>
                  </a:extLst>
                </a:gridCol>
                <a:gridCol w="1403112">
                  <a:extLst>
                    <a:ext uri="{9D8B030D-6E8A-4147-A177-3AD203B41FA5}">
                      <a16:colId xmlns:a16="http://schemas.microsoft.com/office/drawing/2014/main" val="2374448558"/>
                    </a:ext>
                  </a:extLst>
                </a:gridCol>
                <a:gridCol w="1694987">
                  <a:extLst>
                    <a:ext uri="{9D8B030D-6E8A-4147-A177-3AD203B41FA5}">
                      <a16:colId xmlns:a16="http://schemas.microsoft.com/office/drawing/2014/main" val="511478521"/>
                    </a:ext>
                  </a:extLst>
                </a:gridCol>
              </a:tblGrid>
              <a:tr h="401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9.45am – 10.45am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10.55am – 11.55am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11.55am – 1pm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1pm – 2pm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2.10pm – 3.10pm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0341"/>
                  </a:ext>
                </a:extLst>
              </a:tr>
              <a:tr h="1962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150645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Green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1422447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Yellow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wonderland walk and treasure hunt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Lunch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arts and crafts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606801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Blue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Marshmallow roasting and campfire songs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138453"/>
                  </a:ext>
                </a:extLst>
              </a:tr>
            </a:tbl>
          </a:graphicData>
        </a:graphic>
      </p:graphicFrame>
      <p:pic>
        <p:nvPicPr>
          <p:cNvPr id="23" name="Picture 2">
            <a:extLst>
              <a:ext uri="{FF2B5EF4-FFF2-40B4-BE49-F238E27FC236}">
                <a16:creationId xmlns:a16="http://schemas.microsoft.com/office/drawing/2014/main" id="{F3ABC5FB-EC38-46EE-A829-BC9429323BE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/>
          <a:stretch>
            <a:fillRect/>
          </a:stretch>
        </p:blipFill>
        <p:spPr bwMode="auto">
          <a:xfrm>
            <a:off x="2116959" y="1441406"/>
            <a:ext cx="1064123" cy="64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2062756-4B45-455E-BEBC-AB59313A0B81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996444" y="2549450"/>
            <a:ext cx="1137253" cy="796077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DD909F69-1EF4-4BE4-A155-3DC61C96C1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3335510" y="2886030"/>
            <a:ext cx="1064123" cy="283837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9A6A726F-0D7D-439F-8756-2908758C2A2A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3414696" y="2840620"/>
            <a:ext cx="502562" cy="387804"/>
          </a:xfrm>
          <a:prstGeom prst="rect">
            <a:avLst/>
          </a:prstGeom>
        </p:spPr>
      </p:pic>
      <p:grpSp>
        <p:nvGrpSpPr>
          <p:cNvPr id="27" name="Group 26">
            <a:extLst>
              <a:ext uri="{FF2B5EF4-FFF2-40B4-BE49-F238E27FC236}">
                <a16:creationId xmlns:a16="http://schemas.microsoft.com/office/drawing/2014/main" id="{0C888A74-7B4C-46BC-BA11-F6A0F4708A9E}"/>
              </a:ext>
            </a:extLst>
          </p:cNvPr>
          <p:cNvGrpSpPr/>
          <p:nvPr/>
        </p:nvGrpSpPr>
        <p:grpSpPr>
          <a:xfrm>
            <a:off x="8482564" y="1975852"/>
            <a:ext cx="534776" cy="631834"/>
            <a:chOff x="-1022421" y="3463837"/>
            <a:chExt cx="907408" cy="1072096"/>
          </a:xfrm>
        </p:grpSpPr>
        <p:pic>
          <p:nvPicPr>
            <p:cNvPr id="28" name="Picture 27">
              <a:extLst>
                <a:ext uri="{FF2B5EF4-FFF2-40B4-BE49-F238E27FC236}">
                  <a16:creationId xmlns:a16="http://schemas.microsoft.com/office/drawing/2014/main" id="{C350582B-E214-4350-8A39-4639BA851889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1022421" y="4124673"/>
              <a:ext cx="755008" cy="394241"/>
            </a:xfrm>
            <a:prstGeom prst="rect">
              <a:avLst/>
            </a:prstGeom>
          </p:spPr>
        </p:pic>
        <p:pic>
          <p:nvPicPr>
            <p:cNvPr id="29" name="Picture 28">
              <a:extLst>
                <a:ext uri="{FF2B5EF4-FFF2-40B4-BE49-F238E27FC236}">
                  <a16:creationId xmlns:a16="http://schemas.microsoft.com/office/drawing/2014/main" id="{0F346EE1-F354-419C-88D2-8D3300E00245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3216157">
              <a:off x="-896160" y="4134339"/>
              <a:ext cx="755008" cy="394241"/>
            </a:xfrm>
            <a:prstGeom prst="rect">
              <a:avLst/>
            </a:prstGeom>
          </p:spPr>
        </p:pic>
        <p:pic>
          <p:nvPicPr>
            <p:cNvPr id="30" name="Picture 29">
              <a:extLst>
                <a:ext uri="{FF2B5EF4-FFF2-40B4-BE49-F238E27FC236}">
                  <a16:creationId xmlns:a16="http://schemas.microsoft.com/office/drawing/2014/main" id="{80C48B54-EFC9-4ADE-BDBE-748C480BB5FD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4341065">
              <a:off x="-755526" y="4106065"/>
              <a:ext cx="562267" cy="293598"/>
            </a:xfrm>
            <a:prstGeom prst="rect">
              <a:avLst/>
            </a:prstGeom>
          </p:spPr>
        </p:pic>
        <p:pic>
          <p:nvPicPr>
            <p:cNvPr id="31" name="Picture 4">
              <a:extLst>
                <a:ext uri="{FF2B5EF4-FFF2-40B4-BE49-F238E27FC236}">
                  <a16:creationId xmlns:a16="http://schemas.microsoft.com/office/drawing/2014/main" id="{4B9E6000-F9B8-433C-AC52-57D321AAFB58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/>
            <a:srcRect l="80383" t="-5330" r="3343" b="66315"/>
            <a:stretch/>
          </p:blipFill>
          <p:spPr bwMode="auto">
            <a:xfrm>
              <a:off x="-772237" y="3463837"/>
              <a:ext cx="450251" cy="862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">
              <a:extLst>
                <a:ext uri="{FF2B5EF4-FFF2-40B4-BE49-F238E27FC236}">
                  <a16:creationId xmlns:a16="http://schemas.microsoft.com/office/drawing/2014/main" id="{FEC81512-D7D0-43B1-AA1F-A33B8C232D11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12"/>
            <a:srcRect l="55214" b="67278"/>
            <a:stretch/>
          </p:blipFill>
          <p:spPr bwMode="auto">
            <a:xfrm>
              <a:off x="-870021" y="3949117"/>
              <a:ext cx="692366" cy="404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id="{B9FC1DB4-6FAD-4C6F-97E5-16144FE41EDF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 rot="17258935" flipH="1">
              <a:off x="-837318" y="4106066"/>
              <a:ext cx="562267" cy="293598"/>
            </a:xfrm>
            <a:prstGeom prst="rect">
              <a:avLst/>
            </a:prstGeom>
          </p:spPr>
        </p:pic>
        <p:pic>
          <p:nvPicPr>
            <p:cNvPr id="34" name="Picture 33">
              <a:extLst>
                <a:ext uri="{FF2B5EF4-FFF2-40B4-BE49-F238E27FC236}">
                  <a16:creationId xmlns:a16="http://schemas.microsoft.com/office/drawing/2014/main" id="{F604343D-9FE3-4251-8EAA-58996016FC5A}"/>
                </a:ext>
              </a:extLst>
            </p:cNvPr>
            <p:cNvPicPr>
              <a:picLocks noChangeAspect="1"/>
            </p:cNvPicPr>
            <p:nvPr/>
          </p:nvPicPr>
          <p:blipFill>
            <a:blip r:embed="rId11"/>
            <a:stretch>
              <a:fillRect/>
            </a:stretch>
          </p:blipFill>
          <p:spPr>
            <a:xfrm>
              <a:off x="-870021" y="4141692"/>
              <a:ext cx="755008" cy="394241"/>
            </a:xfrm>
            <a:prstGeom prst="rect">
              <a:avLst/>
            </a:prstGeom>
          </p:spPr>
        </p:pic>
      </p:grpSp>
      <p:sp>
        <p:nvSpPr>
          <p:cNvPr id="9" name="Rounded Rectangle 8"/>
          <p:cNvSpPr/>
          <p:nvPr/>
        </p:nvSpPr>
        <p:spPr>
          <a:xfrm>
            <a:off x="1791893" y="2000478"/>
            <a:ext cx="1366357" cy="597178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cxnSp>
        <p:nvCxnSpPr>
          <p:cNvPr id="10" name="Straight Arrow Connector 9"/>
          <p:cNvCxnSpPr/>
          <p:nvPr/>
        </p:nvCxnSpPr>
        <p:spPr>
          <a:xfrm flipV="1">
            <a:off x="2450299" y="1055593"/>
            <a:ext cx="0" cy="944885"/>
          </a:xfrm>
          <a:prstGeom prst="straightConnector1">
            <a:avLst/>
          </a:prstGeom>
          <a:ln w="38100">
            <a:solidFill>
              <a:schemeClr val="accent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  <p:extLst>
      <p:ext uri="{BB962C8B-B14F-4D97-AF65-F5344CB8AC3E}">
        <p14:creationId xmlns:p14="http://schemas.microsoft.com/office/powerpoint/2010/main" val="31604894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8" grpId="1"/>
      <p:bldP spid="12" grpId="0"/>
      <p:bldP spid="12" grpId="1"/>
      <p:bldP spid="13" grpId="0"/>
      <p:bldP spid="14" grpId="0"/>
      <p:bldP spid="15" grpId="0"/>
      <p:bldP spid="16" grpId="0"/>
      <p:bldP spid="17" grpId="0"/>
      <p:bldP spid="18" grpId="0" animBg="1"/>
      <p:bldP spid="18" grpId="1" animBg="1"/>
      <p:bldP spid="21" grpId="0"/>
      <p:bldP spid="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63458" y="3274943"/>
            <a:ext cx="84680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/>
              <a:t>Why do you think there are 10 minute gaps between each activity?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D0E937A2-8399-43C4-8089-478D640493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08148" y="3725646"/>
            <a:ext cx="747045" cy="74704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A2F913A-F7BA-46E6-9CB4-521F216CF829}"/>
              </a:ext>
            </a:extLst>
          </p:cNvPr>
          <p:cNvSpPr txBox="1"/>
          <p:nvPr/>
        </p:nvSpPr>
        <p:spPr>
          <a:xfrm>
            <a:off x="6658592" y="3868337"/>
            <a:ext cx="209513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400" dirty="0">
                <a:latin typeface="Calibri" panose="020F0502020204030204" pitchFamily="34" charset="0"/>
                <a:cs typeface="Calibri" panose="020F0502020204030204" pitchFamily="34" charset="0"/>
              </a:rPr>
              <a:t>Have a think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ECE94C8A-4286-4BE0-A60F-92B265123A97}"/>
              </a:ext>
            </a:extLst>
          </p:cNvPr>
          <p:cNvSpPr txBox="1"/>
          <p:nvPr/>
        </p:nvSpPr>
        <p:spPr>
          <a:xfrm>
            <a:off x="718989" y="4436081"/>
            <a:ext cx="8468022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2600" dirty="0">
                <a:solidFill>
                  <a:srgbClr val="0070C0"/>
                </a:solidFill>
              </a:rPr>
              <a:t>To allow people enough time to move between the different activities.</a:t>
            </a:r>
          </a:p>
        </p:txBody>
      </p:sp>
      <p:graphicFrame>
        <p:nvGraphicFramePr>
          <p:cNvPr id="12" name="Table 11">
            <a:extLst>
              <a:ext uri="{FF2B5EF4-FFF2-40B4-BE49-F238E27FC236}">
                <a16:creationId xmlns:a16="http://schemas.microsoft.com/office/drawing/2014/main" id="{D6AED898-E23B-4CFB-ADD6-53CB91391A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2290930"/>
              </p:ext>
            </p:extLst>
          </p:nvPr>
        </p:nvGraphicFramePr>
        <p:xfrm>
          <a:off x="858609" y="795589"/>
          <a:ext cx="8216117" cy="241866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947364">
                  <a:extLst>
                    <a:ext uri="{9D8B030D-6E8A-4147-A177-3AD203B41FA5}">
                      <a16:colId xmlns:a16="http://schemas.microsoft.com/office/drawing/2014/main" val="2105928527"/>
                    </a:ext>
                  </a:extLst>
                </a:gridCol>
                <a:gridCol w="1342627">
                  <a:extLst>
                    <a:ext uri="{9D8B030D-6E8A-4147-A177-3AD203B41FA5}">
                      <a16:colId xmlns:a16="http://schemas.microsoft.com/office/drawing/2014/main" val="918885822"/>
                    </a:ext>
                  </a:extLst>
                </a:gridCol>
                <a:gridCol w="1794155">
                  <a:extLst>
                    <a:ext uri="{9D8B030D-6E8A-4147-A177-3AD203B41FA5}">
                      <a16:colId xmlns:a16="http://schemas.microsoft.com/office/drawing/2014/main" val="1357454965"/>
                    </a:ext>
                  </a:extLst>
                </a:gridCol>
                <a:gridCol w="1033872">
                  <a:extLst>
                    <a:ext uri="{9D8B030D-6E8A-4147-A177-3AD203B41FA5}">
                      <a16:colId xmlns:a16="http://schemas.microsoft.com/office/drawing/2014/main" val="1759386911"/>
                    </a:ext>
                  </a:extLst>
                </a:gridCol>
                <a:gridCol w="1403112">
                  <a:extLst>
                    <a:ext uri="{9D8B030D-6E8A-4147-A177-3AD203B41FA5}">
                      <a16:colId xmlns:a16="http://schemas.microsoft.com/office/drawing/2014/main" val="2374448558"/>
                    </a:ext>
                  </a:extLst>
                </a:gridCol>
                <a:gridCol w="1694987">
                  <a:extLst>
                    <a:ext uri="{9D8B030D-6E8A-4147-A177-3AD203B41FA5}">
                      <a16:colId xmlns:a16="http://schemas.microsoft.com/office/drawing/2014/main" val="511478521"/>
                    </a:ext>
                  </a:extLst>
                </a:gridCol>
              </a:tblGrid>
              <a:tr h="401597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9.45am – 10.45am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10.55am – 11.55am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11.55am – 1pm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1pm – 2pm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2.10pm – 3.10pm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6560341"/>
                  </a:ext>
                </a:extLst>
              </a:tr>
              <a:tr h="196255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 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61150645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Green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6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01422447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Yellow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4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wonderland walk and treasure hunt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Lunch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arts and crafts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Marshmallow roasting and campfire songs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801606801"/>
                  </a:ext>
                </a:extLst>
              </a:tr>
              <a:tr h="606938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solidFill>
                            <a:schemeClr val="tx1"/>
                          </a:solidFill>
                          <a:effectLst/>
                        </a:rPr>
                        <a:t>Blue tickets</a:t>
                      </a:r>
                      <a:endParaRPr lang="en-GB" sz="1100" dirty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Marshmallow roasting and campfire songs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Winter arts and crafts</a:t>
                      </a: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 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</a:rPr>
                        <a:t>Lunch</a:t>
                      </a:r>
                      <a:endParaRPr lang="en-GB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Sledging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</a:rPr>
                        <a:t>Winter wonderland walk and treasure hunt</a:t>
                      </a:r>
                      <a:endParaRPr lang="en-GB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911138453"/>
                  </a:ext>
                </a:extLst>
              </a:tr>
            </a:tbl>
          </a:graphicData>
        </a:graphic>
      </p:graphicFrame>
      <p:pic>
        <p:nvPicPr>
          <p:cNvPr id="13" name="Picture 2">
            <a:extLst>
              <a:ext uri="{FF2B5EF4-FFF2-40B4-BE49-F238E27FC236}">
                <a16:creationId xmlns:a16="http://schemas.microsoft.com/office/drawing/2014/main" id="{2992EA29-B2DF-48FC-ABA6-932D76262DD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/>
          <a:stretch>
            <a:fillRect/>
          </a:stretch>
        </p:blipFill>
        <p:spPr bwMode="auto">
          <a:xfrm>
            <a:off x="2116959" y="1441406"/>
            <a:ext cx="1064123" cy="6492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E5F5811B-3447-4CBA-9463-8A4F35BA359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996444" y="2549450"/>
            <a:ext cx="1137253" cy="796077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1BBEF53-075B-4ED1-82DA-75886FB5B0A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35510" y="2886030"/>
            <a:ext cx="1064123" cy="283837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3D39E358-4A09-46D4-9588-2F693ED3B4A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414696" y="2840620"/>
            <a:ext cx="502562" cy="387804"/>
          </a:xfrm>
          <a:prstGeom prst="rect">
            <a:avLst/>
          </a:prstGeom>
        </p:spPr>
      </p:pic>
      <p:grpSp>
        <p:nvGrpSpPr>
          <p:cNvPr id="17" name="Group 16">
            <a:extLst>
              <a:ext uri="{FF2B5EF4-FFF2-40B4-BE49-F238E27FC236}">
                <a16:creationId xmlns:a16="http://schemas.microsoft.com/office/drawing/2014/main" id="{30B86453-DD89-4DF5-96BE-C90281EFD22F}"/>
              </a:ext>
            </a:extLst>
          </p:cNvPr>
          <p:cNvGrpSpPr/>
          <p:nvPr/>
        </p:nvGrpSpPr>
        <p:grpSpPr>
          <a:xfrm>
            <a:off x="8482564" y="1975852"/>
            <a:ext cx="534776" cy="631834"/>
            <a:chOff x="-1022421" y="3463837"/>
            <a:chExt cx="907408" cy="1072096"/>
          </a:xfrm>
        </p:grpSpPr>
        <p:pic>
          <p:nvPicPr>
            <p:cNvPr id="21" name="Picture 20">
              <a:extLst>
                <a:ext uri="{FF2B5EF4-FFF2-40B4-BE49-F238E27FC236}">
                  <a16:creationId xmlns:a16="http://schemas.microsoft.com/office/drawing/2014/main" id="{C1151DF7-A932-4BB6-BEDC-9414503BA25E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1022421" y="4124673"/>
              <a:ext cx="755008" cy="394241"/>
            </a:xfrm>
            <a:prstGeom prst="rect">
              <a:avLst/>
            </a:prstGeom>
          </p:spPr>
        </p:pic>
        <p:pic>
          <p:nvPicPr>
            <p:cNvPr id="22" name="Picture 21">
              <a:extLst>
                <a:ext uri="{FF2B5EF4-FFF2-40B4-BE49-F238E27FC236}">
                  <a16:creationId xmlns:a16="http://schemas.microsoft.com/office/drawing/2014/main" id="{765426D0-D842-484E-8245-14693404B2BC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3216157">
              <a:off x="-896160" y="4134339"/>
              <a:ext cx="755008" cy="394241"/>
            </a:xfrm>
            <a:prstGeom prst="rect">
              <a:avLst/>
            </a:prstGeom>
          </p:spPr>
        </p:pic>
        <p:pic>
          <p:nvPicPr>
            <p:cNvPr id="23" name="Picture 22">
              <a:extLst>
                <a:ext uri="{FF2B5EF4-FFF2-40B4-BE49-F238E27FC236}">
                  <a16:creationId xmlns:a16="http://schemas.microsoft.com/office/drawing/2014/main" id="{CD729DAC-58A3-4C63-A511-931DC7A34552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4341065">
              <a:off x="-755526" y="4106065"/>
              <a:ext cx="562267" cy="293598"/>
            </a:xfrm>
            <a:prstGeom prst="rect">
              <a:avLst/>
            </a:prstGeom>
          </p:spPr>
        </p:pic>
        <p:pic>
          <p:nvPicPr>
            <p:cNvPr id="24" name="Picture 4">
              <a:extLst>
                <a:ext uri="{FF2B5EF4-FFF2-40B4-BE49-F238E27FC236}">
                  <a16:creationId xmlns:a16="http://schemas.microsoft.com/office/drawing/2014/main" id="{2B389105-400C-4F9F-AF10-42DE81C146FA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80383" t="-5330" r="3343" b="66315"/>
            <a:stretch/>
          </p:blipFill>
          <p:spPr bwMode="auto">
            <a:xfrm>
              <a:off x="-772237" y="3463837"/>
              <a:ext cx="450251" cy="86245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4">
              <a:extLst>
                <a:ext uri="{FF2B5EF4-FFF2-40B4-BE49-F238E27FC236}">
                  <a16:creationId xmlns:a16="http://schemas.microsoft.com/office/drawing/2014/main" id="{74BC304B-DAE6-4731-A9A7-2E9DB3756205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9"/>
            <a:srcRect l="55214" b="67278"/>
            <a:stretch/>
          </p:blipFill>
          <p:spPr bwMode="auto">
            <a:xfrm>
              <a:off x="-870021" y="3949117"/>
              <a:ext cx="692366" cy="40416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25">
              <a:extLst>
                <a:ext uri="{FF2B5EF4-FFF2-40B4-BE49-F238E27FC236}">
                  <a16:creationId xmlns:a16="http://schemas.microsoft.com/office/drawing/2014/main" id="{B6B68C92-C781-46A0-BEFE-59B0F1FE7DB0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 rot="17258935" flipH="1">
              <a:off x="-837318" y="4106066"/>
              <a:ext cx="562267" cy="293598"/>
            </a:xfrm>
            <a:prstGeom prst="rect">
              <a:avLst/>
            </a:prstGeom>
          </p:spPr>
        </p:pic>
        <p:pic>
          <p:nvPicPr>
            <p:cNvPr id="27" name="Picture 26">
              <a:extLst>
                <a:ext uri="{FF2B5EF4-FFF2-40B4-BE49-F238E27FC236}">
                  <a16:creationId xmlns:a16="http://schemas.microsoft.com/office/drawing/2014/main" id="{CFF3498F-E7E2-472D-874A-BC512E87915B}"/>
                </a:ext>
              </a:extLst>
            </p:cNvPr>
            <p:cNvPicPr>
              <a:picLocks noChangeAspect="1"/>
            </p:cNvPicPr>
            <p:nvPr/>
          </p:nvPicPr>
          <p:blipFill>
            <a:blip r:embed="rId8"/>
            <a:stretch>
              <a:fillRect/>
            </a:stretch>
          </p:blipFill>
          <p:spPr>
            <a:xfrm>
              <a:off x="-870021" y="4141692"/>
              <a:ext cx="755008" cy="394241"/>
            </a:xfrm>
            <a:prstGeom prst="rect">
              <a:avLst/>
            </a:prstGeom>
          </p:spPr>
        </p:pic>
      </p:grpSp>
      <p:sp>
        <p:nvSpPr>
          <p:cNvPr id="18" name="Rounded Rectangle 17"/>
          <p:cNvSpPr/>
          <p:nvPr/>
        </p:nvSpPr>
        <p:spPr>
          <a:xfrm>
            <a:off x="2472234" y="735165"/>
            <a:ext cx="1524210" cy="29353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6701237" y="735164"/>
            <a:ext cx="1524210" cy="293533"/>
          </a:xfrm>
          <a:prstGeom prst="roundRect">
            <a:avLst/>
          </a:prstGeom>
          <a:noFill/>
          <a:ln w="381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70920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20" grpId="0"/>
      <p:bldP spid="18" grpId="0" animBg="1"/>
      <p:bldP spid="1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5|27.3|0.9|17.6|6.4|8.6|2.7|6.8|3.5|6.6|3.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4|5.1|3.3|3.7|3|4.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5|6.2|2.9|0.7|11.7|4.8|6.1|5.3|9.1|10.1|14.2|3.6|0.9|7.3|2|4.9|4.2|7.5|1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6|4.8|14.6|5|8.7|8.7|13.6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|4.4|3.2|13.1|3.9|8.9|7.8|1.7|3|5.8|2.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.4|24.6|6.3|4.5|7.3|1.5|7.2|7.5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.2|6.3|15.5|5.5|3.6|13.1|16.6|0.8|2.8|15.9|8.8|6.5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.5|4.9|2|8.2"/>
</p:tagLst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txDef>
      <a:spPr>
        <a:noFill/>
      </a:spPr>
      <a:bodyPr wrap="square" rtlCol="0">
        <a:spAutoFit/>
      </a:bodyPr>
      <a:lstStyle>
        <a:defPPr algn="l">
          <a:defRPr dirty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10DC92D10A6294EB2D3BAE7684BF2FC" ma:contentTypeVersion="12" ma:contentTypeDescription="Create a new document." ma:contentTypeScope="" ma:versionID="a653c811c94cadf6c6d25bfc4b9fb185">
  <xsd:schema xmlns:xsd="http://www.w3.org/2001/XMLSchema" xmlns:xs="http://www.w3.org/2001/XMLSchema" xmlns:p="http://schemas.microsoft.com/office/2006/metadata/properties" xmlns:ns3="522d4c35-b548-4432-90ae-af4376e1c4b4" xmlns:ns4="cee99ee9-287b-4f9a-957c-ba5ae7375c9a" targetNamespace="http://schemas.microsoft.com/office/2006/metadata/properties" ma:root="true" ma:fieldsID="51905a861ff4a2a8272b9c9df47fbc94" ns3:_="" ns4:_="">
    <xsd:import namespace="522d4c35-b548-4432-90ae-af4376e1c4b4"/>
    <xsd:import namespace="cee99ee9-287b-4f9a-957c-ba5ae7375c9a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DateTaken" minOccurs="0"/>
                <xsd:element ref="ns3:MediaServiceAutoKeyPoints" minOccurs="0"/>
                <xsd:element ref="ns3:MediaServiceKeyPoints" minOccurs="0"/>
                <xsd:element ref="ns4:SharedWithUsers" minOccurs="0"/>
                <xsd:element ref="ns4:SharedWithDetails" minOccurs="0"/>
                <xsd:element ref="ns4:SharingHintHash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22d4c35-b548-4432-90ae-af4376e1c4b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0" nillable="true" ma:displayName="Tags" ma:internalName="MediaServiceAutoTags" ma:readOnly="true">
      <xsd:simpleType>
        <xsd:restriction base="dms:Text"/>
      </xsd:simpleType>
    </xsd:element>
    <xsd:element name="MediaServiceOCR" ma:index="11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cee99ee9-287b-4f9a-957c-ba5ae7375c9a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9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33096A2-4E3C-4A6E-98FE-310D91C6C0A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22d4c35-b548-4432-90ae-af4376e1c4b4"/>
    <ds:schemaRef ds:uri="cee99ee9-287b-4f9a-957c-ba5ae7375c9a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0DE50DCF-37B0-40E0-8911-A7B4E0A7F4F9}">
  <ds:schemaRefs>
    <ds:schemaRef ds:uri="http://schemas.microsoft.com/office/2006/documentManagement/types"/>
    <ds:schemaRef ds:uri="http://schemas.microsoft.com/office/2006/metadata/properties"/>
    <ds:schemaRef ds:uri="http://www.w3.org/XML/1998/namespace"/>
    <ds:schemaRef ds:uri="http://purl.org/dc/terms/"/>
    <ds:schemaRef ds:uri="http://purl.org/dc/elements/1.1/"/>
    <ds:schemaRef ds:uri="522d4c35-b548-4432-90ae-af4376e1c4b4"/>
    <ds:schemaRef ds:uri="cee99ee9-287b-4f9a-957c-ba5ae7375c9a"/>
    <ds:schemaRef ds:uri="http://schemas.microsoft.com/office/infopath/2007/PartnerControls"/>
    <ds:schemaRef ds:uri="http://schemas.openxmlformats.org/package/2006/metadata/core-properties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832D002A-BB44-448B-8AD8-872C895461D9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3789</TotalTime>
  <Words>765</Words>
  <Application>Microsoft Office PowerPoint</Application>
  <PresentationFormat>A4 Paper (210x297 mm)</PresentationFormat>
  <Paragraphs>239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5" baseType="lpstr">
      <vt:lpstr>Arial</vt:lpstr>
      <vt:lpstr>Bariol Bold</vt:lpstr>
      <vt:lpstr>Calibri</vt:lpstr>
      <vt:lpstr>Cambria Math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Andrea Cooper</dc:creator>
  <cp:lastModifiedBy>James Clegg</cp:lastModifiedBy>
  <cp:revision>140</cp:revision>
  <dcterms:created xsi:type="dcterms:W3CDTF">2019-10-15T10:24:11Z</dcterms:created>
  <dcterms:modified xsi:type="dcterms:W3CDTF">2020-12-06T12:46:31Z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0x010100810DC92D10A6294EB2D3BAE7684BF2FC</vt:lpwstr>
  </property>
</Properties>
</file>