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74" r:id="rId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B4DF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24"/>
    <p:restoredTop sz="94607"/>
  </p:normalViewPr>
  <p:slideViewPr>
    <p:cSldViewPr snapToGrid="0" snapToObjects="1">
      <p:cViewPr varScale="1">
        <p:scale>
          <a:sx n="88" d="100"/>
          <a:sy n="88" d="100"/>
        </p:scale>
        <p:origin x="1208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103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4A4E4C1F-58F6-DA4C-B847-F36798A2EF53}"/>
              </a:ext>
            </a:extLst>
          </p:cNvPr>
          <p:cNvSpPr txBox="1"/>
          <p:nvPr/>
        </p:nvSpPr>
        <p:spPr>
          <a:xfrm>
            <a:off x="503182" y="570750"/>
            <a:ext cx="89576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KG Primary Penmanship" panose="02000506000000020003" pitchFamily="2" charset="77"/>
              </a:rPr>
              <a:t>Take one of your teddies on a winter walk and draw a </a:t>
            </a:r>
          </a:p>
          <a:p>
            <a:pPr algn="ctr"/>
            <a:r>
              <a:rPr lang="en-US" sz="3200" dirty="0">
                <a:latin typeface="KG Primary Penmanship" panose="02000506000000020003" pitchFamily="2" charset="77"/>
              </a:rPr>
              <a:t>map of your journey.</a:t>
            </a:r>
          </a:p>
          <a:p>
            <a:pPr algn="ctr"/>
            <a:r>
              <a:rPr lang="en-US" sz="3200" dirty="0">
                <a:latin typeface="KG Primary Penmanship" panose="02000506000000020003" pitchFamily="2" charset="77"/>
              </a:rPr>
              <a:t>What did you see on your walk?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A2A22A1-D1F6-B949-AD2F-EA0DF9D953FE}"/>
              </a:ext>
            </a:extLst>
          </p:cNvPr>
          <p:cNvGrpSpPr/>
          <p:nvPr/>
        </p:nvGrpSpPr>
        <p:grpSpPr>
          <a:xfrm>
            <a:off x="923107" y="2231826"/>
            <a:ext cx="4878000" cy="2757600"/>
            <a:chOff x="2112299" y="2346225"/>
            <a:chExt cx="4878000" cy="27576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B60EC8D-3C2E-0E47-9FD5-FA6591F3B425}"/>
                </a:ext>
              </a:extLst>
            </p:cNvPr>
            <p:cNvSpPr/>
            <p:nvPr/>
          </p:nvSpPr>
          <p:spPr>
            <a:xfrm>
              <a:off x="2112299" y="2346225"/>
              <a:ext cx="4878000" cy="2757600"/>
            </a:xfrm>
            <a:prstGeom prst="rect">
              <a:avLst/>
            </a:prstGeom>
            <a:solidFill>
              <a:srgbClr val="4CB4DF"/>
            </a:solidFill>
            <a:ln>
              <a:solidFill>
                <a:srgbClr val="4CB4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B0D755A-9F40-094E-9C59-D0E79EDB6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2293074" y="2529057"/>
              <a:ext cx="4516450" cy="2391936"/>
            </a:xfrm>
            <a:prstGeom prst="rect">
              <a:avLst/>
            </a:prstGeom>
          </p:spPr>
        </p:pic>
      </p:grpSp>
      <p:pic>
        <p:nvPicPr>
          <p:cNvPr id="7" name="Picture 6" descr="A picture containing ball, room, table&#10;&#10;Description automatically generated">
            <a:extLst>
              <a:ext uri="{FF2B5EF4-FFF2-40B4-BE49-F238E27FC236}">
                <a16:creationId xmlns:a16="http://schemas.microsoft.com/office/drawing/2014/main" id="{A269489F-1D2C-FE4F-90E8-403E9644EE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23106">
            <a:off x="390633" y="602269"/>
            <a:ext cx="1426499" cy="1627414"/>
          </a:xfrm>
          <a:prstGeom prst="rect">
            <a:avLst/>
          </a:prstGeom>
        </p:spPr>
      </p:pic>
      <p:graphicFrame>
        <p:nvGraphicFramePr>
          <p:cNvPr id="8" name="Table 14">
            <a:extLst>
              <a:ext uri="{FF2B5EF4-FFF2-40B4-BE49-F238E27FC236}">
                <a16:creationId xmlns:a16="http://schemas.microsoft.com/office/drawing/2014/main" id="{5E334C80-EAB4-014A-8464-7CF4BEFC37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64648"/>
              </p:ext>
            </p:extLst>
          </p:nvPr>
        </p:nvGraphicFramePr>
        <p:xfrm>
          <a:off x="6295701" y="2420922"/>
          <a:ext cx="2687192" cy="2390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596">
                  <a:extLst>
                    <a:ext uri="{9D8B030D-6E8A-4147-A177-3AD203B41FA5}">
                      <a16:colId xmlns:a16="http://schemas.microsoft.com/office/drawing/2014/main" val="2749521769"/>
                    </a:ext>
                  </a:extLst>
                </a:gridCol>
                <a:gridCol w="1343596">
                  <a:extLst>
                    <a:ext uri="{9D8B030D-6E8A-4147-A177-3AD203B41FA5}">
                      <a16:colId xmlns:a16="http://schemas.microsoft.com/office/drawing/2014/main" val="492951772"/>
                    </a:ext>
                  </a:extLst>
                </a:gridCol>
              </a:tblGrid>
              <a:tr h="592639"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KG Primary Penmanship" panose="02000506000000020003" pitchFamily="2" charset="77"/>
                        </a:rPr>
                        <a:t>Key vocabulary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B4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87762"/>
                  </a:ext>
                </a:extLst>
              </a:tr>
              <a:tr h="592639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KG Primary Penmanship" panose="02000506000000020003" pitchFamily="2" charset="77"/>
                        </a:rPr>
                        <a:t>in</a:t>
                      </a:r>
                    </a:p>
                    <a:p>
                      <a:pPr algn="ctr"/>
                      <a:r>
                        <a:rPr lang="en-GB" sz="2800" dirty="0">
                          <a:latin typeface="KG Primary Penmanship" panose="02000506000000020003" pitchFamily="2" charset="77"/>
                        </a:rPr>
                        <a:t>under</a:t>
                      </a:r>
                    </a:p>
                    <a:p>
                      <a:pPr algn="ctr"/>
                      <a:r>
                        <a:rPr lang="en-GB" sz="2800" dirty="0">
                          <a:latin typeface="KG Primary Penmanship" panose="02000506000000020003" pitchFamily="2" charset="77"/>
                        </a:rPr>
                        <a:t>behind</a:t>
                      </a:r>
                    </a:p>
                    <a:p>
                      <a:pPr algn="ctr"/>
                      <a:r>
                        <a:rPr lang="en-GB" sz="2800" dirty="0">
                          <a:latin typeface="KG Primary Penmanship" panose="02000506000000020003" pitchFamily="2" charset="77"/>
                        </a:rPr>
                        <a:t>around</a:t>
                      </a:r>
                      <a:endParaRPr lang="en-US" sz="2800" dirty="0">
                        <a:latin typeface="KG Primary Penmanship" panose="02000506000000020003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KG Primary Penmanship" panose="02000506000000020003" pitchFamily="2" charset="77"/>
                        </a:rPr>
                        <a:t>on</a:t>
                      </a:r>
                    </a:p>
                    <a:p>
                      <a:pPr algn="ctr"/>
                      <a:r>
                        <a:rPr lang="en-GB" sz="2800" dirty="0">
                          <a:latin typeface="KG Primary Penmanship" panose="02000506000000020003" pitchFamily="2" charset="77"/>
                        </a:rPr>
                        <a:t>between </a:t>
                      </a:r>
                    </a:p>
                    <a:p>
                      <a:pPr algn="ctr"/>
                      <a:r>
                        <a:rPr lang="en-GB" sz="2800" dirty="0">
                          <a:latin typeface="KG Primary Penmanship" panose="02000506000000020003" pitchFamily="2" charset="77"/>
                        </a:rPr>
                        <a:t>in front</a:t>
                      </a:r>
                    </a:p>
                    <a:p>
                      <a:pPr algn="ctr"/>
                      <a:r>
                        <a:rPr lang="en-GB" sz="2800" dirty="0">
                          <a:latin typeface="KG Primary Penmanship" panose="02000506000000020003" pitchFamily="2" charset="77"/>
                        </a:rPr>
                        <a:t>over</a:t>
                      </a:r>
                      <a:endParaRPr lang="en-US" sz="2800" b="1" dirty="0">
                        <a:latin typeface="KG Primary Penmanship" panose="02000506000000020003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5856596"/>
                  </a:ext>
                </a:extLst>
              </a:tr>
            </a:tbl>
          </a:graphicData>
        </a:graphic>
      </p:graphicFrame>
      <p:pic>
        <p:nvPicPr>
          <p:cNvPr id="17" name="Picture 16" descr="A picture containing ball, room, table&#10;&#10;Description automatically generated">
            <a:extLst>
              <a:ext uri="{FF2B5EF4-FFF2-40B4-BE49-F238E27FC236}">
                <a16:creationId xmlns:a16="http://schemas.microsoft.com/office/drawing/2014/main" id="{5D306446-525E-5F46-8D69-D1247B0ED0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42020">
            <a:off x="8269644" y="624594"/>
            <a:ext cx="1426499" cy="1627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6775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E50DCF-37B0-40E0-8911-A7B4E0A7F4F9}">
  <ds:schemaRefs>
    <ds:schemaRef ds:uri="http://schemas.microsoft.com/office/2006/documentManagement/types"/>
    <ds:schemaRef ds:uri="cee99ee9-287b-4f9a-957c-ba5ae7375c9a"/>
    <ds:schemaRef ds:uri="http://purl.org/dc/terms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522d4c35-b548-4432-90ae-af4376e1c4b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6932E00-DAA7-4847-AC6B-67E99A7C96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1924</TotalTime>
  <Words>36</Words>
  <Application>Microsoft Macintosh PowerPoint</Application>
  <PresentationFormat>A4 Paper (210x297 mm)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Bariol Bold</vt:lpstr>
      <vt:lpstr>Arial</vt:lpstr>
      <vt:lpstr>Calibri</vt:lpstr>
      <vt:lpstr>KG Primary Penmanship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Charlotte Cooper</cp:lastModifiedBy>
  <cp:revision>69</cp:revision>
  <dcterms:created xsi:type="dcterms:W3CDTF">2019-10-15T10:24:11Z</dcterms:created>
  <dcterms:modified xsi:type="dcterms:W3CDTF">2020-12-03T16:52:46Z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