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71" r:id="rId5"/>
    <p:sldId id="283" r:id="rId6"/>
    <p:sldId id="284" r:id="rId7"/>
    <p:sldId id="259" r:id="rId8"/>
    <p:sldId id="280" r:id="rId9"/>
    <p:sldId id="281" r:id="rId10"/>
    <p:sldId id="282" r:id="rId11"/>
    <p:sldId id="285" r:id="rId12"/>
    <p:sldId id="286" r:id="rId13"/>
    <p:sldId id="287" r:id="rId14"/>
    <p:sldId id="288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2" userDrawn="1">
          <p15:clr>
            <a:srgbClr val="A4A3A4"/>
          </p15:clr>
        </p15:guide>
        <p15:guide id="2" pos="3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1502"/>
        <p:guide pos="3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6C22FAA-2546-4A42-AFAB-C14B23296CDC}"/>
    <pc:docChg chg="custSel modSld">
      <pc:chgData name="James Clegg" userId="c6df1435-7a36-4b38-be4d-16e68e91152f" providerId="ADAL" clId="{26C22FAA-2546-4A42-AFAB-C14B23296CDC}" dt="2020-12-02T09:50:26.913" v="11"/>
      <pc:docMkLst>
        <pc:docMk/>
      </pc:docMkLst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3299310921" sldId="259"/>
        </pc:sldMkLst>
        <pc:picChg chg="del">
          <ac:chgData name="James Clegg" userId="c6df1435-7a36-4b38-be4d-16e68e91152f" providerId="ADAL" clId="{26C22FAA-2546-4A42-AFAB-C14B23296CDC}" dt="2020-12-02T09:50:00.401" v="3" actId="478"/>
          <ac:picMkLst>
            <pc:docMk/>
            <pc:sldMk cId="3299310921" sldId="259"/>
            <ac:picMk id="7" creationId="{00000000-0000-0000-0000-000000000000}"/>
          </ac:picMkLst>
        </pc:picChg>
      </pc:sldChg>
      <pc:sldChg chg="modTransition">
        <pc:chgData name="James Clegg" userId="c6df1435-7a36-4b38-be4d-16e68e91152f" providerId="ADAL" clId="{26C22FAA-2546-4A42-AFAB-C14B23296CDC}" dt="2020-12-02T09:50:26.913" v="11"/>
        <pc:sldMkLst>
          <pc:docMk/>
          <pc:sldMk cId="185584305" sldId="271"/>
        </pc:sldMkLst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2912858561" sldId="280"/>
        </pc:sldMkLst>
        <pc:picChg chg="del">
          <ac:chgData name="James Clegg" userId="c6df1435-7a36-4b38-be4d-16e68e91152f" providerId="ADAL" clId="{26C22FAA-2546-4A42-AFAB-C14B23296CDC}" dt="2020-12-02T09:50:03.490" v="4" actId="478"/>
          <ac:picMkLst>
            <pc:docMk/>
            <pc:sldMk cId="2912858561" sldId="280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2433534661" sldId="281"/>
        </pc:sldMkLst>
        <pc:picChg chg="del">
          <ac:chgData name="James Clegg" userId="c6df1435-7a36-4b38-be4d-16e68e91152f" providerId="ADAL" clId="{26C22FAA-2546-4A42-AFAB-C14B23296CDC}" dt="2020-12-02T09:50:06.485" v="5" actId="478"/>
          <ac:picMkLst>
            <pc:docMk/>
            <pc:sldMk cId="2433534661" sldId="281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466048046" sldId="282"/>
        </pc:sldMkLst>
        <pc:picChg chg="del">
          <ac:chgData name="James Clegg" userId="c6df1435-7a36-4b38-be4d-16e68e91152f" providerId="ADAL" clId="{26C22FAA-2546-4A42-AFAB-C14B23296CDC}" dt="2020-12-02T09:50:09.567" v="6" actId="478"/>
          <ac:picMkLst>
            <pc:docMk/>
            <pc:sldMk cId="466048046" sldId="282"/>
            <ac:picMk id="19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206542464" sldId="283"/>
        </pc:sldMkLst>
        <pc:picChg chg="mod">
          <ac:chgData name="James Clegg" userId="c6df1435-7a36-4b38-be4d-16e68e91152f" providerId="ADAL" clId="{26C22FAA-2546-4A42-AFAB-C14B23296CDC}" dt="2020-12-02T09:49:50.420" v="1" actId="14826"/>
          <ac:picMkLst>
            <pc:docMk/>
            <pc:sldMk cId="206542464" sldId="283"/>
            <ac:picMk id="2" creationId="{00000000-0000-0000-0000-000000000000}"/>
          </ac:picMkLst>
        </pc:picChg>
        <pc:picChg chg="del">
          <ac:chgData name="James Clegg" userId="c6df1435-7a36-4b38-be4d-16e68e91152f" providerId="ADAL" clId="{26C22FAA-2546-4A42-AFAB-C14B23296CDC}" dt="2020-12-02T09:49:41.106" v="0" actId="478"/>
          <ac:picMkLst>
            <pc:docMk/>
            <pc:sldMk cId="206542464" sldId="283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499112068" sldId="284"/>
        </pc:sldMkLst>
        <pc:picChg chg="del">
          <ac:chgData name="James Clegg" userId="c6df1435-7a36-4b38-be4d-16e68e91152f" providerId="ADAL" clId="{26C22FAA-2546-4A42-AFAB-C14B23296CDC}" dt="2020-12-02T09:49:55.997" v="2" actId="478"/>
          <ac:picMkLst>
            <pc:docMk/>
            <pc:sldMk cId="499112068" sldId="284"/>
            <ac:picMk id="4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1413943316" sldId="285"/>
        </pc:sldMkLst>
        <pc:picChg chg="del">
          <ac:chgData name="James Clegg" userId="c6df1435-7a36-4b38-be4d-16e68e91152f" providerId="ADAL" clId="{26C22FAA-2546-4A42-AFAB-C14B23296CDC}" dt="2020-12-02T09:50:12.536" v="7" actId="478"/>
          <ac:picMkLst>
            <pc:docMk/>
            <pc:sldMk cId="1413943316" sldId="285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2596357131" sldId="286"/>
        </pc:sldMkLst>
        <pc:picChg chg="del">
          <ac:chgData name="James Clegg" userId="c6df1435-7a36-4b38-be4d-16e68e91152f" providerId="ADAL" clId="{26C22FAA-2546-4A42-AFAB-C14B23296CDC}" dt="2020-12-02T09:50:15.592" v="8" actId="478"/>
          <ac:picMkLst>
            <pc:docMk/>
            <pc:sldMk cId="2596357131" sldId="286"/>
            <ac:picMk id="3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733983372" sldId="287"/>
        </pc:sldMkLst>
        <pc:picChg chg="del">
          <ac:chgData name="James Clegg" userId="c6df1435-7a36-4b38-be4d-16e68e91152f" providerId="ADAL" clId="{26C22FAA-2546-4A42-AFAB-C14B23296CDC}" dt="2020-12-02T09:50:18.394" v="9" actId="478"/>
          <ac:picMkLst>
            <pc:docMk/>
            <pc:sldMk cId="733983372" sldId="28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6C22FAA-2546-4A42-AFAB-C14B23296CDC}" dt="2020-12-02T09:50:26.913" v="11"/>
        <pc:sldMkLst>
          <pc:docMk/>
          <pc:sldMk cId="1820341626" sldId="288"/>
        </pc:sldMkLst>
        <pc:picChg chg="del">
          <ac:chgData name="James Clegg" userId="c6df1435-7a36-4b38-be4d-16e68e91152f" providerId="ADAL" clId="{26C22FAA-2546-4A42-AFAB-C14B23296CDC}" dt="2020-12-02T09:50:21.399" v="10" actId="478"/>
          <ac:picMkLst>
            <pc:docMk/>
            <pc:sldMk cId="1820341626" sldId="288"/>
            <ac:picMk id="11" creationId="{00000000-0000-0000-0000-000000000000}"/>
          </ac:picMkLst>
        </pc:picChg>
      </pc:sldChg>
    </pc:docChg>
  </pc:docChgLst>
  <pc:docChgLst>
    <pc:chgData name="James Clegg" userId="c6df1435-7a36-4b38-be4d-16e68e91152f" providerId="ADAL" clId="{A0B4A257-1B06-4F4B-A52C-8824222F0A41}"/>
    <pc:docChg chg="undo redo custSel modSld">
      <pc:chgData name="James Clegg" userId="c6df1435-7a36-4b38-be4d-16e68e91152f" providerId="ADAL" clId="{A0B4A257-1B06-4F4B-A52C-8824222F0A41}" dt="2020-12-02T09:47:40.220" v="98" actId="1036"/>
      <pc:docMkLst>
        <pc:docMk/>
      </pc:docMkLst>
      <pc:sldChg chg="modSp">
        <pc:chgData name="James Clegg" userId="c6df1435-7a36-4b38-be4d-16e68e91152f" providerId="ADAL" clId="{A0B4A257-1B06-4F4B-A52C-8824222F0A41}" dt="2020-12-02T09:41:45.035" v="49" actId="1076"/>
        <pc:sldMkLst>
          <pc:docMk/>
          <pc:sldMk cId="3299310921" sldId="259"/>
        </pc:sldMkLst>
        <pc:spChg chg="mod">
          <ac:chgData name="James Clegg" userId="c6df1435-7a36-4b38-be4d-16e68e91152f" providerId="ADAL" clId="{A0B4A257-1B06-4F4B-A52C-8824222F0A41}" dt="2020-12-02T09:41:45.035" v="49" actId="1076"/>
          <ac:spMkLst>
            <pc:docMk/>
            <pc:sldMk cId="3299310921" sldId="259"/>
            <ac:spMk id="28" creationId="{8C3DBBA1-EDA7-4139-A438-BF681231F5AF}"/>
          </ac:spMkLst>
        </pc:spChg>
        <pc:picChg chg="mod">
          <ac:chgData name="James Clegg" userId="c6df1435-7a36-4b38-be4d-16e68e91152f" providerId="ADAL" clId="{A0B4A257-1B06-4F4B-A52C-8824222F0A41}" dt="2020-12-02T09:41:45.035" v="49" actId="1076"/>
          <ac:picMkLst>
            <pc:docMk/>
            <pc:sldMk cId="3299310921" sldId="259"/>
            <ac:picMk id="27" creationId="{755484E4-C96D-4369-9479-B8800F0252F6}"/>
          </ac:picMkLst>
        </pc:picChg>
      </pc:sldChg>
      <pc:sldChg chg="modSp">
        <pc:chgData name="James Clegg" userId="c6df1435-7a36-4b38-be4d-16e68e91152f" providerId="ADAL" clId="{A0B4A257-1B06-4F4B-A52C-8824222F0A41}" dt="2020-12-02T09:36:54.332" v="38" actId="1038"/>
        <pc:sldMkLst>
          <pc:docMk/>
          <pc:sldMk cId="2912858561" sldId="280"/>
        </pc:sldMkLst>
        <pc:spChg chg="mod">
          <ac:chgData name="James Clegg" userId="c6df1435-7a36-4b38-be4d-16e68e91152f" providerId="ADAL" clId="{A0B4A257-1B06-4F4B-A52C-8824222F0A41}" dt="2020-12-02T09:36:49.083" v="26" actId="1038"/>
          <ac:spMkLst>
            <pc:docMk/>
            <pc:sldMk cId="2912858561" sldId="280"/>
            <ac:spMk id="304" creationId="{00000000-0000-0000-0000-000000000000}"/>
          </ac:spMkLst>
        </pc:s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0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1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2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5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7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8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9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29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172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215" creationId="{00000000-0000-0000-0000-000000000000}"/>
          </ac:grpSpMkLst>
        </pc:grpChg>
        <pc:grpChg chg="mod">
          <ac:chgData name="James Clegg" userId="c6df1435-7a36-4b38-be4d-16e68e91152f" providerId="ADAL" clId="{A0B4A257-1B06-4F4B-A52C-8824222F0A41}" dt="2020-12-02T09:36:54.332" v="38" actId="1038"/>
          <ac:grpSpMkLst>
            <pc:docMk/>
            <pc:sldMk cId="2912858561" sldId="280"/>
            <ac:grpSpMk id="258" creationId="{00000000-0000-0000-0000-000000000000}"/>
          </ac:grpSpMkLst>
        </pc:grpChg>
      </pc:sldChg>
      <pc:sldChg chg="modAnim">
        <pc:chgData name="James Clegg" userId="c6df1435-7a36-4b38-be4d-16e68e91152f" providerId="ADAL" clId="{A0B4A257-1B06-4F4B-A52C-8824222F0A41}" dt="2020-12-02T09:38:19.686" v="41"/>
        <pc:sldMkLst>
          <pc:docMk/>
          <pc:sldMk cId="2433534661" sldId="281"/>
        </pc:sldMkLst>
      </pc:sldChg>
      <pc:sldChg chg="modSp">
        <pc:chgData name="James Clegg" userId="c6df1435-7a36-4b38-be4d-16e68e91152f" providerId="ADAL" clId="{A0B4A257-1B06-4F4B-A52C-8824222F0A41}" dt="2020-12-02T09:40:45.782" v="46" actId="554"/>
        <pc:sldMkLst>
          <pc:docMk/>
          <pc:sldMk cId="466048046" sldId="282"/>
        </pc:sldMkLst>
        <pc:spChg chg="mod">
          <ac:chgData name="James Clegg" userId="c6df1435-7a36-4b38-be4d-16e68e91152f" providerId="ADAL" clId="{A0B4A257-1B06-4F4B-A52C-8824222F0A41}" dt="2020-12-02T09:40:41.352" v="45" actId="554"/>
          <ac:spMkLst>
            <pc:docMk/>
            <pc:sldMk cId="466048046" sldId="282"/>
            <ac:spMk id="10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0:41.352" v="45" actId="554"/>
          <ac:spMkLst>
            <pc:docMk/>
            <pc:sldMk cId="466048046" sldId="282"/>
            <ac:spMk id="12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0:41.352" v="45" actId="554"/>
          <ac:spMkLst>
            <pc:docMk/>
            <pc:sldMk cId="466048046" sldId="282"/>
            <ac:spMk id="13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0:45.782" v="46" actId="554"/>
          <ac:spMkLst>
            <pc:docMk/>
            <pc:sldMk cId="466048046" sldId="282"/>
            <ac:spMk id="15" creationId="{C85A75B9-6F55-4E9E-A6CF-C6C3555469EB}"/>
          </ac:spMkLst>
        </pc:spChg>
        <pc:spChg chg="mod">
          <ac:chgData name="James Clegg" userId="c6df1435-7a36-4b38-be4d-16e68e91152f" providerId="ADAL" clId="{A0B4A257-1B06-4F4B-A52C-8824222F0A41}" dt="2020-12-02T09:40:45.782" v="46" actId="554"/>
          <ac:spMkLst>
            <pc:docMk/>
            <pc:sldMk cId="466048046" sldId="282"/>
            <ac:spMk id="16" creationId="{C85A75B9-6F55-4E9E-A6CF-C6C3555469EB}"/>
          </ac:spMkLst>
        </pc:spChg>
      </pc:sldChg>
      <pc:sldChg chg="modSp">
        <pc:chgData name="James Clegg" userId="c6df1435-7a36-4b38-be4d-16e68e91152f" providerId="ADAL" clId="{A0B4A257-1B06-4F4B-A52C-8824222F0A41}" dt="2020-12-02T09:34:50.081" v="5" actId="207"/>
        <pc:sldMkLst>
          <pc:docMk/>
          <pc:sldMk cId="499112068" sldId="284"/>
        </pc:sldMkLst>
        <pc:spChg chg="mod">
          <ac:chgData name="James Clegg" userId="c6df1435-7a36-4b38-be4d-16e68e91152f" providerId="ADAL" clId="{A0B4A257-1B06-4F4B-A52C-8824222F0A41}" dt="2020-12-02T09:34:39.143" v="3" actId="1076"/>
          <ac:spMkLst>
            <pc:docMk/>
            <pc:sldMk cId="499112068" sldId="284"/>
            <ac:spMk id="37" creationId="{00000000-0000-0000-0000-000000000000}"/>
          </ac:spMkLst>
        </pc:spChg>
        <pc:graphicFrameChg chg="mod modGraphic">
          <ac:chgData name="James Clegg" userId="c6df1435-7a36-4b38-be4d-16e68e91152f" providerId="ADAL" clId="{A0B4A257-1B06-4F4B-A52C-8824222F0A41}" dt="2020-12-02T09:34:45.703" v="4" actId="207"/>
          <ac:graphicFrameMkLst>
            <pc:docMk/>
            <pc:sldMk cId="499112068" sldId="284"/>
            <ac:graphicFrameMk id="21" creationId="{00000000-0000-0000-0000-000000000000}"/>
          </ac:graphicFrameMkLst>
        </pc:graphicFrameChg>
        <pc:graphicFrameChg chg="mod modGraphic">
          <ac:chgData name="James Clegg" userId="c6df1435-7a36-4b38-be4d-16e68e91152f" providerId="ADAL" clId="{A0B4A257-1B06-4F4B-A52C-8824222F0A41}" dt="2020-12-02T09:34:50.081" v="5" actId="207"/>
          <ac:graphicFrameMkLst>
            <pc:docMk/>
            <pc:sldMk cId="499112068" sldId="284"/>
            <ac:graphicFrameMk id="22" creationId="{00000000-0000-0000-0000-000000000000}"/>
          </ac:graphicFrameMkLst>
        </pc:graphicFrameChg>
        <pc:cxnChg chg="mod">
          <ac:chgData name="James Clegg" userId="c6df1435-7a36-4b38-be4d-16e68e91152f" providerId="ADAL" clId="{A0B4A257-1B06-4F4B-A52C-8824222F0A41}" dt="2020-12-02T09:34:34.903" v="2" actId="1037"/>
          <ac:cxnSpMkLst>
            <pc:docMk/>
            <pc:sldMk cId="499112068" sldId="284"/>
            <ac:cxnSpMk id="24" creationId="{00000000-0000-0000-0000-000000000000}"/>
          </ac:cxnSpMkLst>
        </pc:cxnChg>
      </pc:sldChg>
      <pc:sldChg chg="modSp">
        <pc:chgData name="James Clegg" userId="c6df1435-7a36-4b38-be4d-16e68e91152f" providerId="ADAL" clId="{A0B4A257-1B06-4F4B-A52C-8824222F0A41}" dt="2020-12-02T09:41:37.850" v="48" actId="1076"/>
        <pc:sldMkLst>
          <pc:docMk/>
          <pc:sldMk cId="1413943316" sldId="285"/>
        </pc:sldMkLst>
        <pc:spChg chg="mod">
          <ac:chgData name="James Clegg" userId="c6df1435-7a36-4b38-be4d-16e68e91152f" providerId="ADAL" clId="{A0B4A257-1B06-4F4B-A52C-8824222F0A41}" dt="2020-12-02T09:41:37.850" v="48" actId="1076"/>
          <ac:spMkLst>
            <pc:docMk/>
            <pc:sldMk cId="1413943316" sldId="285"/>
            <ac:spMk id="9" creationId="{8C3DBBA1-EDA7-4139-A438-BF681231F5AF}"/>
          </ac:spMkLst>
        </pc:spChg>
        <pc:picChg chg="mod">
          <ac:chgData name="James Clegg" userId="c6df1435-7a36-4b38-be4d-16e68e91152f" providerId="ADAL" clId="{A0B4A257-1B06-4F4B-A52C-8824222F0A41}" dt="2020-12-02T09:41:37.850" v="48" actId="1076"/>
          <ac:picMkLst>
            <pc:docMk/>
            <pc:sldMk cId="1413943316" sldId="285"/>
            <ac:picMk id="8" creationId="{755484E4-C96D-4369-9479-B8800F0252F6}"/>
          </ac:picMkLst>
        </pc:picChg>
      </pc:sldChg>
      <pc:sldChg chg="modSp modAnim">
        <pc:chgData name="James Clegg" userId="c6df1435-7a36-4b38-be4d-16e68e91152f" providerId="ADAL" clId="{A0B4A257-1B06-4F4B-A52C-8824222F0A41}" dt="2020-12-02T09:46:04.857" v="68" actId="1036"/>
        <pc:sldMkLst>
          <pc:docMk/>
          <pc:sldMk cId="2596357131" sldId="286"/>
        </pc:sldMkLst>
        <pc:spChg chg="mod">
          <ac:chgData name="James Clegg" userId="c6df1435-7a36-4b38-be4d-16e68e91152f" providerId="ADAL" clId="{A0B4A257-1B06-4F4B-A52C-8824222F0A41}" dt="2020-12-02T09:45:30.946" v="60" actId="555"/>
          <ac:spMkLst>
            <pc:docMk/>
            <pc:sldMk cId="2596357131" sldId="286"/>
            <ac:spMk id="11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30.946" v="60" actId="555"/>
          <ac:spMkLst>
            <pc:docMk/>
            <pc:sldMk cId="2596357131" sldId="286"/>
            <ac:spMk id="14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38.210" v="61" actId="554"/>
          <ac:spMkLst>
            <pc:docMk/>
            <pc:sldMk cId="2596357131" sldId="286"/>
            <ac:spMk id="15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38.210" v="61" actId="554"/>
          <ac:spMkLst>
            <pc:docMk/>
            <pc:sldMk cId="2596357131" sldId="286"/>
            <ac:spMk id="16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44.679" v="62" actId="554"/>
          <ac:spMkLst>
            <pc:docMk/>
            <pc:sldMk cId="2596357131" sldId="286"/>
            <ac:spMk id="17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44.679" v="62" actId="554"/>
          <ac:spMkLst>
            <pc:docMk/>
            <pc:sldMk cId="2596357131" sldId="286"/>
            <ac:spMk id="18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48.889" v="63" actId="554"/>
          <ac:spMkLst>
            <pc:docMk/>
            <pc:sldMk cId="2596357131" sldId="286"/>
            <ac:spMk id="19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48.889" v="63" actId="554"/>
          <ac:spMkLst>
            <pc:docMk/>
            <pc:sldMk cId="2596357131" sldId="286"/>
            <ac:spMk id="20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55.803" v="64" actId="12789"/>
          <ac:spMkLst>
            <pc:docMk/>
            <pc:sldMk cId="2596357131" sldId="286"/>
            <ac:spMk id="21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55.803" v="64" actId="12789"/>
          <ac:spMkLst>
            <pc:docMk/>
            <pc:sldMk cId="2596357131" sldId="286"/>
            <ac:spMk id="22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04.857" v="68" actId="1036"/>
          <ac:spMkLst>
            <pc:docMk/>
            <pc:sldMk cId="2596357131" sldId="286"/>
            <ac:spMk id="23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04.857" v="68" actId="1036"/>
          <ac:spMkLst>
            <pc:docMk/>
            <pc:sldMk cId="2596357131" sldId="286"/>
            <ac:spMk id="24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5:22.708" v="59" actId="1076"/>
          <ac:spMkLst>
            <pc:docMk/>
            <pc:sldMk cId="2596357131" sldId="286"/>
            <ac:spMk id="28" creationId="{8C3DBBA1-EDA7-4139-A438-BF681231F5AF}"/>
          </ac:spMkLst>
        </pc:spChg>
        <pc:picChg chg="mod">
          <ac:chgData name="James Clegg" userId="c6df1435-7a36-4b38-be4d-16e68e91152f" providerId="ADAL" clId="{A0B4A257-1B06-4F4B-A52C-8824222F0A41}" dt="2020-12-02T09:45:19.580" v="58" actId="1076"/>
          <ac:picMkLst>
            <pc:docMk/>
            <pc:sldMk cId="2596357131" sldId="286"/>
            <ac:picMk id="27" creationId="{755484E4-C96D-4369-9479-B8800F0252F6}"/>
          </ac:picMkLst>
        </pc:picChg>
      </pc:sldChg>
      <pc:sldChg chg="modSp">
        <pc:chgData name="James Clegg" userId="c6df1435-7a36-4b38-be4d-16e68e91152f" providerId="ADAL" clId="{A0B4A257-1B06-4F4B-A52C-8824222F0A41}" dt="2020-12-02T09:47:40.220" v="98" actId="1036"/>
        <pc:sldMkLst>
          <pc:docMk/>
          <pc:sldMk cId="733983372" sldId="287"/>
        </pc:sldMkLst>
        <pc:spChg chg="mod">
          <ac:chgData name="James Clegg" userId="c6df1435-7a36-4b38-be4d-16e68e91152f" providerId="ADAL" clId="{A0B4A257-1B06-4F4B-A52C-8824222F0A41}" dt="2020-12-02T09:47:40.220" v="98" actId="1036"/>
          <ac:spMkLst>
            <pc:docMk/>
            <pc:sldMk cId="733983372" sldId="287"/>
            <ac:spMk id="3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7:36.073" v="93" actId="1037"/>
          <ac:spMkLst>
            <pc:docMk/>
            <pc:sldMk cId="733983372" sldId="287"/>
            <ac:spMk id="4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7:28.475" v="87" actId="1036"/>
          <ac:spMkLst>
            <pc:docMk/>
            <pc:sldMk cId="733983372" sldId="287"/>
            <ac:spMk id="5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7:28.475" v="87" actId="1036"/>
          <ac:spMkLst>
            <pc:docMk/>
            <pc:sldMk cId="733983372" sldId="287"/>
            <ac:spMk id="6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18.851" v="69" actId="12789"/>
          <ac:spMkLst>
            <pc:docMk/>
            <pc:sldMk cId="733983372" sldId="287"/>
            <ac:spMk id="21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18.851" v="69" actId="12789"/>
          <ac:spMkLst>
            <pc:docMk/>
            <pc:sldMk cId="733983372" sldId="287"/>
            <ac:spMk id="22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22.953" v="70" actId="12789"/>
          <ac:spMkLst>
            <pc:docMk/>
            <pc:sldMk cId="733983372" sldId="287"/>
            <ac:spMk id="23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22.953" v="70" actId="12789"/>
          <ac:spMkLst>
            <pc:docMk/>
            <pc:sldMk cId="733983372" sldId="287"/>
            <ac:spMk id="24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7:28.475" v="87" actId="1036"/>
          <ac:spMkLst>
            <pc:docMk/>
            <pc:sldMk cId="733983372" sldId="287"/>
            <ac:spMk id="29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33.421" v="71" actId="12789"/>
          <ac:spMkLst>
            <pc:docMk/>
            <pc:sldMk cId="733983372" sldId="287"/>
            <ac:spMk id="40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33.421" v="71" actId="12789"/>
          <ac:spMkLst>
            <pc:docMk/>
            <pc:sldMk cId="733983372" sldId="287"/>
            <ac:spMk id="41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42.165" v="83" actId="1035"/>
          <ac:spMkLst>
            <pc:docMk/>
            <pc:sldMk cId="733983372" sldId="287"/>
            <ac:spMk id="42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42.165" v="83" actId="1035"/>
          <ac:spMkLst>
            <pc:docMk/>
            <pc:sldMk cId="733983372" sldId="287"/>
            <ac:spMk id="43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46.324" v="85" actId="1036"/>
          <ac:spMkLst>
            <pc:docMk/>
            <pc:sldMk cId="733983372" sldId="287"/>
            <ac:spMk id="44" creationId="{00000000-0000-0000-0000-000000000000}"/>
          </ac:spMkLst>
        </pc:spChg>
        <pc:spChg chg="mod">
          <ac:chgData name="James Clegg" userId="c6df1435-7a36-4b38-be4d-16e68e91152f" providerId="ADAL" clId="{A0B4A257-1B06-4F4B-A52C-8824222F0A41}" dt="2020-12-02T09:46:46.324" v="85" actId="1036"/>
          <ac:spMkLst>
            <pc:docMk/>
            <pc:sldMk cId="733983372" sldId="287"/>
            <ac:spMk id="4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2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20.png"/><Relationship Id="rId5" Type="http://schemas.openxmlformats.org/officeDocument/2006/relationships/image" Target="../media/image210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11" Type="http://schemas.openxmlformats.org/officeDocument/2006/relationships/image" Target="../media/image16.emf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7.png"/><Relationship Id="rId7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70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64A328-8AD7-4345-B09B-C12BA4C94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245" y="839711"/>
            <a:ext cx="5547841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F9922-4F46-4B0B-98AE-4C68DA92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60" y="2201688"/>
            <a:ext cx="1731514" cy="2169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104F71-3976-4F8C-BD3C-9C4495F8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53" y="2223755"/>
            <a:ext cx="1578442" cy="21690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152FD-526E-4ADD-AECF-3E948293D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2" y="3277019"/>
            <a:ext cx="2028669" cy="21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3FF29-03BA-41EA-A102-EE44667C4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197" y="4126766"/>
            <a:ext cx="1737687" cy="1652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7AA01-3C50-49D8-B801-4F53FC2FA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3926" y="3115330"/>
            <a:ext cx="3732513" cy="22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090080"/>
              </p:ext>
            </p:extLst>
          </p:nvPr>
        </p:nvGraphicFramePr>
        <p:xfrm>
          <a:off x="793924" y="644556"/>
          <a:ext cx="6604000" cy="4402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>
                  <a:extLst>
                    <a:ext uri="{9D8B030D-6E8A-4147-A177-3AD203B41FA5}">
                      <a16:colId xmlns:a16="http://schemas.microsoft.com/office/drawing/2014/main" val="796608943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288244477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3000400062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448367341"/>
                    </a:ext>
                  </a:extLst>
                </a:gridCol>
              </a:tblGrid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7651328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900890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423622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482854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788329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118399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995595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584775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699958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035781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13509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0187" y="589558"/>
            <a:ext cx="157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Sledging</a:t>
            </a:r>
            <a:r>
              <a:rPr lang="en-GB" sz="2400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00685" y="638839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Snowboarding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70844" y="638839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Skiing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84523" y="638839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Tobogganing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59689" y="989529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894603" y="989529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1272040" y="1422500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619536" y="1398270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1257497" y="1819873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344469" y="183194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894603" y="2217837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619535" y="2217837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892409" y="261109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6344467" y="2611092"/>
            <a:ext cx="51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4617341" y="299303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6355724" y="299303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17482"/>
              </p:ext>
            </p:extLst>
          </p:nvPr>
        </p:nvGraphicFramePr>
        <p:xfrm>
          <a:off x="7388436" y="644556"/>
          <a:ext cx="1659265" cy="4402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9265">
                  <a:extLst>
                    <a:ext uri="{9D8B030D-6E8A-4147-A177-3AD203B41FA5}">
                      <a16:colId xmlns:a16="http://schemas.microsoft.com/office/drawing/2014/main" val="2794843950"/>
                    </a:ext>
                  </a:extLst>
                </a:gridCol>
              </a:tblGrid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842910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714967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193117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19976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291578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011635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865158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224997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511726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052433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073929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016985" y="638839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Ice canoeing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09714" y="3433463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943243" y="3433463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3056389" y="3826007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7943243" y="3826007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4625087" y="4218524"/>
            <a:ext cx="511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7952532" y="4218524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6352732" y="4612247"/>
            <a:ext cx="511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5" name="TextBox 44"/>
          <p:cNvSpPr txBox="1"/>
          <p:nvPr/>
        </p:nvSpPr>
        <p:spPr>
          <a:xfrm>
            <a:off x="7943614" y="4612247"/>
            <a:ext cx="511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481650" y="4999398"/>
            <a:ext cx="8742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 10 possible combinations.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398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3348" y="769209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6 combinations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8" y="769209"/>
                <a:ext cx="8742879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73348" y="1513280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5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10 combinations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8" y="1513280"/>
                <a:ext cx="8742879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73348" y="2273508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6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? combinations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8" y="2273508"/>
                <a:ext cx="8742879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73348" y="3033736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7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? combinations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8" y="3033736"/>
                <a:ext cx="8742879" cy="461665"/>
              </a:xfrm>
              <a:prstGeom prst="rect">
                <a:avLst/>
              </a:prstGeom>
              <a:blipFill>
                <a:blip r:embed="rId8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73347" y="3793964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10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? combinations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7" y="3793964"/>
                <a:ext cx="8742879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73348" y="4559577"/>
                <a:ext cx="8742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20 activities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? combinations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48" y="4559577"/>
                <a:ext cx="8742879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203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8426" y="620927"/>
            <a:ext cx="64713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A number of adults and children are ice skating at the White Rose ice rink.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48426" y="1605327"/>
                <a:ext cx="6471310" cy="72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f>
                      <m:fPr>
                        <m:ctrlPr>
                          <a:rPr lang="en-GB" sz="2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6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600" b="0" i="0" smtClean="0"/>
                          <m:t>8</m:t>
                        </m:r>
                      </m:den>
                    </m:f>
                  </m:oMath>
                </a14:m>
                <a:r>
                  <a:rPr lang="en-GB" sz="2600" dirty="0"/>
                  <a:t> of people ice skating are adults.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426" y="1605327"/>
                <a:ext cx="6471310" cy="721095"/>
              </a:xfrm>
              <a:prstGeom prst="rect">
                <a:avLst/>
              </a:prstGeom>
              <a:blipFill>
                <a:blip r:embed="rId6"/>
                <a:stretch>
                  <a:fillRect b="-92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48426" y="2435504"/>
            <a:ext cx="6471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The rest are children.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8426" y="2999716"/>
            <a:ext cx="64713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There are 24 more children ice skating than adults.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426" y="3906989"/>
            <a:ext cx="6471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How many people are ice skating in total?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0353" y="4658255"/>
            <a:ext cx="747045" cy="7470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6984" y="497282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2218" y="540775"/>
            <a:ext cx="1289532" cy="1615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54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2.22222E-6 L 0.175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7120" y="2277121"/>
            <a:ext cx="1701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Adults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7119" y="3701165"/>
            <a:ext cx="1701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Children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425" y="584692"/>
            <a:ext cx="93696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There are 24 more children ice skating than adults.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091921"/>
              </p:ext>
            </p:extLst>
          </p:nvPr>
        </p:nvGraphicFramePr>
        <p:xfrm>
          <a:off x="2275610" y="2218691"/>
          <a:ext cx="302857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525">
                  <a:extLst>
                    <a:ext uri="{9D8B030D-6E8A-4147-A177-3AD203B41FA5}">
                      <a16:colId xmlns:a16="http://schemas.microsoft.com/office/drawing/2014/main" val="298557284"/>
                    </a:ext>
                  </a:extLst>
                </a:gridCol>
                <a:gridCol w="1009525">
                  <a:extLst>
                    <a:ext uri="{9D8B030D-6E8A-4147-A177-3AD203B41FA5}">
                      <a16:colId xmlns:a16="http://schemas.microsoft.com/office/drawing/2014/main" val="1429852341"/>
                    </a:ext>
                  </a:extLst>
                </a:gridCol>
                <a:gridCol w="1009525">
                  <a:extLst>
                    <a:ext uri="{9D8B030D-6E8A-4147-A177-3AD203B41FA5}">
                      <a16:colId xmlns:a16="http://schemas.microsoft.com/office/drawing/2014/main" val="94890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082382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29694"/>
              </p:ext>
            </p:extLst>
          </p:nvPr>
        </p:nvGraphicFramePr>
        <p:xfrm>
          <a:off x="2275610" y="3680287"/>
          <a:ext cx="510682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365">
                  <a:extLst>
                    <a:ext uri="{9D8B030D-6E8A-4147-A177-3AD203B41FA5}">
                      <a16:colId xmlns:a16="http://schemas.microsoft.com/office/drawing/2014/main" val="3710114358"/>
                    </a:ext>
                  </a:extLst>
                </a:gridCol>
                <a:gridCol w="1021365">
                  <a:extLst>
                    <a:ext uri="{9D8B030D-6E8A-4147-A177-3AD203B41FA5}">
                      <a16:colId xmlns:a16="http://schemas.microsoft.com/office/drawing/2014/main" val="99654285"/>
                    </a:ext>
                  </a:extLst>
                </a:gridCol>
                <a:gridCol w="1021365">
                  <a:extLst>
                    <a:ext uri="{9D8B030D-6E8A-4147-A177-3AD203B41FA5}">
                      <a16:colId xmlns:a16="http://schemas.microsoft.com/office/drawing/2014/main" val="2190826516"/>
                    </a:ext>
                  </a:extLst>
                </a:gridCol>
                <a:gridCol w="1021365">
                  <a:extLst>
                    <a:ext uri="{9D8B030D-6E8A-4147-A177-3AD203B41FA5}">
                      <a16:colId xmlns:a16="http://schemas.microsoft.com/office/drawing/2014/main" val="2256363802"/>
                    </a:ext>
                  </a:extLst>
                </a:gridCol>
                <a:gridCol w="1021365">
                  <a:extLst>
                    <a:ext uri="{9D8B030D-6E8A-4147-A177-3AD203B41FA5}">
                      <a16:colId xmlns:a16="http://schemas.microsoft.com/office/drawing/2014/main" val="27876876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86590"/>
                  </a:ext>
                </a:extLst>
              </a:tr>
            </a:tbl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5336412" y="2538731"/>
            <a:ext cx="1944444" cy="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068297" y="2132489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68029" y="3712427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28" name="Right Brace 27"/>
          <p:cNvSpPr/>
          <p:nvPr/>
        </p:nvSpPr>
        <p:spPr>
          <a:xfrm>
            <a:off x="7866946" y="2218690"/>
            <a:ext cx="278571" cy="210167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/>
          <p:cNvSpPr txBox="1"/>
          <p:nvPr/>
        </p:nvSpPr>
        <p:spPr>
          <a:xfrm>
            <a:off x="8231518" y="3023306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20539" y="2292509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48715" y="2277121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76891" y="2261733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05067" y="3712427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92538" y="3712427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48715" y="3712427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04892" y="3712427"/>
            <a:ext cx="7704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161567" y="4653606"/>
            <a:ext cx="49824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96 people were ice skating.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7889227-E913-4B4F-88A1-833D1BB2E5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6946" y="612402"/>
            <a:ext cx="1499616" cy="11384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91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3075" y="1937968"/>
            <a:ext cx="660052" cy="66005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38719" y="204259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4" name="Picture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96" y="1579896"/>
            <a:ext cx="692457" cy="9783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91358" y="2267994"/>
            <a:ext cx="50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90339" y="3376085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Mo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64" y="3455800"/>
            <a:ext cx="947267" cy="65416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86702" y="4040322"/>
            <a:ext cx="80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Dexter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8426" y="620927"/>
            <a:ext cx="6471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Eva, Mo, Dexter and Dora are ski jumping.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8426" y="1158692"/>
            <a:ext cx="7220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Can you work out how far each person jumped?</a:t>
            </a:r>
          </a:p>
        </p:txBody>
      </p:sp>
      <p:sp>
        <p:nvSpPr>
          <p:cNvPr id="2" name="Rounded Rectangular Callout 1"/>
          <p:cNvSpPr/>
          <p:nvPr/>
        </p:nvSpPr>
        <p:spPr>
          <a:xfrm>
            <a:off x="1872704" y="1924380"/>
            <a:ext cx="4918363" cy="630231"/>
          </a:xfrm>
          <a:prstGeom prst="wedgeRoundRectCallout">
            <a:avLst>
              <a:gd name="adj1" fmla="val -57144"/>
              <a:gd name="adj2" fmla="val 2831"/>
              <a:gd name="adj3" fmla="val 16667"/>
            </a:avLst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872704" y="1928192"/>
                <a:ext cx="4918363" cy="622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/>
                  <a:t>I jumped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2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200" b="0" i="0" smtClean="0"/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length Dexter jumped.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2704" y="1928192"/>
                <a:ext cx="4918363" cy="622606"/>
              </a:xfrm>
              <a:prstGeom prst="rect">
                <a:avLst/>
              </a:prstGeom>
              <a:blipFill>
                <a:blip r:embed="rId8"/>
                <a:stretch>
                  <a:fillRect r="-867" b="-88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719" y="2872853"/>
            <a:ext cx="806904" cy="58931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872704" y="2880819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36 metres less than Dexter.</a:t>
            </a:r>
          </a:p>
        </p:txBody>
      </p:sp>
      <p:sp>
        <p:nvSpPr>
          <p:cNvPr id="37" name="Rounded Rectangular Callout 36"/>
          <p:cNvSpPr/>
          <p:nvPr/>
        </p:nvSpPr>
        <p:spPr>
          <a:xfrm>
            <a:off x="1872704" y="2781147"/>
            <a:ext cx="4918363" cy="630231"/>
          </a:xfrm>
          <a:prstGeom prst="wedgeRoundRectCallout">
            <a:avLst>
              <a:gd name="adj1" fmla="val 54486"/>
              <a:gd name="adj2" fmla="val 25757"/>
              <a:gd name="adj3" fmla="val 16667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1872704" y="3737586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the equivalent of 6³ in metres.</a:t>
            </a:r>
          </a:p>
        </p:txBody>
      </p:sp>
      <p:sp>
        <p:nvSpPr>
          <p:cNvPr id="39" name="Rounded Rectangular Callout 38"/>
          <p:cNvSpPr/>
          <p:nvPr/>
        </p:nvSpPr>
        <p:spPr>
          <a:xfrm>
            <a:off x="1872704" y="3637914"/>
            <a:ext cx="4918363" cy="630231"/>
          </a:xfrm>
          <a:prstGeom prst="wedgeRoundRectCallout">
            <a:avLst>
              <a:gd name="adj1" fmla="val -54689"/>
              <a:gd name="adj2" fmla="val 11311"/>
              <a:gd name="adj3" fmla="val 16667"/>
            </a:avLst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48028" y="4109966"/>
            <a:ext cx="752707" cy="1059257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872704" y="4594353"/>
            <a:ext cx="49301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5,300 cm further than Eva.</a:t>
            </a:r>
          </a:p>
        </p:txBody>
      </p:sp>
      <p:sp>
        <p:nvSpPr>
          <p:cNvPr id="42" name="Rounded Rectangular Callout 41"/>
          <p:cNvSpPr/>
          <p:nvPr/>
        </p:nvSpPr>
        <p:spPr>
          <a:xfrm>
            <a:off x="1872704" y="4494681"/>
            <a:ext cx="4918363" cy="630231"/>
          </a:xfrm>
          <a:prstGeom prst="wedgeRoundRectCallout">
            <a:avLst>
              <a:gd name="adj1" fmla="val 55331"/>
              <a:gd name="adj2" fmla="val 11624"/>
              <a:gd name="adj3" fmla="val 16667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7165561" y="4847111"/>
            <a:ext cx="635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Dora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4C3B367-3D30-4569-AF4A-DB4594C6FF8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9108" y="810353"/>
            <a:ext cx="1536192" cy="11338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  <p:bldP spid="29" grpId="0"/>
      <p:bldP spid="31" grpId="0"/>
      <p:bldP spid="32" grpId="0"/>
      <p:bldP spid="33" grpId="0"/>
      <p:bldP spid="2" grpId="0" animBg="1"/>
      <p:bldP spid="3" grpId="0"/>
      <p:bldP spid="35" grpId="0"/>
      <p:bldP spid="37" grpId="0" animBg="1"/>
      <p:bldP spid="38" grpId="0"/>
      <p:bldP spid="39" grpId="0" animBg="1"/>
      <p:bldP spid="41" grpId="0"/>
      <p:bldP spid="42" grpId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89" y="563274"/>
            <a:ext cx="5019675" cy="260032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45089" y="1863436"/>
            <a:ext cx="4428693" cy="64423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6344121" y="3811208"/>
            <a:ext cx="3361562" cy="1389629"/>
            <a:chOff x="5852613" y="3142771"/>
            <a:chExt cx="3361562" cy="1389629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613" y="3142771"/>
              <a:ext cx="1371719" cy="1280271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604" y="3168197"/>
              <a:ext cx="1371719" cy="1280271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9517" y="3188603"/>
              <a:ext cx="1371719" cy="128027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7508" y="3209009"/>
              <a:ext cx="1371719" cy="1280271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909" y="3231813"/>
              <a:ext cx="1371719" cy="1280271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2456" y="3252129"/>
              <a:ext cx="1371719" cy="1280271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337326" y="3411699"/>
            <a:ext cx="3361562" cy="1389629"/>
            <a:chOff x="5852613" y="2566252"/>
            <a:chExt cx="3361562" cy="1389629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613" y="2566252"/>
              <a:ext cx="1371719" cy="1280271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604" y="2591678"/>
              <a:ext cx="1371719" cy="128027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9517" y="2612084"/>
              <a:ext cx="1371719" cy="128027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7508" y="2632490"/>
              <a:ext cx="1371719" cy="1280271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909" y="2655294"/>
              <a:ext cx="1371719" cy="1280271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2456" y="2675610"/>
              <a:ext cx="1371719" cy="1280271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6337326" y="2984200"/>
            <a:ext cx="3361562" cy="1389629"/>
            <a:chOff x="5852613" y="2153391"/>
            <a:chExt cx="3361562" cy="1389629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613" y="2153391"/>
              <a:ext cx="1371719" cy="128027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604" y="2178817"/>
              <a:ext cx="1371719" cy="128027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9517" y="2199223"/>
              <a:ext cx="1371719" cy="1280271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7508" y="2219629"/>
              <a:ext cx="1371719" cy="1280271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909" y="2242433"/>
              <a:ext cx="1371719" cy="128027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2456" y="2262749"/>
              <a:ext cx="1371719" cy="1280271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6337326" y="2555385"/>
            <a:ext cx="3361562" cy="1389629"/>
            <a:chOff x="5851763" y="1734454"/>
            <a:chExt cx="3361562" cy="1389629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763" y="1734454"/>
              <a:ext cx="1371719" cy="128027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9754" y="1759880"/>
              <a:ext cx="1371719" cy="1280271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8667" y="1780286"/>
              <a:ext cx="1371719" cy="1280271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6658" y="1800692"/>
              <a:ext cx="1371719" cy="128027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059" y="1823496"/>
              <a:ext cx="1371719" cy="128027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1606" y="1843812"/>
              <a:ext cx="1371719" cy="1280271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337326" y="2127886"/>
            <a:ext cx="3361562" cy="1389629"/>
            <a:chOff x="5858558" y="1306297"/>
            <a:chExt cx="3361562" cy="1389629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8558" y="1306297"/>
              <a:ext cx="1371719" cy="1280271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6549" y="1331723"/>
              <a:ext cx="1371719" cy="1280271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5462" y="1352129"/>
              <a:ext cx="1371719" cy="128027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3453" y="1372535"/>
              <a:ext cx="1371719" cy="128027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854" y="1395339"/>
              <a:ext cx="1371719" cy="1280271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8401" y="1415655"/>
              <a:ext cx="1371719" cy="128027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6337326" y="1717924"/>
            <a:ext cx="3361562" cy="1389629"/>
            <a:chOff x="5851763" y="875518"/>
            <a:chExt cx="3361562" cy="1389629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763" y="875518"/>
              <a:ext cx="1371719" cy="1280271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9754" y="900944"/>
              <a:ext cx="1371719" cy="1280271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8667" y="921350"/>
              <a:ext cx="1371719" cy="128027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6658" y="941756"/>
              <a:ext cx="1371719" cy="1280271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059" y="964560"/>
              <a:ext cx="1371719" cy="1280271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1606" y="984876"/>
              <a:ext cx="1371719" cy="1280271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094478" y="1817510"/>
            <a:ext cx="3368357" cy="3482913"/>
            <a:chOff x="1646518" y="2311728"/>
            <a:chExt cx="3368357" cy="3482913"/>
          </a:xfrm>
        </p:grpSpPr>
        <p:grpSp>
          <p:nvGrpSpPr>
            <p:cNvPr id="87" name="Group 86"/>
            <p:cNvGrpSpPr/>
            <p:nvPr/>
          </p:nvGrpSpPr>
          <p:grpSpPr>
            <a:xfrm>
              <a:off x="1653313" y="4405012"/>
              <a:ext cx="3361562" cy="1389629"/>
              <a:chOff x="5852613" y="3142771"/>
              <a:chExt cx="3361562" cy="1389629"/>
            </a:xfrm>
          </p:grpSpPr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314277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31681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318860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320900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323181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325212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94" name="Group 93"/>
            <p:cNvGrpSpPr/>
            <p:nvPr/>
          </p:nvGrpSpPr>
          <p:grpSpPr>
            <a:xfrm>
              <a:off x="1646518" y="4005503"/>
              <a:ext cx="3361562" cy="1389629"/>
              <a:chOff x="5852613" y="2566252"/>
              <a:chExt cx="3361562" cy="1389629"/>
            </a:xfrm>
          </p:grpSpPr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56625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59167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61208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63249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65529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675610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01" name="Group 100"/>
            <p:cNvGrpSpPr/>
            <p:nvPr/>
          </p:nvGrpSpPr>
          <p:grpSpPr>
            <a:xfrm>
              <a:off x="1646518" y="3578004"/>
              <a:ext cx="3361562" cy="1389629"/>
              <a:chOff x="5852613" y="2153391"/>
              <a:chExt cx="3361562" cy="1389629"/>
            </a:xfrm>
          </p:grpSpPr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15339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17881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1992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2196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24243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07" name="Picture 10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26274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08" name="Group 107"/>
            <p:cNvGrpSpPr/>
            <p:nvPr/>
          </p:nvGrpSpPr>
          <p:grpSpPr>
            <a:xfrm>
              <a:off x="1646518" y="3149189"/>
              <a:ext cx="3361562" cy="1389629"/>
              <a:chOff x="5851763" y="1734454"/>
              <a:chExt cx="3361562" cy="1389629"/>
            </a:xfrm>
          </p:grpSpPr>
          <p:pic>
            <p:nvPicPr>
              <p:cNvPr id="109" name="Picture 10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173445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175988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178028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180069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182349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1843812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15" name="Group 114"/>
            <p:cNvGrpSpPr/>
            <p:nvPr/>
          </p:nvGrpSpPr>
          <p:grpSpPr>
            <a:xfrm>
              <a:off x="1646518" y="2721690"/>
              <a:ext cx="3361562" cy="1389629"/>
              <a:chOff x="5858558" y="1306297"/>
              <a:chExt cx="3361562" cy="1389629"/>
            </a:xfrm>
          </p:grpSpPr>
          <p:pic>
            <p:nvPicPr>
              <p:cNvPr id="116" name="Picture 1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8558" y="13062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7" name="Picture 11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6549" y="13317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5462" y="13521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3453" y="1372535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7854" y="139533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8401" y="1415655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22" name="Group 121"/>
            <p:cNvGrpSpPr/>
            <p:nvPr/>
          </p:nvGrpSpPr>
          <p:grpSpPr>
            <a:xfrm>
              <a:off x="1646518" y="2311728"/>
              <a:ext cx="3361562" cy="1389629"/>
              <a:chOff x="5851763" y="875518"/>
              <a:chExt cx="3361562" cy="1389629"/>
            </a:xfrm>
          </p:grpSpPr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87551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90094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92135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94175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96456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28" name="Picture 12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984876"/>
                <a:ext cx="1371719" cy="1280271"/>
              </a:xfrm>
              <a:prstGeom prst="rect">
                <a:avLst/>
              </a:prstGeom>
            </p:spPr>
          </p:pic>
        </p:grpSp>
      </p:grpSp>
      <p:grpSp>
        <p:nvGrpSpPr>
          <p:cNvPr id="129" name="Group 128"/>
          <p:cNvGrpSpPr/>
          <p:nvPr/>
        </p:nvGrpSpPr>
        <p:grpSpPr>
          <a:xfrm>
            <a:off x="5856331" y="1906384"/>
            <a:ext cx="3368357" cy="3482913"/>
            <a:chOff x="1646518" y="2311728"/>
            <a:chExt cx="3368357" cy="3482913"/>
          </a:xfrm>
        </p:grpSpPr>
        <p:grpSp>
          <p:nvGrpSpPr>
            <p:cNvPr id="130" name="Group 129"/>
            <p:cNvGrpSpPr/>
            <p:nvPr/>
          </p:nvGrpSpPr>
          <p:grpSpPr>
            <a:xfrm>
              <a:off x="1653313" y="4405012"/>
              <a:ext cx="3361562" cy="1389629"/>
              <a:chOff x="5852613" y="3142771"/>
              <a:chExt cx="3361562" cy="1389629"/>
            </a:xfrm>
          </p:grpSpPr>
          <p:pic>
            <p:nvPicPr>
              <p:cNvPr id="166" name="Picture 16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314277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7" name="Picture 16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31681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8" name="Picture 1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318860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9" name="Picture 16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320900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70" name="Picture 16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323181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71" name="Picture 17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325212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31" name="Group 130"/>
            <p:cNvGrpSpPr/>
            <p:nvPr/>
          </p:nvGrpSpPr>
          <p:grpSpPr>
            <a:xfrm>
              <a:off x="1646518" y="4005503"/>
              <a:ext cx="3361562" cy="1389629"/>
              <a:chOff x="5852613" y="2566252"/>
              <a:chExt cx="3361562" cy="1389629"/>
            </a:xfrm>
          </p:grpSpPr>
          <p:pic>
            <p:nvPicPr>
              <p:cNvPr id="160" name="Picture 15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56625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1" name="Picture 16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59167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2" name="Picture 16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61208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3" name="Picture 16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63249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4" name="Picture 16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65529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65" name="Picture 16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675610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32" name="Group 131"/>
            <p:cNvGrpSpPr/>
            <p:nvPr/>
          </p:nvGrpSpPr>
          <p:grpSpPr>
            <a:xfrm>
              <a:off x="1646518" y="3578004"/>
              <a:ext cx="3361562" cy="1389629"/>
              <a:chOff x="5852613" y="2153391"/>
              <a:chExt cx="3361562" cy="1389629"/>
            </a:xfrm>
          </p:grpSpPr>
          <p:pic>
            <p:nvPicPr>
              <p:cNvPr id="154" name="Picture 15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15339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5" name="Picture 15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17881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6" name="Picture 15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1992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7" name="Picture 15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2196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24243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9" name="Picture 15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26274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33" name="Group 132"/>
            <p:cNvGrpSpPr/>
            <p:nvPr/>
          </p:nvGrpSpPr>
          <p:grpSpPr>
            <a:xfrm>
              <a:off x="1646518" y="3149189"/>
              <a:ext cx="3361562" cy="1389629"/>
              <a:chOff x="5851763" y="1734454"/>
              <a:chExt cx="3361562" cy="1389629"/>
            </a:xfrm>
          </p:grpSpPr>
          <p:pic>
            <p:nvPicPr>
              <p:cNvPr id="148" name="Picture 14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173445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175988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0" name="Picture 1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178028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1" name="Picture 15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180069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2" name="Picture 15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182349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53" name="Picture 15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1843812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34" name="Group 133"/>
            <p:cNvGrpSpPr/>
            <p:nvPr/>
          </p:nvGrpSpPr>
          <p:grpSpPr>
            <a:xfrm>
              <a:off x="1646518" y="2721690"/>
              <a:ext cx="3361562" cy="1389629"/>
              <a:chOff x="5858558" y="1306297"/>
              <a:chExt cx="3361562" cy="1389629"/>
            </a:xfrm>
          </p:grpSpPr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8558" y="13062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6549" y="13317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5462" y="13521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3453" y="1372535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7854" y="139533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8401" y="1415655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35" name="Group 134"/>
            <p:cNvGrpSpPr/>
            <p:nvPr/>
          </p:nvGrpSpPr>
          <p:grpSpPr>
            <a:xfrm>
              <a:off x="1646518" y="2311728"/>
              <a:ext cx="3361562" cy="1389629"/>
              <a:chOff x="5851763" y="875518"/>
              <a:chExt cx="3361562" cy="1389629"/>
            </a:xfrm>
          </p:grpSpPr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87551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90094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92135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94175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96456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984876"/>
                <a:ext cx="1371719" cy="1280271"/>
              </a:xfrm>
              <a:prstGeom prst="rect">
                <a:avLst/>
              </a:prstGeom>
            </p:spPr>
          </p:pic>
        </p:grpSp>
      </p:grpSp>
      <p:grpSp>
        <p:nvGrpSpPr>
          <p:cNvPr id="172" name="Group 171"/>
          <p:cNvGrpSpPr/>
          <p:nvPr/>
        </p:nvGrpSpPr>
        <p:grpSpPr>
          <a:xfrm>
            <a:off x="5618184" y="1995258"/>
            <a:ext cx="3368357" cy="3482913"/>
            <a:chOff x="1646518" y="2311728"/>
            <a:chExt cx="3368357" cy="3482913"/>
          </a:xfrm>
        </p:grpSpPr>
        <p:grpSp>
          <p:nvGrpSpPr>
            <p:cNvPr id="173" name="Group 172"/>
            <p:cNvGrpSpPr/>
            <p:nvPr/>
          </p:nvGrpSpPr>
          <p:grpSpPr>
            <a:xfrm>
              <a:off x="1653313" y="4405012"/>
              <a:ext cx="3361562" cy="1389629"/>
              <a:chOff x="5852613" y="3142771"/>
              <a:chExt cx="3361562" cy="1389629"/>
            </a:xfrm>
          </p:grpSpPr>
          <p:pic>
            <p:nvPicPr>
              <p:cNvPr id="209" name="Picture 20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314277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10" name="Picture 20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31681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11" name="Picture 2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318860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12" name="Picture 2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320900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13" name="Picture 21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323181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14" name="Picture 21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325212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74" name="Group 173"/>
            <p:cNvGrpSpPr/>
            <p:nvPr/>
          </p:nvGrpSpPr>
          <p:grpSpPr>
            <a:xfrm>
              <a:off x="1646518" y="4005503"/>
              <a:ext cx="3361562" cy="1389629"/>
              <a:chOff x="5852613" y="2566252"/>
              <a:chExt cx="3361562" cy="1389629"/>
            </a:xfrm>
          </p:grpSpPr>
          <p:pic>
            <p:nvPicPr>
              <p:cNvPr id="203" name="Picture 20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56625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4" name="Picture 20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59167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5" name="Picture 20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61208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6" name="Picture 20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63249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7" name="Picture 20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65529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8" name="Picture 20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675610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75" name="Group 174"/>
            <p:cNvGrpSpPr/>
            <p:nvPr/>
          </p:nvGrpSpPr>
          <p:grpSpPr>
            <a:xfrm>
              <a:off x="1646518" y="3578004"/>
              <a:ext cx="3361562" cy="1389629"/>
              <a:chOff x="5852613" y="2153391"/>
              <a:chExt cx="3361562" cy="1389629"/>
            </a:xfrm>
          </p:grpSpPr>
          <p:pic>
            <p:nvPicPr>
              <p:cNvPr id="197" name="Picture 19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15339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8" name="Picture 19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17881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9" name="Picture 19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1992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0" name="Picture 19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2196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1" name="Picture 20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24243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02" name="Picture 20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26274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76" name="Group 175"/>
            <p:cNvGrpSpPr/>
            <p:nvPr/>
          </p:nvGrpSpPr>
          <p:grpSpPr>
            <a:xfrm>
              <a:off x="1646518" y="3149189"/>
              <a:ext cx="3361562" cy="1389629"/>
              <a:chOff x="5851763" y="1734454"/>
              <a:chExt cx="3361562" cy="1389629"/>
            </a:xfrm>
          </p:grpSpPr>
          <p:pic>
            <p:nvPicPr>
              <p:cNvPr id="191" name="Picture 19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173445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2" name="Picture 19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175988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3" name="Picture 19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178028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4" name="Picture 19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180069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5" name="Picture 19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182349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6" name="Picture 19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1843812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77" name="Group 176"/>
            <p:cNvGrpSpPr/>
            <p:nvPr/>
          </p:nvGrpSpPr>
          <p:grpSpPr>
            <a:xfrm>
              <a:off x="1646518" y="2721690"/>
              <a:ext cx="3361562" cy="1389629"/>
              <a:chOff x="5858558" y="1306297"/>
              <a:chExt cx="3361562" cy="1389629"/>
            </a:xfrm>
          </p:grpSpPr>
          <p:pic>
            <p:nvPicPr>
              <p:cNvPr id="185" name="Picture 18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8558" y="13062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6" name="Picture 18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6549" y="13317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7" name="Picture 18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5462" y="13521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8" name="Picture 18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3453" y="1372535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9" name="Picture 18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7854" y="139533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90" name="Picture 18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8401" y="1415655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178" name="Group 177"/>
            <p:cNvGrpSpPr/>
            <p:nvPr/>
          </p:nvGrpSpPr>
          <p:grpSpPr>
            <a:xfrm>
              <a:off x="1646518" y="2311728"/>
              <a:ext cx="3361562" cy="1389629"/>
              <a:chOff x="5851763" y="875518"/>
              <a:chExt cx="3361562" cy="1389629"/>
            </a:xfrm>
          </p:grpSpPr>
          <p:pic>
            <p:nvPicPr>
              <p:cNvPr id="179" name="Picture 17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87551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0" name="Picture 17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90094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1" name="Picture 18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92135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2" name="Picture 18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94175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3" name="Picture 18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96456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184" name="Picture 18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984876"/>
                <a:ext cx="1371719" cy="1280271"/>
              </a:xfrm>
              <a:prstGeom prst="rect">
                <a:avLst/>
              </a:prstGeom>
            </p:spPr>
          </p:pic>
        </p:grpSp>
      </p:grpSp>
      <p:grpSp>
        <p:nvGrpSpPr>
          <p:cNvPr id="215" name="Group 214"/>
          <p:cNvGrpSpPr/>
          <p:nvPr/>
        </p:nvGrpSpPr>
        <p:grpSpPr>
          <a:xfrm>
            <a:off x="5380037" y="2084132"/>
            <a:ext cx="3368357" cy="3482913"/>
            <a:chOff x="1646518" y="2311728"/>
            <a:chExt cx="3368357" cy="3482913"/>
          </a:xfrm>
        </p:grpSpPr>
        <p:grpSp>
          <p:nvGrpSpPr>
            <p:cNvPr id="216" name="Group 215"/>
            <p:cNvGrpSpPr/>
            <p:nvPr/>
          </p:nvGrpSpPr>
          <p:grpSpPr>
            <a:xfrm>
              <a:off x="1653313" y="4405012"/>
              <a:ext cx="3361562" cy="1389629"/>
              <a:chOff x="5852613" y="3142771"/>
              <a:chExt cx="3361562" cy="1389629"/>
            </a:xfrm>
          </p:grpSpPr>
          <p:pic>
            <p:nvPicPr>
              <p:cNvPr id="252" name="Picture 25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314277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3" name="Picture 25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31681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4" name="Picture 25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318860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5" name="Picture 25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320900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6" name="Picture 25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323181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7" name="Picture 25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325212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17" name="Group 216"/>
            <p:cNvGrpSpPr/>
            <p:nvPr/>
          </p:nvGrpSpPr>
          <p:grpSpPr>
            <a:xfrm>
              <a:off x="1646518" y="4005503"/>
              <a:ext cx="3361562" cy="1389629"/>
              <a:chOff x="5852613" y="2566252"/>
              <a:chExt cx="3361562" cy="1389629"/>
            </a:xfrm>
          </p:grpSpPr>
          <p:pic>
            <p:nvPicPr>
              <p:cNvPr id="246" name="Picture 24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56625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7" name="Picture 24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59167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8" name="Picture 24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61208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9" name="Picture 24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63249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0" name="Picture 2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65529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51" name="Picture 25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675610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18" name="Group 217"/>
            <p:cNvGrpSpPr/>
            <p:nvPr/>
          </p:nvGrpSpPr>
          <p:grpSpPr>
            <a:xfrm>
              <a:off x="1646518" y="3578004"/>
              <a:ext cx="3361562" cy="1389629"/>
              <a:chOff x="5852613" y="2153391"/>
              <a:chExt cx="3361562" cy="1389629"/>
            </a:xfrm>
          </p:grpSpPr>
          <p:pic>
            <p:nvPicPr>
              <p:cNvPr id="240" name="Picture 23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15339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1" name="Picture 24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17881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2" name="Picture 24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1992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3" name="Picture 24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2196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4" name="Picture 24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24243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45" name="Picture 24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26274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19" name="Group 218"/>
            <p:cNvGrpSpPr/>
            <p:nvPr/>
          </p:nvGrpSpPr>
          <p:grpSpPr>
            <a:xfrm>
              <a:off x="1646518" y="3149189"/>
              <a:ext cx="3361562" cy="1389629"/>
              <a:chOff x="5851763" y="1734454"/>
              <a:chExt cx="3361562" cy="1389629"/>
            </a:xfrm>
          </p:grpSpPr>
          <p:pic>
            <p:nvPicPr>
              <p:cNvPr id="234" name="Picture 23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173445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5" name="Picture 23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175988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6" name="Picture 2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178028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7" name="Picture 23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180069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8" name="Picture 23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182349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9" name="Picture 23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1843812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20" name="Group 219"/>
            <p:cNvGrpSpPr/>
            <p:nvPr/>
          </p:nvGrpSpPr>
          <p:grpSpPr>
            <a:xfrm>
              <a:off x="1646518" y="2721690"/>
              <a:ext cx="3361562" cy="1389629"/>
              <a:chOff x="5858558" y="1306297"/>
              <a:chExt cx="3361562" cy="1389629"/>
            </a:xfrm>
          </p:grpSpPr>
          <p:pic>
            <p:nvPicPr>
              <p:cNvPr id="228" name="Picture 22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8558" y="13062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9" name="Picture 22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6549" y="13317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0" name="Picture 22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5462" y="13521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1" name="Picture 2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3453" y="1372535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2" name="Picture 23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7854" y="139533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33" name="Picture 23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8401" y="1415655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21" name="Group 220"/>
            <p:cNvGrpSpPr/>
            <p:nvPr/>
          </p:nvGrpSpPr>
          <p:grpSpPr>
            <a:xfrm>
              <a:off x="1646518" y="2311728"/>
              <a:ext cx="3361562" cy="1389629"/>
              <a:chOff x="5851763" y="875518"/>
              <a:chExt cx="3361562" cy="1389629"/>
            </a:xfrm>
          </p:grpSpPr>
          <p:pic>
            <p:nvPicPr>
              <p:cNvPr id="222" name="Picture 22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87551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3" name="Picture 22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90094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4" name="Picture 22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92135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5" name="Picture 2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94175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6" name="Picture 22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96456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27" name="Picture 2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984876"/>
                <a:ext cx="1371719" cy="1280271"/>
              </a:xfrm>
              <a:prstGeom prst="rect">
                <a:avLst/>
              </a:prstGeom>
            </p:spPr>
          </p:pic>
        </p:grpSp>
      </p:grpSp>
      <p:grpSp>
        <p:nvGrpSpPr>
          <p:cNvPr id="258" name="Group 257"/>
          <p:cNvGrpSpPr/>
          <p:nvPr/>
        </p:nvGrpSpPr>
        <p:grpSpPr>
          <a:xfrm>
            <a:off x="5141890" y="2173006"/>
            <a:ext cx="3368357" cy="3482913"/>
            <a:chOff x="1646518" y="2311728"/>
            <a:chExt cx="3368357" cy="3482913"/>
          </a:xfrm>
        </p:grpSpPr>
        <p:grpSp>
          <p:nvGrpSpPr>
            <p:cNvPr id="259" name="Group 258"/>
            <p:cNvGrpSpPr/>
            <p:nvPr/>
          </p:nvGrpSpPr>
          <p:grpSpPr>
            <a:xfrm>
              <a:off x="1653313" y="4405012"/>
              <a:ext cx="3361562" cy="1389629"/>
              <a:chOff x="5852613" y="3142771"/>
              <a:chExt cx="3361562" cy="1389629"/>
            </a:xfrm>
          </p:grpSpPr>
          <p:pic>
            <p:nvPicPr>
              <p:cNvPr id="295" name="Picture 29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314277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6" name="Picture 29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31681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7" name="Picture 29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318860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8" name="Picture 29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320900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9" name="Picture 29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323181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300" name="Picture 29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325212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60" name="Group 259"/>
            <p:cNvGrpSpPr/>
            <p:nvPr/>
          </p:nvGrpSpPr>
          <p:grpSpPr>
            <a:xfrm>
              <a:off x="1646518" y="4005503"/>
              <a:ext cx="3361562" cy="1389629"/>
              <a:chOff x="5852613" y="2566252"/>
              <a:chExt cx="3361562" cy="1389629"/>
            </a:xfrm>
          </p:grpSpPr>
          <p:pic>
            <p:nvPicPr>
              <p:cNvPr id="289" name="Picture 28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56625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0" name="Picture 28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59167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1" name="Picture 29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61208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2" name="Picture 29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63249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3" name="Picture 29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65529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94" name="Picture 29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675610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61" name="Group 260"/>
            <p:cNvGrpSpPr/>
            <p:nvPr/>
          </p:nvGrpSpPr>
          <p:grpSpPr>
            <a:xfrm>
              <a:off x="1646518" y="3578004"/>
              <a:ext cx="3361562" cy="1389629"/>
              <a:chOff x="5852613" y="2153391"/>
              <a:chExt cx="3361562" cy="1389629"/>
            </a:xfrm>
          </p:grpSpPr>
          <p:pic>
            <p:nvPicPr>
              <p:cNvPr id="283" name="Picture 28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2613" y="2153391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4" name="Picture 28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0604" y="217881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5" name="Picture 28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9517" y="21992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6" name="Picture 28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7508" y="22196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7" name="Picture 28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909" y="224243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8" name="Picture 28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2456" y="2262749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62" name="Group 261"/>
            <p:cNvGrpSpPr/>
            <p:nvPr/>
          </p:nvGrpSpPr>
          <p:grpSpPr>
            <a:xfrm>
              <a:off x="1646518" y="3149189"/>
              <a:ext cx="3361562" cy="1389629"/>
              <a:chOff x="5851763" y="1734454"/>
              <a:chExt cx="3361562" cy="1389629"/>
            </a:xfrm>
          </p:grpSpPr>
          <p:pic>
            <p:nvPicPr>
              <p:cNvPr id="277" name="Picture 27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173445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8" name="Picture 27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175988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9" name="Picture 27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178028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0" name="Picture 27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1800692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1" name="Picture 28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182349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82" name="Picture 28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1843812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63" name="Group 262"/>
            <p:cNvGrpSpPr/>
            <p:nvPr/>
          </p:nvGrpSpPr>
          <p:grpSpPr>
            <a:xfrm>
              <a:off x="1646518" y="2721690"/>
              <a:ext cx="3361562" cy="1389629"/>
              <a:chOff x="5858558" y="1306297"/>
              <a:chExt cx="3361562" cy="1389629"/>
            </a:xfrm>
          </p:grpSpPr>
          <p:pic>
            <p:nvPicPr>
              <p:cNvPr id="271" name="Picture 27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8558" y="1306297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2" name="Picture 27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6549" y="1331723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3" name="Picture 2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5462" y="135212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4" name="Picture 27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3453" y="1372535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5" name="Picture 27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7854" y="1395339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6" name="Picture 27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8401" y="1415655"/>
                <a:ext cx="1371719" cy="1280271"/>
              </a:xfrm>
              <a:prstGeom prst="rect">
                <a:avLst/>
              </a:prstGeom>
            </p:spPr>
          </p:pic>
        </p:grpSp>
        <p:grpSp>
          <p:nvGrpSpPr>
            <p:cNvPr id="264" name="Group 263"/>
            <p:cNvGrpSpPr/>
            <p:nvPr/>
          </p:nvGrpSpPr>
          <p:grpSpPr>
            <a:xfrm>
              <a:off x="1646518" y="2311728"/>
              <a:ext cx="3361562" cy="1389629"/>
              <a:chOff x="5851763" y="875518"/>
              <a:chExt cx="3361562" cy="1389629"/>
            </a:xfrm>
          </p:grpSpPr>
          <p:pic>
            <p:nvPicPr>
              <p:cNvPr id="265" name="Picture 26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51763" y="875518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66" name="Picture 26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9754" y="900944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67" name="Picture 26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48667" y="92135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68" name="Picture 26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6658" y="941756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69" name="Picture 26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51059" y="964560"/>
                <a:ext cx="1371719" cy="1280271"/>
              </a:xfrm>
              <a:prstGeom prst="rect">
                <a:avLst/>
              </a:prstGeom>
            </p:spPr>
          </p:pic>
          <p:pic>
            <p:nvPicPr>
              <p:cNvPr id="270" name="Picture 26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606" y="984876"/>
                <a:ext cx="1371719" cy="1280271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1" name="TextBox 300"/>
              <p:cNvSpPr txBox="1"/>
              <p:nvPr/>
            </p:nvSpPr>
            <p:spPr>
              <a:xfrm>
                <a:off x="750855" y="3307221"/>
                <a:ext cx="16004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01" name="TextBox 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855" y="3307221"/>
                <a:ext cx="1600460" cy="523220"/>
              </a:xfrm>
              <a:prstGeom prst="rect">
                <a:avLst/>
              </a:prstGeom>
              <a:blipFill>
                <a:blip r:embed="rId7"/>
                <a:stretch>
                  <a:fillRect l="-7605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2" name="TextBox 301"/>
          <p:cNvSpPr txBox="1"/>
          <p:nvPr/>
        </p:nvSpPr>
        <p:spPr>
          <a:xfrm>
            <a:off x="1959205" y="3314590"/>
            <a:ext cx="1600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3" name="TextBox 302"/>
              <p:cNvSpPr txBox="1"/>
              <p:nvPr/>
            </p:nvSpPr>
            <p:spPr>
              <a:xfrm>
                <a:off x="750855" y="3960668"/>
                <a:ext cx="16004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>
                    <a:ea typeface="Cambria Math" panose="02040503050406030204" pitchFamily="18" charset="0"/>
                  </a:rPr>
                  <a:t>36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03" name="TextBox 3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855" y="3960668"/>
                <a:ext cx="1600460" cy="523220"/>
              </a:xfrm>
              <a:prstGeom prst="rect">
                <a:avLst/>
              </a:prstGeom>
              <a:blipFill>
                <a:blip r:embed="rId8"/>
                <a:stretch>
                  <a:fillRect l="-76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4" name="TextBox 303"/>
          <p:cNvSpPr txBox="1"/>
          <p:nvPr/>
        </p:nvSpPr>
        <p:spPr>
          <a:xfrm>
            <a:off x="2117459" y="3961638"/>
            <a:ext cx="1904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216</a:t>
            </a:r>
          </a:p>
        </p:txBody>
      </p:sp>
      <p:sp>
        <p:nvSpPr>
          <p:cNvPr id="305" name="TextBox 304"/>
          <p:cNvSpPr txBox="1"/>
          <p:nvPr/>
        </p:nvSpPr>
        <p:spPr>
          <a:xfrm>
            <a:off x="5228617" y="691875"/>
            <a:ext cx="5062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Dexter jumped 216 metres.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285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1" grpId="0"/>
      <p:bldP spid="302" grpId="0"/>
      <p:bldP spid="303" grpId="0"/>
      <p:bldP spid="304" grpId="0"/>
      <p:bldP spid="3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89" y="563274"/>
            <a:ext cx="5019675" cy="26003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3311" y="691875"/>
            <a:ext cx="5062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Dexter jumped 216 metres.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5089" y="691875"/>
            <a:ext cx="4428693" cy="64423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65816"/>
              </p:ext>
            </p:extLst>
          </p:nvPr>
        </p:nvGraphicFramePr>
        <p:xfrm>
          <a:off x="1662799" y="4109412"/>
          <a:ext cx="660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>
                  <a:extLst>
                    <a:ext uri="{9D8B030D-6E8A-4147-A177-3AD203B41FA5}">
                      <a16:colId xmlns:a16="http://schemas.microsoft.com/office/drawing/2014/main" val="1396129458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556069036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3606583784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3806782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31305"/>
                  </a:ext>
                </a:extLst>
              </a:tr>
            </a:tbl>
          </a:graphicData>
        </a:graphic>
      </p:graphicFrame>
      <p:sp>
        <p:nvSpPr>
          <p:cNvPr id="6" name="Right Brace 5"/>
          <p:cNvSpPr/>
          <p:nvPr/>
        </p:nvSpPr>
        <p:spPr>
          <a:xfrm rot="16200000">
            <a:off x="4729273" y="498454"/>
            <a:ext cx="471054" cy="6604002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605090" y="3081647"/>
            <a:ext cx="96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216</a:t>
            </a:r>
          </a:p>
        </p:txBody>
      </p:sp>
      <p:sp>
        <p:nvSpPr>
          <p:cNvPr id="8" name="Right Brace 7"/>
          <p:cNvSpPr/>
          <p:nvPr/>
        </p:nvSpPr>
        <p:spPr>
          <a:xfrm rot="5400000">
            <a:off x="3979326" y="2232341"/>
            <a:ext cx="306827" cy="4939882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3955242" y="4841315"/>
            <a:ext cx="68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?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31578"/>
              </p:ext>
            </p:extLst>
          </p:nvPr>
        </p:nvGraphicFramePr>
        <p:xfrm>
          <a:off x="6127129" y="1445243"/>
          <a:ext cx="2513840" cy="1335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709293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770169" y="1673319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6889" y="1673319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2291" y="1673319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4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00823" y="2116210"/>
            <a:ext cx="34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0909" y="4026122"/>
            <a:ext cx="1237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60568" y="4026122"/>
            <a:ext cx="1237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36300" y="4026122"/>
            <a:ext cx="1237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73782" y="4871916"/>
            <a:ext cx="3889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 jumped 162 metres.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3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9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89" y="563274"/>
            <a:ext cx="5019675" cy="26003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3312" y="691875"/>
            <a:ext cx="5062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Dexter jumped 216 metres.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53312" y="1215095"/>
            <a:ext cx="3889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 jumped 162 metres.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40579" y="1283499"/>
            <a:ext cx="4428693" cy="64423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40579" y="3258310"/>
                <a:ext cx="2323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216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579" y="3258310"/>
                <a:ext cx="2323535" cy="523220"/>
              </a:xfrm>
              <a:prstGeom prst="rect">
                <a:avLst/>
              </a:prstGeom>
              <a:blipFill>
                <a:blip r:embed="rId6"/>
                <a:stretch>
                  <a:fillRect l="-551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589551" y="3258310"/>
            <a:ext cx="232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53312" y="1734530"/>
            <a:ext cx="548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 jumped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180 metres.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49767" y="2455066"/>
            <a:ext cx="4428693" cy="64423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40579" y="4107395"/>
                <a:ext cx="2323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162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5,300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579" y="4107395"/>
                <a:ext cx="2323535" cy="523220"/>
              </a:xfrm>
              <a:prstGeom prst="rect">
                <a:avLst/>
              </a:prstGeom>
              <a:blipFill>
                <a:blip r:embed="rId7"/>
                <a:stretch>
                  <a:fillRect l="-5512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564764" y="4070961"/>
                <a:ext cx="30021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5,300 cm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53 m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4764" y="4070961"/>
                <a:ext cx="3002196" cy="523220"/>
              </a:xfrm>
              <a:prstGeom prst="rect">
                <a:avLst/>
              </a:prstGeom>
              <a:blipFill>
                <a:blip r:embed="rId8"/>
                <a:stretch>
                  <a:fillRect l="-426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40578" y="4107395"/>
                <a:ext cx="23235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162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578" y="4107395"/>
                <a:ext cx="2323535" cy="523220"/>
              </a:xfrm>
              <a:prstGeom prst="rect">
                <a:avLst/>
              </a:prstGeom>
              <a:blipFill>
                <a:blip r:embed="rId9"/>
                <a:stretch>
                  <a:fillRect l="-5512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622867" y="4107395"/>
            <a:ext cx="2323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53311" y="2193456"/>
            <a:ext cx="548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Dora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jumped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215 metres.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90987" y="3622525"/>
            <a:ext cx="2808000" cy="1656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000" dirty="0"/>
              <a:t>Who jumped the furthest? </a:t>
            </a:r>
          </a:p>
          <a:p>
            <a:pPr algn="ctr"/>
            <a:r>
              <a:rPr lang="en-GB" sz="2000" dirty="0"/>
              <a:t>By how many metres?</a:t>
            </a:r>
          </a:p>
        </p:txBody>
      </p:sp>
      <p:sp>
        <p:nvSpPr>
          <p:cNvPr id="16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3552278" y="3622525"/>
            <a:ext cx="2808000" cy="1656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000" dirty="0"/>
              <a:t>What is the difference between the longest and shortest jump?</a:t>
            </a:r>
          </a:p>
        </p:txBody>
      </p:sp>
      <p:sp>
        <p:nvSpPr>
          <p:cNvPr id="17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466861" y="3604466"/>
            <a:ext cx="2808000" cy="1656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000" dirty="0"/>
              <a:t>We have a late entry! Annie’s jump becomes the third longest jump. What could the distance be?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60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9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2486" y="543957"/>
            <a:ext cx="8742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On a winter school trip, children are allowed to choose 2 of the following activities to try.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4532" y="1731780"/>
            <a:ext cx="157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Sledging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69433" y="1731779"/>
            <a:ext cx="2364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Snowboarding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23229" y="1731778"/>
            <a:ext cx="2364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Skiing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52347" y="1719923"/>
            <a:ext cx="2364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Tobogganing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886" y="3404979"/>
            <a:ext cx="8742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many different possible combinations are there?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353" y="4262449"/>
            <a:ext cx="747045" cy="7470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6984" y="440513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6A3F65-DF73-44DB-A64F-E0D26CD5A3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3073" y="2359950"/>
            <a:ext cx="1463040" cy="64922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 rot="810594">
            <a:off x="2932649" y="2525376"/>
            <a:ext cx="1843697" cy="39580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83" y="2103716"/>
            <a:ext cx="1158936" cy="1239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307" y="2141738"/>
            <a:ext cx="1030336" cy="12632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394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63464"/>
              </p:ext>
            </p:extLst>
          </p:nvPr>
        </p:nvGraphicFramePr>
        <p:xfrm>
          <a:off x="1651000" y="2205298"/>
          <a:ext cx="6604000" cy="320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>
                  <a:extLst>
                    <a:ext uri="{9D8B030D-6E8A-4147-A177-3AD203B41FA5}">
                      <a16:colId xmlns:a16="http://schemas.microsoft.com/office/drawing/2014/main" val="796608943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288244477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3000400062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448367341"/>
                    </a:ext>
                  </a:extLst>
                </a:gridCol>
              </a:tblGrid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7651328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900890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423622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482854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788329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118399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995595"/>
                  </a:ext>
                </a:extLst>
              </a:tr>
              <a:tr h="4002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58477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62486" y="543957"/>
            <a:ext cx="8742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On a winter school trip, children are allowed to choose 2 of the following activities to try.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4532" y="1731780"/>
            <a:ext cx="157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Sledging</a:t>
            </a:r>
            <a:r>
              <a:rPr lang="en-GB" sz="2400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69433" y="1731779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Snowboarding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23229" y="1731778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Skiing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52347" y="1719923"/>
            <a:ext cx="236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Tobogganing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16765" y="2550271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751679" y="2550271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129116" y="295901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476612" y="2959012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114573" y="3380615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7201545" y="3380615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3751679" y="3778579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5476611" y="3778579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3749485" y="4171834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201543" y="4171834"/>
            <a:ext cx="51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474417" y="4572185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7212800" y="4572185"/>
            <a:ext cx="526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ym typeface="Wingdings" panose="05000000000000000000" pitchFamily="2" charset="2"/>
              </a:rPr>
              <a:t></a:t>
            </a:r>
            <a:endParaRPr lang="en-GB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673349" y="538377"/>
            <a:ext cx="8742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 6 possible combinations.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9513" y="922884"/>
            <a:ext cx="8742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Ice canoeing has now become a possible activity!</a:t>
            </a:r>
          </a:p>
          <a:p>
            <a:pPr algn="ctr"/>
            <a:r>
              <a:rPr lang="en-GB" sz="2400" dirty="0"/>
              <a:t>How many different possible combinations are there now?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999" y="1552354"/>
            <a:ext cx="747045" cy="7470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48385" y="168914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635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1.11111E-6 L 0.08782 0.061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2.96296E-6 L 0.03653 0.067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7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2.96296E-6 L -0.04872 0.0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6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1.11111E-6 L -0.10064 0.07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2" y="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6|4.6|2.9|5.1|5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5.9|9.3|17.8|3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2|7|2.5|5.8|7.3|2|3.9|1.3|10.2|1.6|1.1|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5.3|5.1|5.8|5.4|5.9|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7.8|1.7|0.7|0.8|0.7|0.7|0.7|0.7|2.6|2.6|0.7|0.7|0.7|0.8|1.9|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8.9|1.1|0.8|0.6|1.1|5|3.1|1.3|1.3|1.2|3|4.7|1.3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6|3.2|4|1.2|2.5|1.3|1.3|4.4|4.3|18.2|5.9|1.6|1.5|2.6|4.8|8.8|1.7|4.4|4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1.2|1.4|1.5|2.2|15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3|1.7|1.5|2.4|4|1.7|1.9|0.7|1.5|0.9|4.1|6.4|1.3|1.2|7.2|3.2|9.5|1.8|4.1|4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8.9|1.1|1.2|1.1|1.4|1.1|1.2|1.2|2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0FFCB5-E545-4984-B3AE-E07A668EF5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schemas.microsoft.com/office/infopath/2007/PartnerControls"/>
    <ds:schemaRef ds:uri="522d4c35-b548-4432-90ae-af4376e1c4b4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cee99ee9-287b-4f9a-957c-ba5ae7375c9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1354</TotalTime>
  <Words>417</Words>
  <Application>Microsoft Office PowerPoint</Application>
  <PresentationFormat>A4 Paper (210x297 mm)</PresentationFormat>
  <Paragraphs>125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KG Primary Penmanship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108</cp:revision>
  <dcterms:created xsi:type="dcterms:W3CDTF">2019-10-15T10:24:11Z</dcterms:created>
  <dcterms:modified xsi:type="dcterms:W3CDTF">2020-12-02T09:50:31Z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