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7" r:id="rId14"/>
    <p:sldId id="266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7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24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336C454-784C-4745-93B2-E99D5B48E2A3}"/>
    <pc:docChg chg="undo modSld">
      <pc:chgData name="James Clegg" userId="c6df1435-7a36-4b38-be4d-16e68e91152f" providerId="ADAL" clId="{F336C454-784C-4745-93B2-E99D5B48E2A3}" dt="2021-06-29T13:44:16.279" v="162"/>
      <pc:docMkLst>
        <pc:docMk/>
      </pc:docMkLst>
      <pc:sldChg chg="modSp">
        <pc:chgData name="James Clegg" userId="c6df1435-7a36-4b38-be4d-16e68e91152f" providerId="ADAL" clId="{F336C454-784C-4745-93B2-E99D5B48E2A3}" dt="2021-06-29T13:30:43" v="135"/>
        <pc:sldMkLst>
          <pc:docMk/>
          <pc:sldMk cId="3299310921" sldId="259"/>
        </pc:sldMkLst>
        <pc:spChg chg="mod">
          <ac:chgData name="James Clegg" userId="c6df1435-7a36-4b38-be4d-16e68e91152f" providerId="ADAL" clId="{F336C454-784C-4745-93B2-E99D5B48E2A3}" dt="2021-06-29T13:30:18.528" v="122" actId="20577"/>
          <ac:spMkLst>
            <pc:docMk/>
            <pc:sldMk cId="3299310921" sldId="259"/>
            <ac:spMk id="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30:36.144" v="134" actId="14100"/>
          <ac:spMkLst>
            <pc:docMk/>
            <pc:sldMk cId="3299310921" sldId="259"/>
            <ac:spMk id="7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7:06.203" v="0" actId="1076"/>
          <ac:spMkLst>
            <pc:docMk/>
            <pc:sldMk cId="3299310921" sldId="259"/>
            <ac:spMk id="10" creationId="{00000000-0000-0000-0000-000000000000}"/>
          </ac:spMkLst>
        </pc:spChg>
        <pc:picChg chg="mod">
          <ac:chgData name="James Clegg" userId="c6df1435-7a36-4b38-be4d-16e68e91152f" providerId="ADAL" clId="{F336C454-784C-4745-93B2-E99D5B48E2A3}" dt="2021-06-28T16:07:06.203" v="0" actId="1076"/>
          <ac:picMkLst>
            <pc:docMk/>
            <pc:sldMk cId="3299310921" sldId="259"/>
            <ac:picMk id="9" creationId="{00000000-0000-0000-0000-000000000000}"/>
          </ac:picMkLst>
        </pc:picChg>
        <pc:picChg chg="mod">
          <ac:chgData name="James Clegg" userId="c6df1435-7a36-4b38-be4d-16e68e91152f" providerId="ADAL" clId="{F336C454-784C-4745-93B2-E99D5B48E2A3}" dt="2021-06-29T13:30:43" v="135"/>
          <ac:picMkLst>
            <pc:docMk/>
            <pc:sldMk cId="3299310921" sldId="259"/>
            <ac:picMk id="1026" creationId="{00000000-0000-0000-0000-000000000000}"/>
          </ac:picMkLst>
        </pc:picChg>
      </pc:sldChg>
      <pc:sldChg chg="modSp">
        <pc:chgData name="James Clegg" userId="c6df1435-7a36-4b38-be4d-16e68e91152f" providerId="ADAL" clId="{F336C454-784C-4745-93B2-E99D5B48E2A3}" dt="2021-06-28T16:07:38.749" v="1" actId="14826"/>
        <pc:sldMkLst>
          <pc:docMk/>
          <pc:sldMk cId="543163454" sldId="260"/>
        </pc:sldMkLst>
        <pc:picChg chg="mod">
          <ac:chgData name="James Clegg" userId="c6df1435-7a36-4b38-be4d-16e68e91152f" providerId="ADAL" clId="{F336C454-784C-4745-93B2-E99D5B48E2A3}" dt="2021-06-28T16:07:38.749" v="1" actId="14826"/>
          <ac:picMkLst>
            <pc:docMk/>
            <pc:sldMk cId="543163454" sldId="260"/>
            <ac:picMk id="43" creationId="{00000000-0000-0000-0000-000000000000}"/>
          </ac:picMkLst>
        </pc:picChg>
        <pc:picChg chg="mod">
          <ac:chgData name="James Clegg" userId="c6df1435-7a36-4b38-be4d-16e68e91152f" providerId="ADAL" clId="{F336C454-784C-4745-93B2-E99D5B48E2A3}" dt="2021-06-28T16:07:38.749" v="1" actId="14826"/>
          <ac:picMkLst>
            <pc:docMk/>
            <pc:sldMk cId="543163454" sldId="260"/>
            <ac:picMk id="44" creationId="{00000000-0000-0000-0000-000000000000}"/>
          </ac:picMkLst>
        </pc:picChg>
        <pc:picChg chg="mod">
          <ac:chgData name="James Clegg" userId="c6df1435-7a36-4b38-be4d-16e68e91152f" providerId="ADAL" clId="{F336C454-784C-4745-93B2-E99D5B48E2A3}" dt="2021-06-28T16:07:38.749" v="1" actId="14826"/>
          <ac:picMkLst>
            <pc:docMk/>
            <pc:sldMk cId="543163454" sldId="260"/>
            <ac:picMk id="45" creationId="{00000000-0000-0000-0000-000000000000}"/>
          </ac:picMkLst>
        </pc:picChg>
      </pc:sldChg>
      <pc:sldChg chg="modSp">
        <pc:chgData name="James Clegg" userId="c6df1435-7a36-4b38-be4d-16e68e91152f" providerId="ADAL" clId="{F336C454-784C-4745-93B2-E99D5B48E2A3}" dt="2021-06-28T16:08:01.004" v="3" actId="1076"/>
        <pc:sldMkLst>
          <pc:docMk/>
          <pc:sldMk cId="3754808443" sldId="261"/>
        </pc:sldMkLst>
        <pc:spChg chg="mod">
          <ac:chgData name="James Clegg" userId="c6df1435-7a36-4b38-be4d-16e68e91152f" providerId="ADAL" clId="{F336C454-784C-4745-93B2-E99D5B48E2A3}" dt="2021-06-28T16:07:52.603" v="2" actId="1076"/>
          <ac:spMkLst>
            <pc:docMk/>
            <pc:sldMk cId="3754808443" sldId="261"/>
            <ac:spMk id="12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8:01.004" v="3" actId="1076"/>
          <ac:spMkLst>
            <pc:docMk/>
            <pc:sldMk cId="3754808443" sldId="261"/>
            <ac:spMk id="13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8:01.004" v="3" actId="1076"/>
          <ac:spMkLst>
            <pc:docMk/>
            <pc:sldMk cId="3754808443" sldId="261"/>
            <ac:spMk id="14" creationId="{00000000-0000-0000-0000-000000000000}"/>
          </ac:spMkLst>
        </pc:spChg>
        <pc:picChg chg="mod">
          <ac:chgData name="James Clegg" userId="c6df1435-7a36-4b38-be4d-16e68e91152f" providerId="ADAL" clId="{F336C454-784C-4745-93B2-E99D5B48E2A3}" dt="2021-06-28T16:07:52.603" v="2" actId="1076"/>
          <ac:picMkLst>
            <pc:docMk/>
            <pc:sldMk cId="3754808443" sldId="261"/>
            <ac:picMk id="11" creationId="{00000000-0000-0000-0000-000000000000}"/>
          </ac:picMkLst>
        </pc:picChg>
      </pc:sldChg>
      <pc:sldChg chg="modSp">
        <pc:chgData name="James Clegg" userId="c6df1435-7a36-4b38-be4d-16e68e91152f" providerId="ADAL" clId="{F336C454-784C-4745-93B2-E99D5B48E2A3}" dt="2021-06-28T16:08:44.098" v="11" actId="20577"/>
        <pc:sldMkLst>
          <pc:docMk/>
          <pc:sldMk cId="1115414497" sldId="263"/>
        </pc:sldMkLst>
        <pc:spChg chg="mod">
          <ac:chgData name="James Clegg" userId="c6df1435-7a36-4b38-be4d-16e68e91152f" providerId="ADAL" clId="{F336C454-784C-4745-93B2-E99D5B48E2A3}" dt="2021-06-28T16:08:17.594" v="5" actId="14100"/>
          <ac:spMkLst>
            <pc:docMk/>
            <pc:sldMk cId="1115414497" sldId="263"/>
            <ac:spMk id="18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8:24.509" v="7" actId="14100"/>
          <ac:spMkLst>
            <pc:docMk/>
            <pc:sldMk cId="1115414497" sldId="263"/>
            <ac:spMk id="21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8:32.181" v="9" actId="14100"/>
          <ac:spMkLst>
            <pc:docMk/>
            <pc:sldMk cId="1115414497" sldId="263"/>
            <ac:spMk id="24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8:44.098" v="11" actId="20577"/>
          <ac:spMkLst>
            <pc:docMk/>
            <pc:sldMk cId="1115414497" sldId="263"/>
            <ac:spMk id="25" creationId="{00000000-0000-0000-0000-000000000000}"/>
          </ac:spMkLst>
        </pc:spChg>
        <pc:grpChg chg="mod">
          <ac:chgData name="James Clegg" userId="c6df1435-7a36-4b38-be4d-16e68e91152f" providerId="ADAL" clId="{F336C454-784C-4745-93B2-E99D5B48E2A3}" dt="2021-06-28T16:08:13.136" v="4" actId="14100"/>
          <ac:grpSpMkLst>
            <pc:docMk/>
            <pc:sldMk cId="1115414497" sldId="263"/>
            <ac:grpSpMk id="17" creationId="{00000000-0000-0000-0000-000000000000}"/>
          </ac:grpSpMkLst>
        </pc:grpChg>
        <pc:grpChg chg="mod">
          <ac:chgData name="James Clegg" userId="c6df1435-7a36-4b38-be4d-16e68e91152f" providerId="ADAL" clId="{F336C454-784C-4745-93B2-E99D5B48E2A3}" dt="2021-06-28T16:08:38.161" v="10" actId="1076"/>
          <ac:grpSpMkLst>
            <pc:docMk/>
            <pc:sldMk cId="1115414497" sldId="263"/>
            <ac:grpSpMk id="23" creationId="{00000000-0000-0000-0000-000000000000}"/>
          </ac:grpSpMkLst>
        </pc:grpChg>
      </pc:sldChg>
      <pc:sldChg chg="modSp">
        <pc:chgData name="James Clegg" userId="c6df1435-7a36-4b38-be4d-16e68e91152f" providerId="ADAL" clId="{F336C454-784C-4745-93B2-E99D5B48E2A3}" dt="2021-06-29T13:36:49.373" v="136" actId="1076"/>
        <pc:sldMkLst>
          <pc:docMk/>
          <pc:sldMk cId="3876988678" sldId="264"/>
        </pc:sldMkLst>
        <pc:spChg chg="mod">
          <ac:chgData name="James Clegg" userId="c6df1435-7a36-4b38-be4d-16e68e91152f" providerId="ADAL" clId="{F336C454-784C-4745-93B2-E99D5B48E2A3}" dt="2021-06-29T13:36:49.373" v="136" actId="1076"/>
          <ac:spMkLst>
            <pc:docMk/>
            <pc:sldMk cId="3876988678" sldId="264"/>
            <ac:spMk id="14" creationId="{00000000-0000-0000-0000-000000000000}"/>
          </ac:spMkLst>
        </pc:spChg>
        <pc:picChg chg="mod">
          <ac:chgData name="James Clegg" userId="c6df1435-7a36-4b38-be4d-16e68e91152f" providerId="ADAL" clId="{F336C454-784C-4745-93B2-E99D5B48E2A3}" dt="2021-06-29T13:36:49.373" v="136" actId="1076"/>
          <ac:picMkLst>
            <pc:docMk/>
            <pc:sldMk cId="3876988678" sldId="264"/>
            <ac:picMk id="13" creationId="{00000000-0000-0000-0000-000000000000}"/>
          </ac:picMkLst>
        </pc:picChg>
      </pc:sldChg>
      <pc:sldChg chg="modSp">
        <pc:chgData name="James Clegg" userId="c6df1435-7a36-4b38-be4d-16e68e91152f" providerId="ADAL" clId="{F336C454-784C-4745-93B2-E99D5B48E2A3}" dt="2021-06-29T13:38:36.790" v="138" actId="555"/>
        <pc:sldMkLst>
          <pc:docMk/>
          <pc:sldMk cId="1141744902" sldId="265"/>
        </pc:sldMkLst>
        <pc:spChg chg="mod">
          <ac:chgData name="James Clegg" userId="c6df1435-7a36-4b38-be4d-16e68e91152f" providerId="ADAL" clId="{F336C454-784C-4745-93B2-E99D5B48E2A3}" dt="2021-06-28T16:09:56.780" v="29" actId="208"/>
          <ac:spMkLst>
            <pc:docMk/>
            <pc:sldMk cId="1141744902" sldId="265"/>
            <ac:spMk id="2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0:01.141" v="31" actId="208"/>
          <ac:spMkLst>
            <pc:docMk/>
            <pc:sldMk cId="1141744902" sldId="265"/>
            <ac:spMk id="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9:19.442" v="14" actId="1076"/>
          <ac:spMkLst>
            <pc:docMk/>
            <pc:sldMk cId="1141744902" sldId="265"/>
            <ac:spMk id="13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9:30.731" v="20" actId="1076"/>
          <ac:spMkLst>
            <pc:docMk/>
            <pc:sldMk cId="1141744902" sldId="265"/>
            <ac:spMk id="14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9:19.442" v="14" actId="1076"/>
          <ac:spMkLst>
            <pc:docMk/>
            <pc:sldMk cId="1141744902" sldId="265"/>
            <ac:spMk id="1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9:19.442" v="14" actId="1076"/>
          <ac:spMkLst>
            <pc:docMk/>
            <pc:sldMk cId="1141744902" sldId="265"/>
            <ac:spMk id="16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09:39.888" v="25" actId="1076"/>
          <ac:spMkLst>
            <pc:docMk/>
            <pc:sldMk cId="1141744902" sldId="265"/>
            <ac:spMk id="17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38:36.790" v="138" actId="555"/>
          <ac:spMkLst>
            <pc:docMk/>
            <pc:sldMk cId="1141744902" sldId="265"/>
            <ac:spMk id="23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38:36.790" v="138" actId="555"/>
          <ac:spMkLst>
            <pc:docMk/>
            <pc:sldMk cId="1141744902" sldId="265"/>
            <ac:spMk id="26" creationId="{00000000-0000-0000-0000-000000000000}"/>
          </ac:spMkLst>
        </pc:spChg>
        <pc:cxnChg chg="mod">
          <ac:chgData name="James Clegg" userId="c6df1435-7a36-4b38-be4d-16e68e91152f" providerId="ADAL" clId="{F336C454-784C-4745-93B2-E99D5B48E2A3}" dt="2021-06-28T16:10:06.109" v="32" actId="208"/>
          <ac:cxnSpMkLst>
            <pc:docMk/>
            <pc:sldMk cId="1141744902" sldId="265"/>
            <ac:cxnSpMk id="10" creationId="{00000000-0000-0000-0000-000000000000}"/>
          </ac:cxnSpMkLst>
        </pc:cxnChg>
      </pc:sldChg>
      <pc:sldChg chg="modSp modTransition">
        <pc:chgData name="James Clegg" userId="c6df1435-7a36-4b38-be4d-16e68e91152f" providerId="ADAL" clId="{F336C454-784C-4745-93B2-E99D5B48E2A3}" dt="2021-06-29T13:44:16.279" v="162"/>
        <pc:sldMkLst>
          <pc:docMk/>
          <pc:sldMk cId="4229178441" sldId="266"/>
        </pc:sldMkLst>
        <pc:spChg chg="mod">
          <ac:chgData name="James Clegg" userId="c6df1435-7a36-4b38-be4d-16e68e91152f" providerId="ADAL" clId="{F336C454-784C-4745-93B2-E99D5B48E2A3}" dt="2021-06-29T13:41:36.445" v="148" actId="14100"/>
          <ac:spMkLst>
            <pc:docMk/>
            <pc:sldMk cId="4229178441" sldId="266"/>
            <ac:spMk id="28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2:37.650" v="71" actId="554"/>
          <ac:spMkLst>
            <pc:docMk/>
            <pc:sldMk cId="4229178441" sldId="266"/>
            <ac:spMk id="30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17.745" v="161" actId="555"/>
          <ac:spMkLst>
            <pc:docMk/>
            <pc:sldMk cId="4229178441" sldId="266"/>
            <ac:spMk id="31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00.566" v="154" actId="14100"/>
          <ac:spMkLst>
            <pc:docMk/>
            <pc:sldMk cId="4229178441" sldId="266"/>
            <ac:spMk id="32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2:48.966" v="100" actId="1037"/>
          <ac:spMkLst>
            <pc:docMk/>
            <pc:sldMk cId="4229178441" sldId="266"/>
            <ac:spMk id="34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17.745" v="161" actId="555"/>
          <ac:spMkLst>
            <pc:docMk/>
            <pc:sldMk cId="4229178441" sldId="266"/>
            <ac:spMk id="3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2:44.180" v="84" actId="1037"/>
          <ac:spMkLst>
            <pc:docMk/>
            <pc:sldMk cId="4229178441" sldId="266"/>
            <ac:spMk id="37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17.745" v="161" actId="555"/>
          <ac:spMkLst>
            <pc:docMk/>
            <pc:sldMk cId="4229178441" sldId="266"/>
            <ac:spMk id="38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13.312" v="159" actId="14100"/>
          <ac:spMkLst>
            <pc:docMk/>
            <pc:sldMk cId="4229178441" sldId="266"/>
            <ac:spMk id="39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9T13:42:05.082" v="156" actId="1076"/>
          <ac:spMkLst>
            <pc:docMk/>
            <pc:sldMk cId="4229178441" sldId="266"/>
            <ac:spMk id="42" creationId="{00000000-0000-0000-0000-000000000000}"/>
          </ac:spMkLst>
        </pc:spChg>
        <pc:cxnChg chg="mod">
          <ac:chgData name="James Clegg" userId="c6df1435-7a36-4b38-be4d-16e68e91152f" providerId="ADAL" clId="{F336C454-784C-4745-93B2-E99D5B48E2A3}" dt="2021-06-28T16:12:29.962" v="66" actId="1035"/>
          <ac:cxnSpMkLst>
            <pc:docMk/>
            <pc:sldMk cId="4229178441" sldId="266"/>
            <ac:cxnSpMk id="24" creationId="{00000000-0000-0000-0000-000000000000}"/>
          </ac:cxnSpMkLst>
        </pc:cxnChg>
      </pc:sldChg>
      <pc:sldChg chg="modSp">
        <pc:chgData name="James Clegg" userId="c6df1435-7a36-4b38-be4d-16e68e91152f" providerId="ADAL" clId="{F336C454-784C-4745-93B2-E99D5B48E2A3}" dt="2021-06-29T13:41:07.631" v="144"/>
        <pc:sldMkLst>
          <pc:docMk/>
          <pc:sldMk cId="2060241059" sldId="267"/>
        </pc:sldMkLst>
        <pc:spChg chg="mod">
          <ac:chgData name="James Clegg" userId="c6df1435-7a36-4b38-be4d-16e68e91152f" providerId="ADAL" clId="{F336C454-784C-4745-93B2-E99D5B48E2A3}" dt="2021-06-28T16:12:11.752" v="62" actId="14100"/>
          <ac:spMkLst>
            <pc:docMk/>
            <pc:sldMk cId="2060241059" sldId="267"/>
            <ac:spMk id="9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2:15.004" v="63" actId="1076"/>
          <ac:spMkLst>
            <pc:docMk/>
            <pc:sldMk cId="2060241059" sldId="267"/>
            <ac:spMk id="11" creationId="{00000000-0000-0000-0000-000000000000}"/>
          </ac:spMkLst>
        </pc:spChg>
        <pc:picChg chg="mod">
          <ac:chgData name="James Clegg" userId="c6df1435-7a36-4b38-be4d-16e68e91152f" providerId="ADAL" clId="{F336C454-784C-4745-93B2-E99D5B48E2A3}" dt="2021-06-28T16:12:15.004" v="63" actId="1076"/>
          <ac:picMkLst>
            <pc:docMk/>
            <pc:sldMk cId="2060241059" sldId="267"/>
            <ac:picMk id="10" creationId="{00000000-0000-0000-0000-000000000000}"/>
          </ac:picMkLst>
        </pc:picChg>
        <pc:picChg chg="mod">
          <ac:chgData name="James Clegg" userId="c6df1435-7a36-4b38-be4d-16e68e91152f" providerId="ADAL" clId="{F336C454-784C-4745-93B2-E99D5B48E2A3}" dt="2021-06-29T13:41:07.631" v="144"/>
          <ac:picMkLst>
            <pc:docMk/>
            <pc:sldMk cId="2060241059" sldId="267"/>
            <ac:picMk id="1026" creationId="{00000000-0000-0000-0000-000000000000}"/>
          </ac:picMkLst>
        </pc:picChg>
      </pc:sldChg>
      <pc:sldChg chg="modSp">
        <pc:chgData name="James Clegg" userId="c6df1435-7a36-4b38-be4d-16e68e91152f" providerId="ADAL" clId="{F336C454-784C-4745-93B2-E99D5B48E2A3}" dt="2021-06-29T13:40:29.893" v="143" actId="20577"/>
        <pc:sldMkLst>
          <pc:docMk/>
          <pc:sldMk cId="2413641113" sldId="268"/>
        </pc:sldMkLst>
        <pc:spChg chg="mod">
          <ac:chgData name="James Clegg" userId="c6df1435-7a36-4b38-be4d-16e68e91152f" providerId="ADAL" clId="{F336C454-784C-4745-93B2-E99D5B48E2A3}" dt="2021-06-29T13:40:29.893" v="143" actId="20577"/>
          <ac:spMkLst>
            <pc:docMk/>
            <pc:sldMk cId="2413641113" sldId="268"/>
            <ac:spMk id="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14.948" v="46" actId="1038"/>
          <ac:spMkLst>
            <pc:docMk/>
            <pc:sldMk cId="2413641113" sldId="268"/>
            <ac:spMk id="21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20.366" v="47" actId="1076"/>
          <ac:spMkLst>
            <pc:docMk/>
            <pc:sldMk cId="2413641113" sldId="268"/>
            <ac:spMk id="22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24.539" v="48" actId="1076"/>
          <ac:spMkLst>
            <pc:docMk/>
            <pc:sldMk cId="2413641113" sldId="268"/>
            <ac:spMk id="23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53.172" v="57" actId="1038"/>
          <ac:spMkLst>
            <pc:docMk/>
            <pc:sldMk cId="2413641113" sldId="268"/>
            <ac:spMk id="24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41.089" v="52" actId="1076"/>
          <ac:spMkLst>
            <pc:docMk/>
            <pc:sldMk cId="2413641113" sldId="268"/>
            <ac:spMk id="25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48.856" v="54" actId="1076"/>
          <ac:spMkLst>
            <pc:docMk/>
            <pc:sldMk cId="2413641113" sldId="268"/>
            <ac:spMk id="26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34.997" v="51" actId="1076"/>
          <ac:spMkLst>
            <pc:docMk/>
            <pc:sldMk cId="2413641113" sldId="268"/>
            <ac:spMk id="27" creationId="{00000000-0000-0000-0000-000000000000}"/>
          </ac:spMkLst>
        </pc:spChg>
        <pc:spChg chg="mod">
          <ac:chgData name="James Clegg" userId="c6df1435-7a36-4b38-be4d-16e68e91152f" providerId="ADAL" clId="{F336C454-784C-4745-93B2-E99D5B48E2A3}" dt="2021-06-28T16:11:57.388" v="61" actId="1036"/>
          <ac:spMkLst>
            <pc:docMk/>
            <pc:sldMk cId="2413641113" sldId="268"/>
            <ac:spMk id="28" creationId="{00000000-0000-0000-0000-000000000000}"/>
          </ac:spMkLst>
        </pc:spChg>
        <pc:grpChg chg="mod">
          <ac:chgData name="James Clegg" userId="c6df1435-7a36-4b38-be4d-16e68e91152f" providerId="ADAL" clId="{F336C454-784C-4745-93B2-E99D5B48E2A3}" dt="2021-06-28T16:11:13.020" v="44" actId="1076"/>
          <ac:grpSpMkLst>
            <pc:docMk/>
            <pc:sldMk cId="2413641113" sldId="268"/>
            <ac:grpSpMk id="15" creationId="{00000000-0000-0000-0000-000000000000}"/>
          </ac:grpSpMkLst>
        </pc:grpChg>
      </pc:sldChg>
    </pc:docChg>
  </pc:docChgLst>
  <pc:docChgLst>
    <pc:chgData name="James Clegg" userId="c6df1435-7a36-4b38-be4d-16e68e91152f" providerId="ADAL" clId="{52E2601F-C2AF-4FF6-BB5F-592717177A7A}"/>
    <pc:docChg chg="custSel modSld">
      <pc:chgData name="James Clegg" userId="c6df1435-7a36-4b38-be4d-16e68e91152f" providerId="ADAL" clId="{52E2601F-C2AF-4FF6-BB5F-592717177A7A}" dt="2021-06-30T07:34:15.920" v="11"/>
      <pc:docMkLst>
        <pc:docMk/>
      </pc:docMkLst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3299310921" sldId="259"/>
        </pc:sldMkLst>
        <pc:picChg chg="del">
          <ac:chgData name="James Clegg" userId="c6df1435-7a36-4b38-be4d-16e68e91152f" providerId="ADAL" clId="{52E2601F-C2AF-4FF6-BB5F-592717177A7A}" dt="2021-06-30T07:33:19.199" v="0" actId="478"/>
          <ac:picMkLst>
            <pc:docMk/>
            <pc:sldMk cId="3299310921" sldId="259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543163454" sldId="260"/>
        </pc:sldMkLst>
        <pc:picChg chg="del">
          <ac:chgData name="James Clegg" userId="c6df1435-7a36-4b38-be4d-16e68e91152f" providerId="ADAL" clId="{52E2601F-C2AF-4FF6-BB5F-592717177A7A}" dt="2021-06-30T07:33:21.563" v="1" actId="478"/>
          <ac:picMkLst>
            <pc:docMk/>
            <pc:sldMk cId="543163454" sldId="260"/>
            <ac:picMk id="7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3754808443" sldId="261"/>
        </pc:sldMkLst>
        <pc:picChg chg="mod">
          <ac:chgData name="James Clegg" userId="c6df1435-7a36-4b38-be4d-16e68e91152f" providerId="ADAL" clId="{52E2601F-C2AF-4FF6-BB5F-592717177A7A}" dt="2021-06-30T07:33:51.180" v="3" actId="14826"/>
          <ac:picMkLst>
            <pc:docMk/>
            <pc:sldMk cId="3754808443" sldId="261"/>
            <ac:picMk id="11" creationId="{00000000-0000-0000-0000-000000000000}"/>
          </ac:picMkLst>
        </pc:picChg>
        <pc:picChg chg="del">
          <ac:chgData name="James Clegg" userId="c6df1435-7a36-4b38-be4d-16e68e91152f" providerId="ADAL" clId="{52E2601F-C2AF-4FF6-BB5F-592717177A7A}" dt="2021-06-30T07:33:24.712" v="2" actId="478"/>
          <ac:picMkLst>
            <pc:docMk/>
            <pc:sldMk cId="3754808443" sldId="261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2074492544" sldId="262"/>
        </pc:sldMkLst>
        <pc:picChg chg="del">
          <ac:chgData name="James Clegg" userId="c6df1435-7a36-4b38-be4d-16e68e91152f" providerId="ADAL" clId="{52E2601F-C2AF-4FF6-BB5F-592717177A7A}" dt="2021-06-30T07:33:54.843" v="4" actId="478"/>
          <ac:picMkLst>
            <pc:docMk/>
            <pc:sldMk cId="2074492544" sldId="262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1115414497" sldId="263"/>
        </pc:sldMkLst>
        <pc:picChg chg="del">
          <ac:chgData name="James Clegg" userId="c6df1435-7a36-4b38-be4d-16e68e91152f" providerId="ADAL" clId="{52E2601F-C2AF-4FF6-BB5F-592717177A7A}" dt="2021-06-30T07:33:57.460" v="5" actId="478"/>
          <ac:picMkLst>
            <pc:docMk/>
            <pc:sldMk cId="1115414497" sldId="263"/>
            <ac:picMk id="3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3876988678" sldId="264"/>
        </pc:sldMkLst>
        <pc:picChg chg="del">
          <ac:chgData name="James Clegg" userId="c6df1435-7a36-4b38-be4d-16e68e91152f" providerId="ADAL" clId="{52E2601F-C2AF-4FF6-BB5F-592717177A7A}" dt="2021-06-30T07:34:00.158" v="6" actId="478"/>
          <ac:picMkLst>
            <pc:docMk/>
            <pc:sldMk cId="3876988678" sldId="26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1141744902" sldId="265"/>
        </pc:sldMkLst>
        <pc:picChg chg="del">
          <ac:chgData name="James Clegg" userId="c6df1435-7a36-4b38-be4d-16e68e91152f" providerId="ADAL" clId="{52E2601F-C2AF-4FF6-BB5F-592717177A7A}" dt="2021-06-30T07:34:01.515" v="7" actId="478"/>
          <ac:picMkLst>
            <pc:docMk/>
            <pc:sldMk cId="1141744902" sldId="26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4229178441" sldId="266"/>
        </pc:sldMkLst>
        <pc:picChg chg="del">
          <ac:chgData name="James Clegg" userId="c6df1435-7a36-4b38-be4d-16e68e91152f" providerId="ADAL" clId="{52E2601F-C2AF-4FF6-BB5F-592717177A7A}" dt="2021-06-30T07:34:06.114" v="10" actId="478"/>
          <ac:picMkLst>
            <pc:docMk/>
            <pc:sldMk cId="4229178441" sldId="266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2060241059" sldId="267"/>
        </pc:sldMkLst>
        <pc:picChg chg="del">
          <ac:chgData name="James Clegg" userId="c6df1435-7a36-4b38-be4d-16e68e91152f" providerId="ADAL" clId="{52E2601F-C2AF-4FF6-BB5F-592717177A7A}" dt="2021-06-30T07:34:05.113" v="9" actId="478"/>
          <ac:picMkLst>
            <pc:docMk/>
            <pc:sldMk cId="2060241059" sldId="26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E2601F-C2AF-4FF6-BB5F-592717177A7A}" dt="2021-06-30T07:34:15.920" v="11"/>
        <pc:sldMkLst>
          <pc:docMk/>
          <pc:sldMk cId="2413641113" sldId="268"/>
        </pc:sldMkLst>
        <pc:picChg chg="del">
          <ac:chgData name="James Clegg" userId="c6df1435-7a36-4b38-be4d-16e68e91152f" providerId="ADAL" clId="{52E2601F-C2AF-4FF6-BB5F-592717177A7A}" dt="2021-06-30T07:34:03.162" v="8" actId="478"/>
          <ac:picMkLst>
            <pc:docMk/>
            <pc:sldMk cId="2413641113" sldId="268"/>
            <ac:picMk id="29" creationId="{00000000-0000-0000-0000-000000000000}"/>
          </ac:picMkLst>
        </pc:picChg>
      </pc:sldChg>
      <pc:sldChg chg="modTransition">
        <pc:chgData name="James Clegg" userId="c6df1435-7a36-4b38-be4d-16e68e91152f" providerId="ADAL" clId="{52E2601F-C2AF-4FF6-BB5F-592717177A7A}" dt="2021-06-30T07:34:15.920" v="11"/>
        <pc:sldMkLst>
          <pc:docMk/>
          <pc:sldMk cId="3399259038" sldId="26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98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90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9.png"/><Relationship Id="rId3" Type="http://schemas.openxmlformats.org/officeDocument/2006/relationships/image" Target="../media/image10.jp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11" Type="http://schemas.openxmlformats.org/officeDocument/2006/relationships/image" Target="../media/image150.png"/><Relationship Id="rId5" Type="http://schemas.openxmlformats.org/officeDocument/2006/relationships/image" Target="../media/image17.png"/><Relationship Id="rId10" Type="http://schemas.openxmlformats.org/officeDocument/2006/relationships/image" Target="../media/image140.png"/><Relationship Id="rId4" Type="http://schemas.openxmlformats.org/officeDocument/2006/relationships/image" Target="../media/image4.png"/><Relationship Id="rId9" Type="http://schemas.openxmlformats.org/officeDocument/2006/relationships/image" Target="../media/image130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0.jpg"/><Relationship Id="rId7" Type="http://schemas.openxmlformats.org/officeDocument/2006/relationships/image" Target="../media/image18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20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0.jp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11" Type="http://schemas.openxmlformats.org/officeDocument/2006/relationships/image" Target="../media/image26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16C1A4-D657-4B9A-9CAE-3E826BD47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734" y="3335325"/>
            <a:ext cx="3155167" cy="1753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46359B-11AD-4D58-940F-F572833BED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9122" y="2272953"/>
            <a:ext cx="6047756" cy="1457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3CA64F-099E-456A-9F5A-AE221C5E13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538" y="3197909"/>
            <a:ext cx="3155167" cy="2599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74F360-5921-43BA-ABDB-0C503E301E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902" y="3765038"/>
            <a:ext cx="2038516" cy="1749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DEC5A2-5748-4271-803D-D92682CE7D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671849" y="1130636"/>
            <a:ext cx="2030711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4ACFF3-CD60-4900-BE4A-F10F594B25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6088" y="799706"/>
            <a:ext cx="2603158" cy="173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259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5"/>
          <p:cNvSpPr txBox="1"/>
          <p:nvPr/>
        </p:nvSpPr>
        <p:spPr>
          <a:xfrm>
            <a:off x="695551" y="685495"/>
            <a:ext cx="383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Amir visits a museum.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5551" y="1275338"/>
            <a:ext cx="54951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On the outside of the museum the year it was first opened is written in Roman Numerals.</a:t>
            </a:r>
          </a:p>
        </p:txBody>
      </p:sp>
      <p:pic>
        <p:nvPicPr>
          <p:cNvPr id="1026" name="Picture 2" descr="Museum cartoon vector free download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918" y="685495"/>
            <a:ext cx="2726170" cy="275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76500" y="2726956"/>
            <a:ext cx="2957400" cy="10287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5"/>
          <p:cNvSpPr txBox="1"/>
          <p:nvPr/>
        </p:nvSpPr>
        <p:spPr>
          <a:xfrm>
            <a:off x="1576500" y="2896233"/>
            <a:ext cx="3229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MDCCCLXXIII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695550" y="3924933"/>
            <a:ext cx="6785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 what year was the museum first opened?</a:t>
            </a:r>
          </a:p>
        </p:txBody>
      </p:sp>
      <p:pic>
        <p:nvPicPr>
          <p:cNvPr id="10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7116" y="4617430"/>
            <a:ext cx="747045" cy="747045"/>
          </a:xfrm>
          <a:prstGeom prst="rect">
            <a:avLst/>
          </a:prstGeom>
        </p:spPr>
      </p:pic>
      <p:sp>
        <p:nvSpPr>
          <p:cNvPr id="11" name="TextBox 8"/>
          <p:cNvSpPr txBox="1"/>
          <p:nvPr/>
        </p:nvSpPr>
        <p:spPr>
          <a:xfrm>
            <a:off x="6889959" y="47601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24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 animBg="1"/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86816" y="721632"/>
            <a:ext cx="2957400" cy="10287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3586816" y="890909"/>
            <a:ext cx="3229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MDCCCLXXIII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3662904" y="960069"/>
            <a:ext cx="452437" cy="557212"/>
          </a:xfrm>
          <a:prstGeom prst="round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972184" y="2181008"/>
            <a:ext cx="214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1,000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707546" y="1517281"/>
            <a:ext cx="955358" cy="6637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146039" y="960069"/>
            <a:ext cx="1115477" cy="557212"/>
          </a:xfrm>
          <a:prstGeom prst="round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412840" y="2166872"/>
            <a:ext cx="214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800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789702" y="1551273"/>
            <a:ext cx="955358" cy="6637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261517" y="960069"/>
            <a:ext cx="715010" cy="557212"/>
          </a:xfrm>
          <a:prstGeom prst="round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619022" y="1537137"/>
            <a:ext cx="40113" cy="71124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02396" y="2166872"/>
            <a:ext cx="57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976527" y="960069"/>
            <a:ext cx="441959" cy="557212"/>
          </a:xfrm>
          <a:prstGeom prst="round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189251" y="1517281"/>
            <a:ext cx="40113" cy="71124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999424" y="2166872"/>
            <a:ext cx="57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62842" y="2147294"/>
            <a:ext cx="2143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1873</a:t>
            </a:r>
            <a:endParaRPr lang="en-GB" sz="28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812361" y="2867844"/>
            <a:ext cx="856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museum is preparing to celebrate its 150</a:t>
            </a:r>
            <a:r>
              <a:rPr lang="en-GB" sz="28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birthday.</a:t>
            </a:r>
          </a:p>
        </p:txBody>
      </p:sp>
      <p:sp>
        <p:nvSpPr>
          <p:cNvPr id="21" name="TextBox 5"/>
          <p:cNvSpPr txBox="1"/>
          <p:nvPr/>
        </p:nvSpPr>
        <p:spPr>
          <a:xfrm>
            <a:off x="812361" y="3493192"/>
            <a:ext cx="856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 what year will the celebrations occur?</a:t>
            </a:r>
          </a:p>
        </p:txBody>
      </p:sp>
      <p:pic>
        <p:nvPicPr>
          <p:cNvPr id="22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5533" y="3414503"/>
            <a:ext cx="747045" cy="747045"/>
          </a:xfrm>
          <a:prstGeom prst="rect">
            <a:avLst/>
          </a:prstGeom>
        </p:spPr>
      </p:pic>
      <p:sp>
        <p:nvSpPr>
          <p:cNvPr id="23" name="TextBox 8"/>
          <p:cNvSpPr txBox="1"/>
          <p:nvPr/>
        </p:nvSpPr>
        <p:spPr>
          <a:xfrm>
            <a:off x="6838376" y="355719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1869996" y="4641936"/>
            <a:ext cx="6156325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869996" y="4446574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rved Down Arrow 27"/>
          <p:cNvSpPr/>
          <p:nvPr/>
        </p:nvSpPr>
        <p:spPr>
          <a:xfrm>
            <a:off x="1869996" y="4329691"/>
            <a:ext cx="2904120" cy="29502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05884" y="4802861"/>
            <a:ext cx="1390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1873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08555" y="3947971"/>
            <a:ext cx="988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100</a:t>
            </a:r>
          </a:p>
        </p:txBody>
      </p:sp>
      <p:sp>
        <p:nvSpPr>
          <p:cNvPr id="32" name="Curved Down Arrow 31"/>
          <p:cNvSpPr/>
          <p:nvPr/>
        </p:nvSpPr>
        <p:spPr>
          <a:xfrm>
            <a:off x="4800522" y="4358067"/>
            <a:ext cx="1111725" cy="26928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4767045" y="4474950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290612" y="4802861"/>
            <a:ext cx="1390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1973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82074" y="3947971"/>
            <a:ext cx="988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27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5912248" y="4454404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30830" y="4802861"/>
            <a:ext cx="97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866533" y="3947971"/>
            <a:ext cx="988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400" dirty="0"/>
              <a:t> 23</a:t>
            </a:r>
          </a:p>
        </p:txBody>
      </p:sp>
      <p:sp>
        <p:nvSpPr>
          <p:cNvPr id="39" name="Curved Down Arrow 38"/>
          <p:cNvSpPr/>
          <p:nvPr/>
        </p:nvSpPr>
        <p:spPr>
          <a:xfrm>
            <a:off x="5945723" y="4347650"/>
            <a:ext cx="813257" cy="2602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6758980" y="4447482"/>
            <a:ext cx="0" cy="4063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324687" y="4802861"/>
            <a:ext cx="1390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2023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952426" y="3507195"/>
            <a:ext cx="1529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2023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1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/>
      <p:bldP spid="9" grpId="0" animBg="1"/>
      <p:bldP spid="9" grpId="1" animBg="1"/>
      <p:bldP spid="10" grpId="0"/>
      <p:bldP spid="12" grpId="0" animBg="1"/>
      <p:bldP spid="12" grpId="1" animBg="1"/>
      <p:bldP spid="15" grpId="0"/>
      <p:bldP spid="16" grpId="0" animBg="1"/>
      <p:bldP spid="16" grpId="1" animBg="1"/>
      <p:bldP spid="18" grpId="0"/>
      <p:bldP spid="19" grpId="0"/>
      <p:bldP spid="20" grpId="0"/>
      <p:bldP spid="21" grpId="0"/>
      <p:bldP spid="23" grpId="0"/>
      <p:bldP spid="23" grpId="1"/>
      <p:bldP spid="28" grpId="0" animBg="1"/>
      <p:bldP spid="30" grpId="0"/>
      <p:bldP spid="31" grpId="0"/>
      <p:bldP spid="32" grpId="0" animBg="1"/>
      <p:bldP spid="34" grpId="0"/>
      <p:bldP spid="35" grpId="0"/>
      <p:bldP spid="37" grpId="0"/>
      <p:bldP spid="38" grpId="0"/>
      <p:bldP spid="39" grpId="0" animBg="1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026" name="Picture 2" descr="Climbing Wall Playground Children Stock Illustrations – 112 Climbing Wall  Playground Children Stock Illustrations, Vectors &amp;amp; Clipart - Dreamstim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790" y="622885"/>
            <a:ext cx="2544329" cy="169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5550" y="519511"/>
            <a:ext cx="7497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At the adventure playground 1,089 children visit over a 2 week period.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5550" y="2604365"/>
            <a:ext cx="7497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playground is closed for 5 days each fortnight.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5550" y="1873797"/>
            <a:ext cx="8384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An equal number of children visit each day it is open.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5550" y="3279985"/>
            <a:ext cx="6034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children visit on each day?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8131" y="4677841"/>
            <a:ext cx="747045" cy="7470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0974" y="482053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5550" y="4041423"/>
            <a:ext cx="172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–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03292" y="4034066"/>
            <a:ext cx="3383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9 days open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0" grpId="1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563146"/>
              </p:ext>
            </p:extLst>
          </p:nvPr>
        </p:nvGraphicFramePr>
        <p:xfrm>
          <a:off x="1767618" y="562406"/>
          <a:ext cx="5214964" cy="4931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3741">
                  <a:extLst>
                    <a:ext uri="{9D8B030D-6E8A-4147-A177-3AD203B41FA5}">
                      <a16:colId xmlns:a16="http://schemas.microsoft.com/office/drawing/2014/main" val="1589910220"/>
                    </a:ext>
                  </a:extLst>
                </a:gridCol>
                <a:gridCol w="1303741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303741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303741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Thousands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Hundreds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4463115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227" y="1002017"/>
            <a:ext cx="537249" cy="5240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209" y="1002017"/>
            <a:ext cx="548985" cy="5354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215" y="1002017"/>
            <a:ext cx="548985" cy="5354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135" y="1477514"/>
            <a:ext cx="548985" cy="5354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41" y="1477514"/>
            <a:ext cx="548985" cy="535463"/>
          </a:xfrm>
          <a:prstGeom prst="rect">
            <a:avLst/>
          </a:prstGeom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72523"/>
              </p:ext>
            </p:extLst>
          </p:nvPr>
        </p:nvGraphicFramePr>
        <p:xfrm>
          <a:off x="6774383" y="1877275"/>
          <a:ext cx="2513840" cy="132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68">
                  <a:extLst>
                    <a:ext uri="{9D8B030D-6E8A-4147-A177-3AD203B41FA5}">
                      <a16:colId xmlns:a16="http://schemas.microsoft.com/office/drawing/2014/main" val="327863339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117005358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538878627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638533213"/>
                    </a:ext>
                  </a:extLst>
                </a:gridCol>
                <a:gridCol w="502768">
                  <a:extLst>
                    <a:ext uri="{9D8B030D-6E8A-4147-A177-3AD203B41FA5}">
                      <a16:colId xmlns:a16="http://schemas.microsoft.com/office/drawing/2014/main" val="3755109932"/>
                    </a:ext>
                  </a:extLst>
                </a:gridCol>
              </a:tblGrid>
              <a:tr h="625911">
                <a:tc>
                  <a:txBody>
                    <a:bodyPr/>
                    <a:lstStyle/>
                    <a:p>
                      <a:pPr algn="r"/>
                      <a:endParaRPr lang="en-GB" sz="4000" dirty="0"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4000" b="0" dirty="0">
                        <a:solidFill>
                          <a:schemeClr val="tx1"/>
                        </a:solidFill>
                        <a:latin typeface="KG Primary Penmanship" panose="02000506000000020003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579638"/>
                  </a:ext>
                </a:extLst>
              </a:tr>
              <a:tr h="625911"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800" dirty="0">
                          <a:latin typeface="+mn-lt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697116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681923" y="2475925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04021" y="21061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19611" y="2475925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56101" y="21061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294" y="1954436"/>
            <a:ext cx="548985" cy="53546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300" y="1954436"/>
            <a:ext cx="548985" cy="5354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886279" y="856103"/>
                <a:ext cx="227166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1,089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9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6279" y="856103"/>
                <a:ext cx="2271667" cy="523220"/>
              </a:xfrm>
              <a:prstGeom prst="rect">
                <a:avLst/>
              </a:prstGeom>
              <a:blipFill>
                <a:blip r:embed="rId9"/>
                <a:stretch>
                  <a:fillRect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" name="Picture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883" y="1008448"/>
            <a:ext cx="545163" cy="53173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0294" y="2407958"/>
            <a:ext cx="548984" cy="5354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300" y="2407958"/>
            <a:ext cx="548984" cy="53546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0294" y="2876725"/>
            <a:ext cx="548984" cy="535463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29" y="1016964"/>
            <a:ext cx="537250" cy="524017"/>
          </a:xfrm>
          <a:prstGeom prst="rect">
            <a:avLst/>
          </a:prstGeom>
        </p:spPr>
      </p:pic>
      <p:sp>
        <p:nvSpPr>
          <p:cNvPr id="56" name="L-Shape 55"/>
          <p:cNvSpPr/>
          <p:nvPr/>
        </p:nvSpPr>
        <p:spPr>
          <a:xfrm flipV="1">
            <a:off x="3100742" y="1071417"/>
            <a:ext cx="1084882" cy="2550095"/>
          </a:xfrm>
          <a:prstGeom prst="corner">
            <a:avLst>
              <a:gd name="adj1" fmla="val 174699"/>
              <a:gd name="adj2" fmla="val 49371"/>
            </a:avLst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22" y="1008448"/>
            <a:ext cx="545163" cy="53173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857" y="1491616"/>
            <a:ext cx="545163" cy="53173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296" y="1491616"/>
            <a:ext cx="545163" cy="53173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909" y="2023352"/>
            <a:ext cx="545163" cy="53173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348" y="2023352"/>
            <a:ext cx="545163" cy="53173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883" y="2506520"/>
            <a:ext cx="545163" cy="53173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22" y="2506520"/>
            <a:ext cx="545163" cy="53173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838" y="1016964"/>
            <a:ext cx="537250" cy="52401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29" y="1499335"/>
            <a:ext cx="537250" cy="524017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838" y="1499335"/>
            <a:ext cx="537250" cy="52401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55" y="2007528"/>
            <a:ext cx="537250" cy="524017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764" y="2007528"/>
            <a:ext cx="537250" cy="524017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55" y="2489899"/>
            <a:ext cx="537250" cy="524017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764" y="2489899"/>
            <a:ext cx="537250" cy="524017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55" y="2972270"/>
            <a:ext cx="537250" cy="524017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764" y="2972270"/>
            <a:ext cx="537250" cy="524017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883" y="2964551"/>
            <a:ext cx="545163" cy="53173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22" y="2964551"/>
            <a:ext cx="545163" cy="531736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883" y="3412188"/>
            <a:ext cx="545163" cy="531736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322" y="3412188"/>
            <a:ext cx="545163" cy="531736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539" y="3870219"/>
            <a:ext cx="545163" cy="531736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978" y="3870219"/>
            <a:ext cx="545163" cy="531736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539" y="4353387"/>
            <a:ext cx="545163" cy="531736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978" y="4353387"/>
            <a:ext cx="545163" cy="531736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539" y="4836555"/>
            <a:ext cx="545163" cy="531736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978" y="4836555"/>
            <a:ext cx="545163" cy="531736"/>
          </a:xfrm>
          <a:prstGeom prst="rect">
            <a:avLst/>
          </a:prstGeom>
        </p:spPr>
      </p:pic>
      <p:sp>
        <p:nvSpPr>
          <p:cNvPr id="84" name="L-Shape 83"/>
          <p:cNvSpPr/>
          <p:nvPr/>
        </p:nvSpPr>
        <p:spPr>
          <a:xfrm flipV="1">
            <a:off x="4370899" y="1002016"/>
            <a:ext cx="1084882" cy="2494270"/>
          </a:xfrm>
          <a:prstGeom prst="corner">
            <a:avLst>
              <a:gd name="adj1" fmla="val 182893"/>
              <a:gd name="adj2" fmla="val 49371"/>
            </a:avLst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L-Shape 84"/>
          <p:cNvSpPr/>
          <p:nvPr/>
        </p:nvSpPr>
        <p:spPr>
          <a:xfrm rot="10800000" flipV="1">
            <a:off x="4350293" y="2972270"/>
            <a:ext cx="1084882" cy="2494270"/>
          </a:xfrm>
          <a:prstGeom prst="corner">
            <a:avLst>
              <a:gd name="adj1" fmla="val 182893"/>
              <a:gd name="adj2" fmla="val 49371"/>
            </a:avLst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L-Shape 85"/>
          <p:cNvSpPr/>
          <p:nvPr/>
        </p:nvSpPr>
        <p:spPr>
          <a:xfrm flipV="1">
            <a:off x="5704023" y="975032"/>
            <a:ext cx="1084882" cy="2494270"/>
          </a:xfrm>
          <a:prstGeom prst="corner">
            <a:avLst>
              <a:gd name="adj1" fmla="val 182893"/>
              <a:gd name="adj2" fmla="val 49371"/>
            </a:avLst>
          </a:prstGeom>
          <a:noFill/>
          <a:ln w="381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TextBox 86"/>
          <p:cNvSpPr txBox="1"/>
          <p:nvPr/>
        </p:nvSpPr>
        <p:spPr>
          <a:xfrm>
            <a:off x="8876687" y="2106143"/>
            <a:ext cx="34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203667" y="1442119"/>
            <a:ext cx="2224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121 children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56" grpId="0" animBg="1"/>
      <p:bldP spid="84" grpId="0" animBg="1"/>
      <p:bldP spid="85" grpId="0" animBg="1"/>
      <p:bldP spid="86" grpId="0" animBg="1"/>
      <p:bldP spid="87" grpId="0"/>
      <p:bldP spid="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36" y="646511"/>
            <a:ext cx="1005714" cy="8813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7750" y="646511"/>
            <a:ext cx="3927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Teddy visits a local farm.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82035" y="1504755"/>
                <a:ext cx="7127919" cy="7643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He spends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hour eating lunch.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35" y="1504755"/>
                <a:ext cx="7127919" cy="764312"/>
              </a:xfrm>
              <a:prstGeom prst="rect">
                <a:avLst/>
              </a:prstGeom>
              <a:blipFill>
                <a:blip r:embed="rId8"/>
                <a:stretch>
                  <a:fillRect l="-1709" b="-11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82034" y="2220268"/>
                <a:ext cx="7206264" cy="767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He visits the farm for a total of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cs typeface="Calibri" panose="020F050202020403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hours.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34" y="2220268"/>
                <a:ext cx="7206264" cy="767646"/>
              </a:xfrm>
              <a:prstGeom prst="rect">
                <a:avLst/>
              </a:prstGeom>
              <a:blipFill>
                <a:blip r:embed="rId9"/>
                <a:stretch>
                  <a:fillRect l="-1692" b="-1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782036" y="3067017"/>
            <a:ext cx="720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long does he spend seeing the animals?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10458" y="3891046"/>
                <a:ext cx="798617" cy="764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0458" y="3891046"/>
                <a:ext cx="798617" cy="764312"/>
              </a:xfrm>
              <a:prstGeom prst="rect">
                <a:avLst/>
              </a:prstGeom>
              <a:blipFill>
                <a:blip r:embed="rId10"/>
                <a:stretch>
                  <a:fillRect r="-4580" b="-793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409075" y="3891046"/>
                <a:ext cx="530915" cy="764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smtClean="0"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smtClean="0">
                            <a:ea typeface="Cambria Math" panose="02040503050406030204" pitchFamily="18" charset="0"/>
                            <a:cs typeface="Calibri" panose="020F050202020403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800" dirty="0">
                    <a:ea typeface="Cambria Math" panose="02040503050406030204" pitchFamily="18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9075" y="3891046"/>
                <a:ext cx="530915" cy="76431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2453433" y="3916753"/>
            <a:ext cx="260350" cy="32872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68736" y="3680297"/>
            <a:ext cx="747045" cy="74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1579" y="38229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215396" y="3817699"/>
                <a:ext cx="1278042" cy="8885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3 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 −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5396" y="3817699"/>
                <a:ext cx="1278042" cy="8885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336319" y="3822986"/>
                <a:ext cx="895180" cy="8903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319" y="3822986"/>
                <a:ext cx="895180" cy="89030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  <p:bldP spid="9" grpId="0"/>
      <p:bldP spid="10" grpId="0" animBg="1"/>
      <p:bldP spid="10" grpId="1" animBg="1"/>
      <p:bldP spid="12" grpId="0"/>
      <p:bldP spid="12" grpId="1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200967" y="963739"/>
                <a:ext cx="1278042" cy="8885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3 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 −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967" y="963739"/>
                <a:ext cx="1278042" cy="8885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321890" y="969026"/>
                <a:ext cx="895180" cy="8903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1890" y="969026"/>
                <a:ext cx="895180" cy="8903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320924"/>
              </p:ext>
            </p:extLst>
          </p:nvPr>
        </p:nvGraphicFramePr>
        <p:xfrm>
          <a:off x="3356884" y="2148948"/>
          <a:ext cx="304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18995553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601679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53526811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9686142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145381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41674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08333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79541"/>
              </p:ext>
            </p:extLst>
          </p:nvPr>
        </p:nvGraphicFramePr>
        <p:xfrm>
          <a:off x="3356884" y="2772425"/>
          <a:ext cx="304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18995553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601679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53526811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9686142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145381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41674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08333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156508"/>
              </p:ext>
            </p:extLst>
          </p:nvPr>
        </p:nvGraphicFramePr>
        <p:xfrm>
          <a:off x="3356884" y="3361189"/>
          <a:ext cx="304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18995553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601679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53526811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9686142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145381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41674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08333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757603"/>
              </p:ext>
            </p:extLst>
          </p:nvPr>
        </p:nvGraphicFramePr>
        <p:xfrm>
          <a:off x="3356884" y="3973783"/>
          <a:ext cx="304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val="118995553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601679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53526811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9686142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11453817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441674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083330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3356884" y="3988010"/>
            <a:ext cx="501995" cy="3708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905400" y="3385019"/>
            <a:ext cx="501995" cy="3708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5403405" y="3368303"/>
            <a:ext cx="501995" cy="3708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958382" y="977871"/>
                <a:ext cx="1219501" cy="888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2 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382" y="977871"/>
                <a:ext cx="1219501" cy="88806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905400" y="971351"/>
                <a:ext cx="773481" cy="890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2 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400" y="971351"/>
                <a:ext cx="773481" cy="89037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002017"/>
              </p:ext>
            </p:extLst>
          </p:nvPr>
        </p:nvGraphicFramePr>
        <p:xfrm>
          <a:off x="1528193" y="2469533"/>
          <a:ext cx="666496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421834166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58567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880907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28203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4981127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3187815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5211815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13035465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20457393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1168337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56563130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7069858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939075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674192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3077256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32740749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15176748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7387073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4698465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5514557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94615163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98975852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443436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247114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60887941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1272613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810076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480943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66246361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6372155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19982825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969148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702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58531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48868" y="321121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0</a:t>
            </a:r>
            <a:endParaRPr lang="en-GB" sz="2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711897" y="2469533"/>
            <a:ext cx="0" cy="7416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983835" y="2469533"/>
            <a:ext cx="0" cy="7416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239635" y="2469533"/>
            <a:ext cx="0" cy="7416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04667" y="324854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1</a:t>
            </a:r>
            <a:endParaRPr lang="en-GB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070581" y="324369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2</a:t>
            </a:r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 flipH="1">
            <a:off x="5302148" y="3251563"/>
            <a:ext cx="545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  <a:endParaRPr lang="en-GB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5491197" y="2469533"/>
            <a:ext cx="0" cy="7416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676773" y="3243699"/>
            <a:ext cx="0" cy="6217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228971" y="3854695"/>
                <a:ext cx="691728" cy="8885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/>
                        <m:t>3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8971" y="3854695"/>
                <a:ext cx="691728" cy="8885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/>
          <p:nvPr/>
        </p:nvCxnSpPr>
        <p:spPr>
          <a:xfrm flipV="1">
            <a:off x="2351652" y="3251563"/>
            <a:ext cx="0" cy="6217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860174" y="3888406"/>
                <a:ext cx="992063" cy="8837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/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/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0174" y="3888406"/>
                <a:ext cx="992063" cy="88370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/>
          <p:cNvGrpSpPr/>
          <p:nvPr/>
        </p:nvGrpSpPr>
        <p:grpSpPr>
          <a:xfrm>
            <a:off x="2288174" y="1169313"/>
            <a:ext cx="741236" cy="1267733"/>
            <a:chOff x="1751997" y="810058"/>
            <a:chExt cx="2666116" cy="1808232"/>
          </a:xfrm>
        </p:grpSpPr>
        <p:sp>
          <p:nvSpPr>
            <p:cNvPr id="18" name="Left Bracket 17"/>
            <p:cNvSpPr/>
            <p:nvPr/>
          </p:nvSpPr>
          <p:spPr>
            <a:xfrm rot="16200000" flipH="1" flipV="1">
              <a:off x="2781472" y="1237784"/>
              <a:ext cx="597437" cy="2163575"/>
            </a:xfrm>
            <a:prstGeom prst="leftBracket">
              <a:avLst>
                <a:gd name="adj" fmla="val 215042"/>
              </a:avLst>
            </a:prstGeom>
            <a:noFill/>
            <a:ln w="38100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1751997" y="810058"/>
                  <a:ext cx="2666116" cy="10878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box>
                        <m:box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r>
                            <m:rPr>
                              <m:brk m:alnAt="63"/>
                            </m:rPr>
                            <a:rPr lang="en-US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box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rgbClr val="00B050"/>
                              </a:solidFill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rgbClr val="00B050"/>
                              </a:solidFill>
                            </a:rPr>
                            <m:t>6</m:t>
                          </m:r>
                        </m:den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1997" y="810058"/>
                  <a:ext cx="2666116" cy="1087891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Group 19"/>
          <p:cNvGrpSpPr/>
          <p:nvPr/>
        </p:nvGrpSpPr>
        <p:grpSpPr>
          <a:xfrm>
            <a:off x="3029409" y="1452514"/>
            <a:ext cx="2461786" cy="1001626"/>
            <a:chOff x="2059500" y="1189621"/>
            <a:chExt cx="2112212" cy="1428670"/>
          </a:xfrm>
        </p:grpSpPr>
        <p:sp>
          <p:nvSpPr>
            <p:cNvPr id="21" name="Left Bracket 20"/>
            <p:cNvSpPr/>
            <p:nvPr/>
          </p:nvSpPr>
          <p:spPr>
            <a:xfrm rot="16200000" flipH="1" flipV="1">
              <a:off x="2778603" y="1225183"/>
              <a:ext cx="674005" cy="2112212"/>
            </a:xfrm>
            <a:prstGeom prst="leftBracket">
              <a:avLst>
                <a:gd name="adj" fmla="val 260486"/>
              </a:avLst>
            </a:prstGeom>
            <a:noFill/>
            <a:ln w="38100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2795964" y="1189621"/>
                  <a:ext cx="784690" cy="7462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box>
                        <m:box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r>
                            <m:rPr>
                              <m:brk m:alnAt="63"/>
                            </m:rPr>
                            <a:rPr lang="en-US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box>
                    </m:oMath>
                  </a14:m>
                  <a:r>
                    <a:rPr lang="en-GB" sz="2800" dirty="0"/>
                    <a:t> </a:t>
                  </a:r>
                  <a:r>
                    <a:rPr lang="en-GB" sz="2800" dirty="0">
                      <a:solidFill>
                        <a:srgbClr val="00B050"/>
                      </a:solidFill>
                    </a:rPr>
                    <a:t>2</a:t>
                  </a:r>
                  <a:r>
                    <a:rPr lang="en-GB" sz="2800" dirty="0"/>
                    <a:t> </a:t>
                  </a:r>
                </a:p>
              </p:txBody>
            </p:sp>
          </mc:Choice>
          <mc:Fallback xmlns="">
            <p:sp>
              <p:nvSpPr>
                <p:cNvPr id="22" name="TextBox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5964" y="1189621"/>
                  <a:ext cx="784690" cy="746295"/>
                </a:xfrm>
                <a:prstGeom prst="rect">
                  <a:avLst/>
                </a:prstGeom>
                <a:blipFill>
                  <a:blip r:embed="rId10"/>
                  <a:stretch>
                    <a:fillRect t="-10465" b="-32558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Group 22"/>
          <p:cNvGrpSpPr/>
          <p:nvPr/>
        </p:nvGrpSpPr>
        <p:grpSpPr>
          <a:xfrm>
            <a:off x="5181681" y="1198465"/>
            <a:ext cx="932907" cy="1238581"/>
            <a:chOff x="-794847" y="851638"/>
            <a:chExt cx="8750827" cy="1766652"/>
          </a:xfrm>
        </p:grpSpPr>
        <p:sp>
          <p:nvSpPr>
            <p:cNvPr id="24" name="Left Bracket 23"/>
            <p:cNvSpPr/>
            <p:nvPr/>
          </p:nvSpPr>
          <p:spPr>
            <a:xfrm rot="16200000" flipH="1" flipV="1">
              <a:off x="2993766" y="1530255"/>
              <a:ext cx="435307" cy="1740763"/>
            </a:xfrm>
            <a:prstGeom prst="leftBracket">
              <a:avLst>
                <a:gd name="adj" fmla="val 215042"/>
              </a:avLst>
            </a:prstGeom>
            <a:noFill/>
            <a:ln w="38100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-794847" y="851638"/>
                  <a:ext cx="8750827" cy="10926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box>
                        <m:boxPr>
                          <m:ctrlPr>
                            <a:rPr lang="en-GB" sz="2800" i="1" smtClean="0"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r>
                            <m:rPr>
                              <m:brk m:alnAt="63"/>
                            </m:rPr>
                            <a:rPr lang="en-GB" sz="2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box>
                    </m:oMath>
                  </a14:m>
                  <a:r>
                    <a:rPr lang="en-GB" sz="2800" dirty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2800" i="1" dirty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rgbClr val="00B050"/>
                              </a:solidFill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dirty="0" smtClean="0">
                              <a:solidFill>
                                <a:srgbClr val="00B050"/>
                              </a:solidFill>
                            </a:rPr>
                            <m:t>6</m:t>
                          </m:r>
                        </m:den>
                      </m:f>
                    </m:oMath>
                  </a14:m>
                  <a:endParaRPr lang="en-GB" sz="28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94847" y="851638"/>
                  <a:ext cx="8750827" cy="1092648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3574084" y="520221"/>
                <a:ext cx="1278042" cy="8885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3 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 −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4084" y="520221"/>
                <a:ext cx="1278042" cy="8885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695007" y="525508"/>
                <a:ext cx="895180" cy="8903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007" y="525508"/>
                <a:ext cx="895180" cy="89030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>
          <a:xfrm>
            <a:off x="6716231" y="2469533"/>
            <a:ext cx="0" cy="7416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flipH="1">
            <a:off x="6515461" y="3229215"/>
            <a:ext cx="545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5396800" y="570835"/>
                <a:ext cx="1219501" cy="888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2 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6</m:t>
                          </m:r>
                        </m:den>
                      </m:f>
                      <m:r>
                        <a:rPr lang="en-GB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= </m:t>
                      </m:r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6800" y="570835"/>
                <a:ext cx="1219501" cy="88806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6436006" y="575135"/>
                <a:ext cx="773481" cy="8903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800" b="0" i="0" smtClean="0">
                          <a:solidFill>
                            <a:srgbClr val="0070C0"/>
                          </a:solidFill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2 </m:t>
                      </m:r>
                      <m:f>
                        <m:fPr>
                          <m:ctrlPr>
                            <a:rPr lang="en-GB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sz="2800" b="0" i="0" smtClean="0">
                              <a:solidFill>
                                <a:srgbClr val="0070C0"/>
                              </a:solidFill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800" dirty="0">
                  <a:solidFill>
                    <a:srgbClr val="0070C0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006" y="575135"/>
                <a:ext cx="773481" cy="89037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4" grpId="0"/>
      <p:bldP spid="16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95550" y="834706"/>
            <a:ext cx="56359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At the Clegg Park theme park, the Speed Demon roller coaster travels at 131.2 kilometres per hour. </a:t>
            </a: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9A385426-8903-4D9D-97B8-3E416DDC97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464805"/>
            <a:ext cx="3214029" cy="1786242"/>
          </a:xfrm>
          <a:prstGeom prst="rect">
            <a:avLst/>
          </a:prstGeom>
        </p:spPr>
      </p:pic>
      <p:sp>
        <p:nvSpPr>
          <p:cNvPr id="11" name="TextBox 5"/>
          <p:cNvSpPr txBox="1"/>
          <p:nvPr/>
        </p:nvSpPr>
        <p:spPr>
          <a:xfrm>
            <a:off x="695550" y="2251047"/>
            <a:ext cx="824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2021 Epic travels at 96.14 kilometres per hour.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695550" y="3659124"/>
            <a:ext cx="8240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much faster is the Speed Demon than the 2021 Epic?</a:t>
            </a:r>
          </a:p>
        </p:txBody>
      </p:sp>
      <p:pic>
        <p:nvPicPr>
          <p:cNvPr id="13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2659" y="4613231"/>
            <a:ext cx="747045" cy="747045"/>
          </a:xfrm>
          <a:prstGeom prst="rect">
            <a:avLst/>
          </a:prstGeom>
        </p:spPr>
      </p:pic>
      <p:sp>
        <p:nvSpPr>
          <p:cNvPr id="14" name="TextBox 8"/>
          <p:cNvSpPr txBox="1"/>
          <p:nvPr/>
        </p:nvSpPr>
        <p:spPr>
          <a:xfrm>
            <a:off x="6865502" y="475592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84762" y="1231111"/>
            <a:ext cx="4613564" cy="6511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784762" y="2251047"/>
            <a:ext cx="2729346" cy="6511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557003" y="1295083"/>
            <a:ext cx="2615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Speed Demon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5765" y="2315019"/>
            <a:ext cx="1618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2021 Epic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06265" y="1312898"/>
            <a:ext cx="2615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131.2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16612" y="2317036"/>
            <a:ext cx="1177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96.14</a:t>
            </a:r>
          </a:p>
        </p:txBody>
      </p:sp>
      <p:cxnSp>
        <p:nvCxnSpPr>
          <p:cNvPr id="10" name="Straight Arrow Connector 9"/>
          <p:cNvCxnSpPr>
            <a:stCxn id="5" idx="3"/>
          </p:cNvCxnSpPr>
          <p:nvPr/>
        </p:nvCxnSpPr>
        <p:spPr>
          <a:xfrm>
            <a:off x="5514108" y="2576629"/>
            <a:ext cx="1884218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37329" y="2055426"/>
            <a:ext cx="969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294160"/>
              </p:ext>
            </p:extLst>
          </p:nvPr>
        </p:nvGraphicFramePr>
        <p:xfrm>
          <a:off x="2218747" y="3562198"/>
          <a:ext cx="2265590" cy="1709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18">
                  <a:extLst>
                    <a:ext uri="{9D8B030D-6E8A-4147-A177-3AD203B41FA5}">
                      <a16:colId xmlns:a16="http://schemas.microsoft.com/office/drawing/2014/main" val="3928241780"/>
                    </a:ext>
                  </a:extLst>
                </a:gridCol>
                <a:gridCol w="453118">
                  <a:extLst>
                    <a:ext uri="{9D8B030D-6E8A-4147-A177-3AD203B41FA5}">
                      <a16:colId xmlns:a16="http://schemas.microsoft.com/office/drawing/2014/main" val="70042895"/>
                    </a:ext>
                  </a:extLst>
                </a:gridCol>
                <a:gridCol w="453118">
                  <a:extLst>
                    <a:ext uri="{9D8B030D-6E8A-4147-A177-3AD203B41FA5}">
                      <a16:colId xmlns:a16="http://schemas.microsoft.com/office/drawing/2014/main" val="3654639686"/>
                    </a:ext>
                  </a:extLst>
                </a:gridCol>
                <a:gridCol w="453118">
                  <a:extLst>
                    <a:ext uri="{9D8B030D-6E8A-4147-A177-3AD203B41FA5}">
                      <a16:colId xmlns:a16="http://schemas.microsoft.com/office/drawing/2014/main" val="699825816"/>
                    </a:ext>
                  </a:extLst>
                </a:gridCol>
                <a:gridCol w="453118">
                  <a:extLst>
                    <a:ext uri="{9D8B030D-6E8A-4147-A177-3AD203B41FA5}">
                      <a16:colId xmlns:a16="http://schemas.microsoft.com/office/drawing/2014/main" val="2266798975"/>
                    </a:ext>
                  </a:extLst>
                </a:gridCol>
              </a:tblGrid>
              <a:tr h="569686"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  <a:ea typeface="Cambria Math" panose="02040503050406030204" pitchFamily="18" charset="0"/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+mn-lt"/>
                          <a:ea typeface="Cambria Math" panose="02040503050406030204" pitchFamily="18" charset="0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800" b="0" dirty="0">
                        <a:solidFill>
                          <a:schemeClr val="tx1"/>
                        </a:solidFill>
                        <a:latin typeface="+mn-lt"/>
                        <a:ea typeface="Cambria Math" panose="020405030504060302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05399"/>
                  </a:ext>
                </a:extLst>
              </a:tr>
              <a:tr h="56968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latin typeface="+mn-lt"/>
                        <a:ea typeface="Cambria Math" panose="020405030504060302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  <a:ea typeface="Cambria Math" panose="02040503050406030204" pitchFamily="18" charset="0"/>
                        </a:rPr>
                        <a:t>9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  <a:ea typeface="Cambria Math" panose="02040503050406030204" pitchFamily="18" charset="0"/>
                        </a:rPr>
                        <a:t>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  <a:ea typeface="Cambria Math" panose="020405030504060302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>
                          <a:latin typeface="+mn-lt"/>
                          <a:ea typeface="Cambria Math" panose="02040503050406030204" pitchFamily="18" charset="0"/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01321"/>
                  </a:ext>
                </a:extLst>
              </a:tr>
              <a:tr h="569686">
                <a:tc>
                  <a:txBody>
                    <a:bodyPr/>
                    <a:lstStyle/>
                    <a:p>
                      <a:pPr algn="ctr"/>
                      <a:endParaRPr lang="en-GB" sz="2700" dirty="0">
                        <a:latin typeface="KG Primary Penmanship" panose="02000506000000020003" pitchFamily="2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700" dirty="0">
                        <a:latin typeface="KG Primary Penmanship" panose="02000506000000020003" pitchFamily="2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700" dirty="0">
                        <a:latin typeface="KG Primary Penmanship" panose="02000506000000020003" pitchFamily="2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700" dirty="0">
                        <a:latin typeface="KG Primary Penmanship" panose="02000506000000020003" pitchFamily="2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700" dirty="0">
                        <a:latin typeface="KG Primary Penmanship" panose="02000506000000020003" pitchFamily="2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945117"/>
                  </a:ext>
                </a:extLst>
              </a:tr>
            </a:tbl>
          </a:graphicData>
        </a:graphic>
      </p:graphicFrame>
      <p:sp>
        <p:nvSpPr>
          <p:cNvPr id="13" name="Oval 12"/>
          <p:cNvSpPr/>
          <p:nvPr/>
        </p:nvSpPr>
        <p:spPr>
          <a:xfrm>
            <a:off x="3534834" y="4440848"/>
            <a:ext cx="84088" cy="840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594144" y="4062784"/>
                <a:ext cx="67999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4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4144" y="4062784"/>
                <a:ext cx="679993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val 14"/>
          <p:cNvSpPr/>
          <p:nvPr/>
        </p:nvSpPr>
        <p:spPr>
          <a:xfrm>
            <a:off x="3534834" y="5006179"/>
            <a:ext cx="84088" cy="840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Oval 15"/>
          <p:cNvSpPr/>
          <p:nvPr/>
        </p:nvSpPr>
        <p:spPr>
          <a:xfrm>
            <a:off x="3534834" y="3875517"/>
            <a:ext cx="84088" cy="840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7" name="TextBox 16"/>
          <p:cNvSpPr txBox="1"/>
          <p:nvPr/>
        </p:nvSpPr>
        <p:spPr>
          <a:xfrm>
            <a:off x="3618922" y="327534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69188" y="3589786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48737" y="470486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91336" y="4704862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3694974" y="3663277"/>
            <a:ext cx="266700" cy="3762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896124" y="345970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2755496" y="3663277"/>
            <a:ext cx="266700" cy="3762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626236" y="33281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16078" y="345970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58397" y="4704862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331816" y="3663276"/>
            <a:ext cx="266700" cy="3762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121598" y="3318175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65985" y="3328174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18000" y="4704862"/>
            <a:ext cx="41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581486" y="3600251"/>
            <a:ext cx="5130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35.06 kilometres per hour faster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980795" y="2055426"/>
            <a:ext cx="141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35.06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7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  <p:bldP spid="7" grpId="0"/>
      <p:bldP spid="8" grpId="0"/>
      <p:bldP spid="9" grpId="0"/>
      <p:bldP spid="11" grpId="0"/>
      <p:bldP spid="11" grpId="1"/>
      <p:bldP spid="13" grpId="0" animBg="1"/>
      <p:bldP spid="14" grpId="0"/>
      <p:bldP spid="15" grpId="0" animBg="1"/>
      <p:bldP spid="16" grpId="0" animBg="1"/>
      <p:bldP spid="17" grpId="0"/>
      <p:bldP spid="18" grpId="0"/>
      <p:bldP spid="19" grpId="0"/>
      <p:bldP spid="20" grpId="0"/>
      <p:bldP spid="23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5"/>
          <p:cNvSpPr txBox="1"/>
          <p:nvPr/>
        </p:nvSpPr>
        <p:spPr>
          <a:xfrm>
            <a:off x="695551" y="506785"/>
            <a:ext cx="8240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2021 Epic travels at 96.14 kilometres per hour.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5550" y="1238039"/>
            <a:ext cx="8240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How many metres could the 2021 Epic travel in 30 minutes?</a:t>
            </a:r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2660" y="1867312"/>
            <a:ext cx="747045" cy="747045"/>
          </a:xfrm>
          <a:prstGeom prst="rect">
            <a:avLst/>
          </a:prstGeom>
        </p:spPr>
      </p:pic>
      <p:sp>
        <p:nvSpPr>
          <p:cNvPr id="7" name="TextBox 8"/>
          <p:cNvSpPr txBox="1"/>
          <p:nvPr/>
        </p:nvSpPr>
        <p:spPr>
          <a:xfrm>
            <a:off x="6865503" y="20100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707252" y="2141144"/>
            <a:ext cx="2795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1,000 m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 km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707252" y="2872398"/>
            <a:ext cx="2795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96.14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1,000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3242634" y="2872398"/>
            <a:ext cx="497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96,140 metres in 1 hour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5"/>
              <p:cNvSpPr txBox="1"/>
              <p:nvPr/>
            </p:nvSpPr>
            <p:spPr>
              <a:xfrm>
                <a:off x="692367" y="3442621"/>
                <a:ext cx="3571649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30 minutes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GB" sz="2800" b="0" i="0" dirty="0" smtClean="0"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hour</a:t>
                </a:r>
              </a:p>
            </p:txBody>
          </p:sp>
        </mc:Choice>
        <mc:Fallback xmlns=""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67" y="3442621"/>
                <a:ext cx="3571649" cy="777970"/>
              </a:xfrm>
              <a:prstGeom prst="rect">
                <a:avLst/>
              </a:prstGeom>
              <a:blipFill>
                <a:blip r:embed="rId8"/>
                <a:stretch>
                  <a:fillRect l="-3590" b="-94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5"/>
              <p:cNvSpPr txBox="1"/>
              <p:nvPr/>
            </p:nvSpPr>
            <p:spPr>
              <a:xfrm>
                <a:off x="692367" y="4236774"/>
                <a:ext cx="3571649" cy="777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800" b="0" i="0" dirty="0" smtClean="0">
                            <a:cs typeface="Calibri" panose="020F0502020204030204" pitchFamily="34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800" b="0" i="0" dirty="0" smtClean="0">
                            <a:cs typeface="Calibri" panose="020F0502020204030204" pitchFamily="34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GB" sz="2800" b="0" i="0" dirty="0" smtClean="0"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cs typeface="Calibri" panose="020F0502020204030204" pitchFamily="34" charset="0"/>
                  </a:rPr>
                  <a:t>of 96,140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endParaRPr lang="en-GB" sz="2800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4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367" y="4236774"/>
                <a:ext cx="3571649" cy="777970"/>
              </a:xfrm>
              <a:prstGeom prst="rect">
                <a:avLst/>
              </a:prstGeom>
              <a:blipFill>
                <a:blip r:embed="rId9"/>
                <a:stretch>
                  <a:fillRect b="-85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/>
          <p:nvPr/>
        </p:nvGrpSpPr>
        <p:grpSpPr>
          <a:xfrm>
            <a:off x="6111496" y="1889578"/>
            <a:ext cx="2747563" cy="2628121"/>
            <a:chOff x="268171" y="249049"/>
            <a:chExt cx="2498576" cy="2448272"/>
          </a:xfrm>
        </p:grpSpPr>
        <p:sp>
          <p:nvSpPr>
            <p:cNvPr id="16" name="Oval 15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" name="Straight Connector 18"/>
            <p:cNvCxnSpPr>
              <a:stCxn id="16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6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5"/>
          <p:cNvSpPr txBox="1"/>
          <p:nvPr/>
        </p:nvSpPr>
        <p:spPr>
          <a:xfrm>
            <a:off x="6982155" y="2114356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Calibri" panose="020F0502020204030204" pitchFamily="34" charset="0"/>
              </a:rPr>
              <a:t>96,140</a:t>
            </a:r>
          </a:p>
        </p:txBody>
      </p:sp>
      <p:sp>
        <p:nvSpPr>
          <p:cNvPr id="22" name="TextBox 5"/>
          <p:cNvSpPr txBox="1"/>
          <p:nvPr/>
        </p:nvSpPr>
        <p:spPr>
          <a:xfrm>
            <a:off x="6091895" y="3805798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Calibri" panose="020F0502020204030204" pitchFamily="34" charset="0"/>
              </a:rPr>
              <a:t>96,000</a:t>
            </a:r>
          </a:p>
        </p:txBody>
      </p:sp>
      <p:sp>
        <p:nvSpPr>
          <p:cNvPr id="23" name="TextBox 5"/>
          <p:cNvSpPr txBox="1"/>
          <p:nvPr/>
        </p:nvSpPr>
        <p:spPr>
          <a:xfrm>
            <a:off x="8013419" y="3805797"/>
            <a:ext cx="911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Calibri" panose="020F0502020204030204" pitchFamily="34" charset="0"/>
              </a:rPr>
              <a:t>140</a:t>
            </a:r>
          </a:p>
        </p:txBody>
      </p:sp>
      <p:sp>
        <p:nvSpPr>
          <p:cNvPr id="24" name="TextBox 5"/>
          <p:cNvSpPr txBox="1"/>
          <p:nvPr/>
        </p:nvSpPr>
        <p:spPr>
          <a:xfrm>
            <a:off x="6694882" y="4489170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Calibri" panose="020F0502020204030204" pitchFamily="34" charset="0"/>
              </a:rPr>
              <a:t>48,000</a:t>
            </a:r>
          </a:p>
        </p:txBody>
      </p:sp>
      <p:sp>
        <p:nvSpPr>
          <p:cNvPr id="25" name="TextBox 5"/>
          <p:cNvSpPr txBox="1"/>
          <p:nvPr/>
        </p:nvSpPr>
        <p:spPr>
          <a:xfrm>
            <a:off x="8701551" y="4491524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cs typeface="Calibri" panose="020F0502020204030204" pitchFamily="34" charset="0"/>
              </a:rPr>
              <a:t>70</a:t>
            </a:r>
          </a:p>
        </p:txBody>
      </p:sp>
      <p:sp>
        <p:nvSpPr>
          <p:cNvPr id="26" name="TextBox 5"/>
          <p:cNvSpPr txBox="1"/>
          <p:nvPr/>
        </p:nvSpPr>
        <p:spPr>
          <a:xfrm>
            <a:off x="5887559" y="4494365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400" dirty="0">
                <a:cs typeface="Calibri" panose="020F0502020204030204" pitchFamily="34" charset="0"/>
              </a:rPr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400" dirty="0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7" name="TextBox 5"/>
          <p:cNvSpPr txBox="1"/>
          <p:nvPr/>
        </p:nvSpPr>
        <p:spPr>
          <a:xfrm>
            <a:off x="7903747" y="4499542"/>
            <a:ext cx="1714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÷</a:t>
            </a:r>
            <a:r>
              <a:rPr lang="en-GB" sz="2400" dirty="0">
                <a:cs typeface="Calibri" panose="020F0502020204030204" pitchFamily="34" charset="0"/>
              </a:rPr>
              <a:t> 2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lang="en-GB" sz="2400" dirty="0"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8" name="TextBox 5"/>
          <p:cNvSpPr txBox="1"/>
          <p:nvPr/>
        </p:nvSpPr>
        <p:spPr>
          <a:xfrm>
            <a:off x="2870691" y="4391109"/>
            <a:ext cx="2512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cs typeface="Calibri" panose="020F0502020204030204" pitchFamily="34" charset="0"/>
              </a:rPr>
              <a:t>48,070 metres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364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7" grpId="1"/>
      <p:bldP spid="8" grpId="0"/>
      <p:bldP spid="9" grpId="0"/>
      <p:bldP spid="10" grpId="0"/>
      <p:bldP spid="12" grpId="0"/>
      <p:bldP spid="14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4.1|5.2|19.6|7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2.5|6.7|0.9|7.7|4.1|0.6|5.9|0.6|1.1|1.2|1|0.8|1.2|2.7|7.5|7|11.9|1.4|6.6|3.3|6.1|0.8|2.1|2.2|0.7|5.4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11.4|5.1|4.3|2.6|7.2|3.8|4.4|1.1|8.6|3.9|2.5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2.2|3.1|5.2|4.6|16.8|2.2|12.4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1.2|0.3|3.5|5.6|0.5|0.6|2.5|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2|1.6|10.1|4.5|3|4.5|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1.7|9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0.5|1.7|1.2|12.6|13.3|9.4|9.2|0.6|0.5|3.5|1.5|3.3|0.5|0.5|1.5|2.8|0.7|0.5|2.6|5.7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5.3|10.5|7|7.7|4.4|9.5|9.7|10.5|1.2|3.8|1.6|1.6|0.9|5|3.9|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4|5.1|2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BC5F11-B40C-47FE-884A-FCBB85ED7B57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cee99ee9-287b-4f9a-957c-ba5ae7375c9a"/>
    <ds:schemaRef ds:uri="522d4c35-b548-4432-90ae-af4376e1c4b4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1789</TotalTime>
  <Words>364</Words>
  <Application>Microsoft Office PowerPoint</Application>
  <PresentationFormat>A4 Paper (210x297 mm)</PresentationFormat>
  <Paragraphs>128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Bariol Bold</vt:lpstr>
      <vt:lpstr>Berlin Sans FB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81</cp:revision>
  <dcterms:created xsi:type="dcterms:W3CDTF">2019-10-15T10:24:11Z</dcterms:created>
  <dcterms:modified xsi:type="dcterms:W3CDTF">2021-06-30T07:34:18Z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