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60" r:id="rId5"/>
    <p:sldId id="264" r:id="rId6"/>
    <p:sldId id="268" r:id="rId7"/>
    <p:sldId id="269" r:id="rId8"/>
    <p:sldId id="280" r:id="rId9"/>
    <p:sldId id="271" r:id="rId10"/>
    <p:sldId id="272" r:id="rId11"/>
    <p:sldId id="281" r:id="rId12"/>
    <p:sldId id="263" r:id="rId13"/>
    <p:sldId id="274" r:id="rId14"/>
    <p:sldId id="273" r:id="rId15"/>
    <p:sldId id="275" r:id="rId16"/>
    <p:sldId id="276" r:id="rId17"/>
    <p:sldId id="277" r:id="rId18"/>
    <p:sldId id="278" r:id="rId19"/>
    <p:sldId id="267" r:id="rId20"/>
    <p:sldId id="279" r:id="rId2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3300"/>
    <a:srgbClr val="CC0000"/>
    <a:srgbClr val="3850A3"/>
    <a:srgbClr val="F5A3C6"/>
    <a:srgbClr val="F5F8FD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66" autoAdjust="0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8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A68E75B5-6A91-4C7B-9E28-050445CAB93C}"/>
    <pc:docChg chg="undo custSel modSld">
      <pc:chgData name="James Clegg" userId="c6df1435-7a36-4b38-be4d-16e68e91152f" providerId="ADAL" clId="{A68E75B5-6A91-4C7B-9E28-050445CAB93C}" dt="2021-03-19T19:40:45.403" v="253" actId="1036"/>
      <pc:docMkLst>
        <pc:docMk/>
      </pc:docMkLst>
      <pc:sldChg chg="addSp">
        <pc:chgData name="James Clegg" userId="c6df1435-7a36-4b38-be4d-16e68e91152f" providerId="ADAL" clId="{A68E75B5-6A91-4C7B-9E28-050445CAB93C}" dt="2021-03-19T15:26:06.267" v="0"/>
        <pc:sldMkLst>
          <pc:docMk/>
          <pc:sldMk cId="2181109590" sldId="260"/>
        </pc:sldMkLst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3" creationId="{C52C9230-E054-4962-B096-CC9E1D20CEFF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4" creationId="{73EDCEDB-5C40-4325-9086-BBC680947092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5" creationId="{970CE381-F278-49C8-B2DF-979064F8288C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6" creationId="{F7E7AF22-8FB3-49DA-B781-783B9799FDF9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7" creationId="{0E78A8D4-6D7D-4FF8-8D27-37394AC59776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8" creationId="{E40C82ED-758C-456F-A6CA-DAF7616E4C0C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9" creationId="{42064BC4-C905-4D85-B3A4-B386CAC3BB25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10" creationId="{CBFC4A3A-BF55-4175-8033-14D85B78E40F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11" creationId="{76F7BF6A-7611-404B-B3AF-6CDA9EB83C03}"/>
          </ac:picMkLst>
        </pc:picChg>
        <pc:picChg chg="add">
          <ac:chgData name="James Clegg" userId="c6df1435-7a36-4b38-be4d-16e68e91152f" providerId="ADAL" clId="{A68E75B5-6A91-4C7B-9E28-050445CAB93C}" dt="2021-03-19T15:26:06.267" v="0"/>
          <ac:picMkLst>
            <pc:docMk/>
            <pc:sldMk cId="2181109590" sldId="260"/>
            <ac:picMk id="12" creationId="{DF27A61D-4DFF-4576-B50F-533E1BB10BAB}"/>
          </ac:picMkLst>
        </pc:picChg>
      </pc:sldChg>
      <pc:sldChg chg="addSp delSp modSp modAnim">
        <pc:chgData name="James Clegg" userId="c6df1435-7a36-4b38-be4d-16e68e91152f" providerId="ADAL" clId="{A68E75B5-6A91-4C7B-9E28-050445CAB93C}" dt="2021-03-19T19:33:30.520" v="193" actId="1076"/>
        <pc:sldMkLst>
          <pc:docMk/>
          <pc:sldMk cId="250938832" sldId="263"/>
        </pc:sldMkLst>
        <pc:grpChg chg="add mod">
          <ac:chgData name="James Clegg" userId="c6df1435-7a36-4b38-be4d-16e68e91152f" providerId="ADAL" clId="{A68E75B5-6A91-4C7B-9E28-050445CAB93C}" dt="2021-03-19T19:31:30.696" v="173" actId="1076"/>
          <ac:grpSpMkLst>
            <pc:docMk/>
            <pc:sldMk cId="250938832" sldId="263"/>
            <ac:grpSpMk id="4" creationId="{96B59435-9D13-4CB1-A1DB-04E9998AB71B}"/>
          </ac:grpSpMkLst>
        </pc:grpChg>
        <pc:grpChg chg="del">
          <ac:chgData name="James Clegg" userId="c6df1435-7a36-4b38-be4d-16e68e91152f" providerId="ADAL" clId="{A68E75B5-6A91-4C7B-9E28-050445CAB93C}" dt="2021-03-19T19:31:26.097" v="172" actId="478"/>
          <ac:grpSpMkLst>
            <pc:docMk/>
            <pc:sldMk cId="250938832" sldId="263"/>
            <ac:grpSpMk id="31" creationId="{00000000-0000-0000-0000-000000000000}"/>
          </ac:grpSpMkLst>
        </pc:grpChg>
        <pc:grpChg chg="add mod">
          <ac:chgData name="James Clegg" userId="c6df1435-7a36-4b38-be4d-16e68e91152f" providerId="ADAL" clId="{A68E75B5-6A91-4C7B-9E28-050445CAB93C}" dt="2021-03-19T19:30:50.434" v="169" actId="164"/>
          <ac:grpSpMkLst>
            <pc:docMk/>
            <pc:sldMk cId="250938832" sldId="263"/>
            <ac:grpSpMk id="40" creationId="{866398BA-C456-4165-B812-9DD697E1F5F5}"/>
          </ac:grpSpMkLst>
        </pc:grpChg>
        <pc:picChg chg="add mod">
          <ac:chgData name="James Clegg" userId="c6df1435-7a36-4b38-be4d-16e68e91152f" providerId="ADAL" clId="{A68E75B5-6A91-4C7B-9E28-050445CAB93C}" dt="2021-03-19T19:30:50.434" v="169" actId="164"/>
          <ac:picMkLst>
            <pc:docMk/>
            <pc:sldMk cId="250938832" sldId="263"/>
            <ac:picMk id="3" creationId="{99FFB39D-0EDD-4DB6-8B42-567F78E7F164}"/>
          </ac:picMkLst>
        </pc:picChg>
        <pc:picChg chg="mod modCrop">
          <ac:chgData name="James Clegg" userId="c6df1435-7a36-4b38-be4d-16e68e91152f" providerId="ADAL" clId="{A68E75B5-6A91-4C7B-9E28-050445CAB93C}" dt="2021-03-19T19:33:26.304" v="191" actId="1076"/>
          <ac:picMkLst>
            <pc:docMk/>
            <pc:sldMk cId="250938832" sldId="263"/>
            <ac:picMk id="27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3:30.520" v="193" actId="1076"/>
          <ac:picMkLst>
            <pc:docMk/>
            <pc:sldMk cId="250938832" sldId="263"/>
            <ac:picMk id="28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3:23.280" v="190" actId="1076"/>
          <ac:picMkLst>
            <pc:docMk/>
            <pc:sldMk cId="250938832" sldId="263"/>
            <ac:picMk id="29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3:28.337" v="192" actId="1076"/>
          <ac:picMkLst>
            <pc:docMk/>
            <pc:sldMk cId="250938832" sldId="263"/>
            <ac:picMk id="30" creationId="{00000000-0000-0000-0000-000000000000}"/>
          </ac:picMkLst>
        </pc:picChg>
      </pc:sldChg>
      <pc:sldChg chg="addSp delSp modSp">
        <pc:chgData name="James Clegg" userId="c6df1435-7a36-4b38-be4d-16e68e91152f" providerId="ADAL" clId="{A68E75B5-6A91-4C7B-9E28-050445CAB93C}" dt="2021-03-19T19:36:24.014" v="214" actId="553"/>
        <pc:sldMkLst>
          <pc:docMk/>
          <pc:sldMk cId="2193459422" sldId="273"/>
        </pc:sldMkLst>
        <pc:spChg chg="mod">
          <ac:chgData name="James Clegg" userId="c6df1435-7a36-4b38-be4d-16e68e91152f" providerId="ADAL" clId="{A68E75B5-6A91-4C7B-9E28-050445CAB93C}" dt="2021-03-19T19:36:24.014" v="214" actId="553"/>
          <ac:spMkLst>
            <pc:docMk/>
            <pc:sldMk cId="2193459422" sldId="273"/>
            <ac:spMk id="69" creationId="{00000000-0000-0000-0000-000000000000}"/>
          </ac:spMkLst>
        </pc:spChg>
        <pc:spChg chg="mod">
          <ac:chgData name="James Clegg" userId="c6df1435-7a36-4b38-be4d-16e68e91152f" providerId="ADAL" clId="{A68E75B5-6A91-4C7B-9E28-050445CAB93C}" dt="2021-03-19T19:36:24.014" v="214" actId="553"/>
          <ac:spMkLst>
            <pc:docMk/>
            <pc:sldMk cId="2193459422" sldId="273"/>
            <ac:spMk id="73" creationId="{00000000-0000-0000-0000-000000000000}"/>
          </ac:spMkLst>
        </pc:spChg>
        <pc:grpChg chg="del">
          <ac:chgData name="James Clegg" userId="c6df1435-7a36-4b38-be4d-16e68e91152f" providerId="ADAL" clId="{A68E75B5-6A91-4C7B-9E28-050445CAB93C}" dt="2021-03-19T19:33:56.983" v="196" actId="478"/>
          <ac:grpSpMkLst>
            <pc:docMk/>
            <pc:sldMk cId="2193459422" sldId="273"/>
            <ac:grpSpMk id="31" creationId="{00000000-0000-0000-0000-000000000000}"/>
          </ac:grpSpMkLst>
        </pc:grpChg>
        <pc:grpChg chg="add">
          <ac:chgData name="James Clegg" userId="c6df1435-7a36-4b38-be4d-16e68e91152f" providerId="ADAL" clId="{A68E75B5-6A91-4C7B-9E28-050445CAB93C}" dt="2021-03-19T19:33:57.313" v="197"/>
          <ac:grpSpMkLst>
            <pc:docMk/>
            <pc:sldMk cId="2193459422" sldId="273"/>
            <ac:grpSpMk id="74" creationId="{523AD50A-44FC-4D51-BE47-8CBE3468DBC0}"/>
          </ac:grpSpMkLst>
        </pc:grpChg>
        <pc:picChg chg="del">
          <ac:chgData name="James Clegg" userId="c6df1435-7a36-4b38-be4d-16e68e91152f" providerId="ADAL" clId="{A68E75B5-6A91-4C7B-9E28-050445CAB93C}" dt="2021-03-19T19:33:56.983" v="196" actId="478"/>
          <ac:picMkLst>
            <pc:docMk/>
            <pc:sldMk cId="2193459422" sldId="273"/>
            <ac:picMk id="27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3:56.983" v="196" actId="478"/>
          <ac:picMkLst>
            <pc:docMk/>
            <pc:sldMk cId="2193459422" sldId="273"/>
            <ac:picMk id="28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3:56.983" v="196" actId="478"/>
          <ac:picMkLst>
            <pc:docMk/>
            <pc:sldMk cId="2193459422" sldId="273"/>
            <ac:picMk id="29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3:56.983" v="196" actId="478"/>
          <ac:picMkLst>
            <pc:docMk/>
            <pc:sldMk cId="2193459422" sldId="273"/>
            <ac:picMk id="30" creationId="{00000000-0000-0000-0000-000000000000}"/>
          </ac:picMkLst>
        </pc:picChg>
        <pc:picChg chg="add">
          <ac:chgData name="James Clegg" userId="c6df1435-7a36-4b38-be4d-16e68e91152f" providerId="ADAL" clId="{A68E75B5-6A91-4C7B-9E28-050445CAB93C}" dt="2021-03-19T19:33:57.313" v="197"/>
          <ac:picMkLst>
            <pc:docMk/>
            <pc:sldMk cId="2193459422" sldId="273"/>
            <ac:picMk id="45" creationId="{BA957E83-FE11-4599-A58E-879F20576B13}"/>
          </ac:picMkLst>
        </pc:picChg>
        <pc:picChg chg="add">
          <ac:chgData name="James Clegg" userId="c6df1435-7a36-4b38-be4d-16e68e91152f" providerId="ADAL" clId="{A68E75B5-6A91-4C7B-9E28-050445CAB93C}" dt="2021-03-19T19:33:57.313" v="197"/>
          <ac:picMkLst>
            <pc:docMk/>
            <pc:sldMk cId="2193459422" sldId="273"/>
            <ac:picMk id="46" creationId="{C0B76446-D92A-4948-A5AD-8E17C4E9B04D}"/>
          </ac:picMkLst>
        </pc:picChg>
        <pc:picChg chg="add">
          <ac:chgData name="James Clegg" userId="c6df1435-7a36-4b38-be4d-16e68e91152f" providerId="ADAL" clId="{A68E75B5-6A91-4C7B-9E28-050445CAB93C}" dt="2021-03-19T19:33:57.313" v="197"/>
          <ac:picMkLst>
            <pc:docMk/>
            <pc:sldMk cId="2193459422" sldId="273"/>
            <ac:picMk id="48" creationId="{604BE752-5743-468C-9A18-945B3020478C}"/>
          </ac:picMkLst>
        </pc:picChg>
        <pc:picChg chg="add">
          <ac:chgData name="James Clegg" userId="c6df1435-7a36-4b38-be4d-16e68e91152f" providerId="ADAL" clId="{A68E75B5-6A91-4C7B-9E28-050445CAB93C}" dt="2021-03-19T19:33:57.313" v="197"/>
          <ac:picMkLst>
            <pc:docMk/>
            <pc:sldMk cId="2193459422" sldId="273"/>
            <ac:picMk id="55" creationId="{B8720C9F-8499-4B46-89E4-3180C45B8AC7}"/>
          </ac:picMkLst>
        </pc:picChg>
      </pc:sldChg>
      <pc:sldChg chg="addSp delSp modAnim">
        <pc:chgData name="James Clegg" userId="c6df1435-7a36-4b38-be4d-16e68e91152f" providerId="ADAL" clId="{A68E75B5-6A91-4C7B-9E28-050445CAB93C}" dt="2021-03-19T19:36:00.885" v="213"/>
        <pc:sldMkLst>
          <pc:docMk/>
          <pc:sldMk cId="2819996326" sldId="274"/>
        </pc:sldMkLst>
        <pc:grpChg chg="del">
          <ac:chgData name="James Clegg" userId="c6df1435-7a36-4b38-be4d-16e68e91152f" providerId="ADAL" clId="{A68E75B5-6A91-4C7B-9E28-050445CAB93C}" dt="2021-03-19T19:33:49.518" v="194" actId="478"/>
          <ac:grpSpMkLst>
            <pc:docMk/>
            <pc:sldMk cId="2819996326" sldId="274"/>
            <ac:grpSpMk id="31" creationId="{00000000-0000-0000-0000-000000000000}"/>
          </ac:grpSpMkLst>
        </pc:grpChg>
        <pc:grpChg chg="add">
          <ac:chgData name="James Clegg" userId="c6df1435-7a36-4b38-be4d-16e68e91152f" providerId="ADAL" clId="{A68E75B5-6A91-4C7B-9E28-050445CAB93C}" dt="2021-03-19T19:33:49.828" v="195"/>
          <ac:grpSpMkLst>
            <pc:docMk/>
            <pc:sldMk cId="2819996326" sldId="274"/>
            <ac:grpSpMk id="67" creationId="{55C51B91-FB49-4C2F-96C8-C98C8BD28F7B}"/>
          </ac:grpSpMkLst>
        </pc:grpChg>
        <pc:picChg chg="del">
          <ac:chgData name="James Clegg" userId="c6df1435-7a36-4b38-be4d-16e68e91152f" providerId="ADAL" clId="{A68E75B5-6A91-4C7B-9E28-050445CAB93C}" dt="2021-03-19T19:33:49.518" v="194" actId="478"/>
          <ac:picMkLst>
            <pc:docMk/>
            <pc:sldMk cId="2819996326" sldId="274"/>
            <ac:picMk id="27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3:49.518" v="194" actId="478"/>
          <ac:picMkLst>
            <pc:docMk/>
            <pc:sldMk cId="2819996326" sldId="274"/>
            <ac:picMk id="28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3:49.518" v="194" actId="478"/>
          <ac:picMkLst>
            <pc:docMk/>
            <pc:sldMk cId="2819996326" sldId="274"/>
            <ac:picMk id="29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3:49.518" v="194" actId="478"/>
          <ac:picMkLst>
            <pc:docMk/>
            <pc:sldMk cId="2819996326" sldId="274"/>
            <ac:picMk id="30" creationId="{00000000-0000-0000-0000-000000000000}"/>
          </ac:picMkLst>
        </pc:picChg>
        <pc:picChg chg="add">
          <ac:chgData name="James Clegg" userId="c6df1435-7a36-4b38-be4d-16e68e91152f" providerId="ADAL" clId="{A68E75B5-6A91-4C7B-9E28-050445CAB93C}" dt="2021-03-19T19:33:49.828" v="195"/>
          <ac:picMkLst>
            <pc:docMk/>
            <pc:sldMk cId="2819996326" sldId="274"/>
            <ac:picMk id="42" creationId="{F8CABBE0-E010-43BC-88D4-3B7B0DA21BEC}"/>
          </ac:picMkLst>
        </pc:picChg>
        <pc:picChg chg="add">
          <ac:chgData name="James Clegg" userId="c6df1435-7a36-4b38-be4d-16e68e91152f" providerId="ADAL" clId="{A68E75B5-6A91-4C7B-9E28-050445CAB93C}" dt="2021-03-19T19:33:49.828" v="195"/>
          <ac:picMkLst>
            <pc:docMk/>
            <pc:sldMk cId="2819996326" sldId="274"/>
            <ac:picMk id="64" creationId="{1F21BC14-71E2-4D8D-84B5-1946DDED431E}"/>
          </ac:picMkLst>
        </pc:picChg>
        <pc:picChg chg="add">
          <ac:chgData name="James Clegg" userId="c6df1435-7a36-4b38-be4d-16e68e91152f" providerId="ADAL" clId="{A68E75B5-6A91-4C7B-9E28-050445CAB93C}" dt="2021-03-19T19:33:49.828" v="195"/>
          <ac:picMkLst>
            <pc:docMk/>
            <pc:sldMk cId="2819996326" sldId="274"/>
            <ac:picMk id="65" creationId="{8F6AD26E-B9D4-4FB2-96F9-E2BAD81B598C}"/>
          </ac:picMkLst>
        </pc:picChg>
        <pc:picChg chg="add">
          <ac:chgData name="James Clegg" userId="c6df1435-7a36-4b38-be4d-16e68e91152f" providerId="ADAL" clId="{A68E75B5-6A91-4C7B-9E28-050445CAB93C}" dt="2021-03-19T19:33:49.828" v="195"/>
          <ac:picMkLst>
            <pc:docMk/>
            <pc:sldMk cId="2819996326" sldId="274"/>
            <ac:picMk id="66" creationId="{3E2E28EF-9861-4D22-9A19-C34BC3039D64}"/>
          </ac:picMkLst>
        </pc:picChg>
      </pc:sldChg>
      <pc:sldChg chg="addSp delSp modSp">
        <pc:chgData name="James Clegg" userId="c6df1435-7a36-4b38-be4d-16e68e91152f" providerId="ADAL" clId="{A68E75B5-6A91-4C7B-9E28-050445CAB93C}" dt="2021-03-19T19:36:57.759" v="215" actId="553"/>
        <pc:sldMkLst>
          <pc:docMk/>
          <pc:sldMk cId="1348832579" sldId="275"/>
        </pc:sldMkLst>
        <pc:spChg chg="mod">
          <ac:chgData name="James Clegg" userId="c6df1435-7a36-4b38-be4d-16e68e91152f" providerId="ADAL" clId="{A68E75B5-6A91-4C7B-9E28-050445CAB93C}" dt="2021-03-19T19:36:57.759" v="215" actId="553"/>
          <ac:spMkLst>
            <pc:docMk/>
            <pc:sldMk cId="1348832579" sldId="275"/>
            <ac:spMk id="69" creationId="{00000000-0000-0000-0000-000000000000}"/>
          </ac:spMkLst>
        </pc:spChg>
        <pc:spChg chg="mod">
          <ac:chgData name="James Clegg" userId="c6df1435-7a36-4b38-be4d-16e68e91152f" providerId="ADAL" clId="{A68E75B5-6A91-4C7B-9E28-050445CAB93C}" dt="2021-03-19T19:36:57.759" v="215" actId="553"/>
          <ac:spMkLst>
            <pc:docMk/>
            <pc:sldMk cId="1348832579" sldId="275"/>
            <ac:spMk id="72" creationId="{00000000-0000-0000-0000-000000000000}"/>
          </ac:spMkLst>
        </pc:spChg>
        <pc:grpChg chg="del">
          <ac:chgData name="James Clegg" userId="c6df1435-7a36-4b38-be4d-16e68e91152f" providerId="ADAL" clId="{A68E75B5-6A91-4C7B-9E28-050445CAB93C}" dt="2021-03-19T19:34:04.689" v="198" actId="478"/>
          <ac:grpSpMkLst>
            <pc:docMk/>
            <pc:sldMk cId="1348832579" sldId="275"/>
            <ac:grpSpMk id="31" creationId="{00000000-0000-0000-0000-000000000000}"/>
          </ac:grpSpMkLst>
        </pc:grpChg>
        <pc:grpChg chg="add">
          <ac:chgData name="James Clegg" userId="c6df1435-7a36-4b38-be4d-16e68e91152f" providerId="ADAL" clId="{A68E75B5-6A91-4C7B-9E28-050445CAB93C}" dt="2021-03-19T19:34:05.095" v="199"/>
          <ac:grpSpMkLst>
            <pc:docMk/>
            <pc:sldMk cId="1348832579" sldId="275"/>
            <ac:grpSpMk id="55" creationId="{056951DA-6404-4A27-8FFE-CA68D0F9A5EE}"/>
          </ac:grpSpMkLst>
        </pc:grpChg>
        <pc:picChg chg="del">
          <ac:chgData name="James Clegg" userId="c6df1435-7a36-4b38-be4d-16e68e91152f" providerId="ADAL" clId="{A68E75B5-6A91-4C7B-9E28-050445CAB93C}" dt="2021-03-19T19:34:04.689" v="198" actId="478"/>
          <ac:picMkLst>
            <pc:docMk/>
            <pc:sldMk cId="1348832579" sldId="275"/>
            <ac:picMk id="27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4:04.689" v="198" actId="478"/>
          <ac:picMkLst>
            <pc:docMk/>
            <pc:sldMk cId="1348832579" sldId="275"/>
            <ac:picMk id="28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4:04.689" v="198" actId="478"/>
          <ac:picMkLst>
            <pc:docMk/>
            <pc:sldMk cId="1348832579" sldId="275"/>
            <ac:picMk id="29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4:04.689" v="198" actId="478"/>
          <ac:picMkLst>
            <pc:docMk/>
            <pc:sldMk cId="1348832579" sldId="275"/>
            <ac:picMk id="30" creationId="{00000000-0000-0000-0000-000000000000}"/>
          </ac:picMkLst>
        </pc:picChg>
        <pc:picChg chg="add">
          <ac:chgData name="James Clegg" userId="c6df1435-7a36-4b38-be4d-16e68e91152f" providerId="ADAL" clId="{A68E75B5-6A91-4C7B-9E28-050445CAB93C}" dt="2021-03-19T19:34:05.095" v="199"/>
          <ac:picMkLst>
            <pc:docMk/>
            <pc:sldMk cId="1348832579" sldId="275"/>
            <ac:picMk id="44" creationId="{9A2DAABD-4FD6-4675-B7A8-8DB8D95730E7}"/>
          </ac:picMkLst>
        </pc:picChg>
        <pc:picChg chg="add">
          <ac:chgData name="James Clegg" userId="c6df1435-7a36-4b38-be4d-16e68e91152f" providerId="ADAL" clId="{A68E75B5-6A91-4C7B-9E28-050445CAB93C}" dt="2021-03-19T19:34:05.095" v="199"/>
          <ac:picMkLst>
            <pc:docMk/>
            <pc:sldMk cId="1348832579" sldId="275"/>
            <ac:picMk id="45" creationId="{CAA39646-EE15-4390-B5BE-9B04E32D062D}"/>
          </ac:picMkLst>
        </pc:picChg>
        <pc:picChg chg="add">
          <ac:chgData name="James Clegg" userId="c6df1435-7a36-4b38-be4d-16e68e91152f" providerId="ADAL" clId="{A68E75B5-6A91-4C7B-9E28-050445CAB93C}" dt="2021-03-19T19:34:05.095" v="199"/>
          <ac:picMkLst>
            <pc:docMk/>
            <pc:sldMk cId="1348832579" sldId="275"/>
            <ac:picMk id="46" creationId="{DB89E514-FAF2-4FB3-A939-1A40C1CE827F}"/>
          </ac:picMkLst>
        </pc:picChg>
        <pc:picChg chg="add">
          <ac:chgData name="James Clegg" userId="c6df1435-7a36-4b38-be4d-16e68e91152f" providerId="ADAL" clId="{A68E75B5-6A91-4C7B-9E28-050445CAB93C}" dt="2021-03-19T19:34:05.095" v="199"/>
          <ac:picMkLst>
            <pc:docMk/>
            <pc:sldMk cId="1348832579" sldId="275"/>
            <ac:picMk id="48" creationId="{CC533299-1FC4-4B3C-9746-A6F12D42C422}"/>
          </ac:picMkLst>
        </pc:picChg>
      </pc:sldChg>
      <pc:sldChg chg="addSp delSp">
        <pc:chgData name="James Clegg" userId="c6df1435-7a36-4b38-be4d-16e68e91152f" providerId="ADAL" clId="{A68E75B5-6A91-4C7B-9E28-050445CAB93C}" dt="2021-03-19T19:34:27.890" v="201"/>
        <pc:sldMkLst>
          <pc:docMk/>
          <pc:sldMk cId="3320661013" sldId="276"/>
        </pc:sldMkLst>
        <pc:grpChg chg="del">
          <ac:chgData name="James Clegg" userId="c6df1435-7a36-4b38-be4d-16e68e91152f" providerId="ADAL" clId="{A68E75B5-6A91-4C7B-9E28-050445CAB93C}" dt="2021-03-19T19:34:27.390" v="200" actId="478"/>
          <ac:grpSpMkLst>
            <pc:docMk/>
            <pc:sldMk cId="3320661013" sldId="276"/>
            <ac:grpSpMk id="31" creationId="{00000000-0000-0000-0000-000000000000}"/>
          </ac:grpSpMkLst>
        </pc:grpChg>
        <pc:grpChg chg="add">
          <ac:chgData name="James Clegg" userId="c6df1435-7a36-4b38-be4d-16e68e91152f" providerId="ADAL" clId="{A68E75B5-6A91-4C7B-9E28-050445CAB93C}" dt="2021-03-19T19:34:27.890" v="201"/>
          <ac:grpSpMkLst>
            <pc:docMk/>
            <pc:sldMk cId="3320661013" sldId="276"/>
            <ac:grpSpMk id="44" creationId="{7870CE29-CBA7-417E-83F4-A2CA78373198}"/>
          </ac:grpSpMkLst>
        </pc:grpChg>
        <pc:picChg chg="del">
          <ac:chgData name="James Clegg" userId="c6df1435-7a36-4b38-be4d-16e68e91152f" providerId="ADAL" clId="{A68E75B5-6A91-4C7B-9E28-050445CAB93C}" dt="2021-03-19T19:34:27.390" v="200" actId="478"/>
          <ac:picMkLst>
            <pc:docMk/>
            <pc:sldMk cId="3320661013" sldId="276"/>
            <ac:picMk id="27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4:27.390" v="200" actId="478"/>
          <ac:picMkLst>
            <pc:docMk/>
            <pc:sldMk cId="3320661013" sldId="276"/>
            <ac:picMk id="28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4:27.390" v="200" actId="478"/>
          <ac:picMkLst>
            <pc:docMk/>
            <pc:sldMk cId="3320661013" sldId="276"/>
            <ac:picMk id="29" creationId="{00000000-0000-0000-0000-000000000000}"/>
          </ac:picMkLst>
        </pc:picChg>
        <pc:picChg chg="del">
          <ac:chgData name="James Clegg" userId="c6df1435-7a36-4b38-be4d-16e68e91152f" providerId="ADAL" clId="{A68E75B5-6A91-4C7B-9E28-050445CAB93C}" dt="2021-03-19T19:34:27.390" v="200" actId="478"/>
          <ac:picMkLst>
            <pc:docMk/>
            <pc:sldMk cId="3320661013" sldId="276"/>
            <ac:picMk id="30" creationId="{00000000-0000-0000-0000-000000000000}"/>
          </ac:picMkLst>
        </pc:picChg>
        <pc:picChg chg="add">
          <ac:chgData name="James Clegg" userId="c6df1435-7a36-4b38-be4d-16e68e91152f" providerId="ADAL" clId="{A68E75B5-6A91-4C7B-9E28-050445CAB93C}" dt="2021-03-19T19:34:27.890" v="201"/>
          <ac:picMkLst>
            <pc:docMk/>
            <pc:sldMk cId="3320661013" sldId="276"/>
            <ac:picMk id="38" creationId="{567E6B1E-4DD1-426C-9227-A32412FF8DC9}"/>
          </ac:picMkLst>
        </pc:picChg>
        <pc:picChg chg="add">
          <ac:chgData name="James Clegg" userId="c6df1435-7a36-4b38-be4d-16e68e91152f" providerId="ADAL" clId="{A68E75B5-6A91-4C7B-9E28-050445CAB93C}" dt="2021-03-19T19:34:27.890" v="201"/>
          <ac:picMkLst>
            <pc:docMk/>
            <pc:sldMk cId="3320661013" sldId="276"/>
            <ac:picMk id="39" creationId="{F068473E-A51D-43C2-A708-F9A9E5FFF391}"/>
          </ac:picMkLst>
        </pc:picChg>
        <pc:picChg chg="add">
          <ac:chgData name="James Clegg" userId="c6df1435-7a36-4b38-be4d-16e68e91152f" providerId="ADAL" clId="{A68E75B5-6A91-4C7B-9E28-050445CAB93C}" dt="2021-03-19T19:34:27.890" v="201"/>
          <ac:picMkLst>
            <pc:docMk/>
            <pc:sldMk cId="3320661013" sldId="276"/>
            <ac:picMk id="40" creationId="{307CE8B9-D9F2-4D31-8561-649F85B7AA98}"/>
          </ac:picMkLst>
        </pc:picChg>
        <pc:picChg chg="add">
          <ac:chgData name="James Clegg" userId="c6df1435-7a36-4b38-be4d-16e68e91152f" providerId="ADAL" clId="{A68E75B5-6A91-4C7B-9E28-050445CAB93C}" dt="2021-03-19T19:34:27.890" v="201"/>
          <ac:picMkLst>
            <pc:docMk/>
            <pc:sldMk cId="3320661013" sldId="276"/>
            <ac:picMk id="42" creationId="{7394C73E-0350-4EE0-9131-DA7F0970D750}"/>
          </ac:picMkLst>
        </pc:picChg>
      </pc:sldChg>
      <pc:sldChg chg="addSp delSp modSp">
        <pc:chgData name="James Clegg" userId="c6df1435-7a36-4b38-be4d-16e68e91152f" providerId="ADAL" clId="{A68E75B5-6A91-4C7B-9E28-050445CAB93C}" dt="2021-03-19T19:39:08.515" v="234" actId="1076"/>
        <pc:sldMkLst>
          <pc:docMk/>
          <pc:sldMk cId="2775261302" sldId="277"/>
        </pc:sldMkLst>
        <pc:spChg chg="add del mod">
          <ac:chgData name="James Clegg" userId="c6df1435-7a36-4b38-be4d-16e68e91152f" providerId="ADAL" clId="{A68E75B5-6A91-4C7B-9E28-050445CAB93C}" dt="2021-03-19T15:27:52.643" v="11" actId="478"/>
          <ac:spMkLst>
            <pc:docMk/>
            <pc:sldMk cId="2775261302" sldId="277"/>
            <ac:spMk id="5" creationId="{AC876105-E9C6-44B2-87CD-16BDA1B0FC70}"/>
          </ac:spMkLst>
        </pc:spChg>
        <pc:spChg chg="add mod">
          <ac:chgData name="James Clegg" userId="c6df1435-7a36-4b38-be4d-16e68e91152f" providerId="ADAL" clId="{A68E75B5-6A91-4C7B-9E28-050445CAB93C}" dt="2021-03-19T19:27:28.548" v="124" actId="164"/>
          <ac:spMkLst>
            <pc:docMk/>
            <pc:sldMk cId="2775261302" sldId="277"/>
            <ac:spMk id="6" creationId="{F22ADF3F-3F11-4298-8FAF-51C1F76E3E5E}"/>
          </ac:spMkLst>
        </pc:spChg>
        <pc:spChg chg="add mod">
          <ac:chgData name="James Clegg" userId="c6df1435-7a36-4b38-be4d-16e68e91152f" providerId="ADAL" clId="{A68E75B5-6A91-4C7B-9E28-050445CAB93C}" dt="2021-03-19T19:27:28.548" v="124" actId="164"/>
          <ac:spMkLst>
            <pc:docMk/>
            <pc:sldMk cId="2775261302" sldId="277"/>
            <ac:spMk id="7" creationId="{42222637-C09F-4D4C-B49A-2EF78AC7C9F3}"/>
          </ac:spMkLst>
        </pc:spChg>
        <pc:spChg chg="add mod">
          <ac:chgData name="James Clegg" userId="c6df1435-7a36-4b38-be4d-16e68e91152f" providerId="ADAL" clId="{A68E75B5-6A91-4C7B-9E28-050445CAB93C}" dt="2021-03-19T19:27:28.548" v="124" actId="164"/>
          <ac:spMkLst>
            <pc:docMk/>
            <pc:sldMk cId="2775261302" sldId="277"/>
            <ac:spMk id="8" creationId="{A0E456C0-6DC7-4673-86D7-9234AA4DA6A2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11" creationId="{4916AFDF-67DC-4F21-BDD9-E553F59AD1A2}"/>
          </ac:spMkLst>
        </pc:spChg>
        <pc:spChg chg="add mod">
          <ac:chgData name="James Clegg" userId="c6df1435-7a36-4b38-be4d-16e68e91152f" providerId="ADAL" clId="{A68E75B5-6A91-4C7B-9E28-050445CAB93C}" dt="2021-03-19T19:27:28.548" v="124" actId="164"/>
          <ac:spMkLst>
            <pc:docMk/>
            <pc:sldMk cId="2775261302" sldId="277"/>
            <ac:spMk id="41" creationId="{D300D4D4-A441-4C94-ACE8-A32755ADFA84}"/>
          </ac:spMkLst>
        </pc:spChg>
        <pc:spChg chg="add mod">
          <ac:chgData name="James Clegg" userId="c6df1435-7a36-4b38-be4d-16e68e91152f" providerId="ADAL" clId="{A68E75B5-6A91-4C7B-9E28-050445CAB93C}" dt="2021-03-19T19:27:28.548" v="124" actId="164"/>
          <ac:spMkLst>
            <pc:docMk/>
            <pc:sldMk cId="2775261302" sldId="277"/>
            <ac:spMk id="42" creationId="{DAA0AA9B-278D-478C-83BB-256C43110B15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46" creationId="{B2D964BF-B1AC-45DD-A4BF-FB2CD8DC59D0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47" creationId="{DD0C22C0-72F9-4D1D-863D-1DDA242A4BF6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48" creationId="{45F81061-0336-4201-A7BC-825BB8F32EC0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53" creationId="{2EDF6270-A7C1-4453-9FAF-D06405A70CB2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55" creationId="{949ABFFF-3C07-4DC1-86DE-A9B01AF84111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57" creationId="{1136A352-BB75-4FAD-A9E9-44D1A9EAF5F5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59" creationId="{C30E4094-D5CF-458A-BA27-9250F9E9C0FA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72" creationId="{C3DA5FDF-BE40-41A2-AA4B-3B0B0C3CA2B6}"/>
          </ac:spMkLst>
        </pc:spChg>
        <pc:spChg chg="add mod">
          <ac:chgData name="James Clegg" userId="c6df1435-7a36-4b38-be4d-16e68e91152f" providerId="ADAL" clId="{A68E75B5-6A91-4C7B-9E28-050445CAB93C}" dt="2021-03-19T19:28:59.553" v="162" actId="164"/>
          <ac:spMkLst>
            <pc:docMk/>
            <pc:sldMk cId="2775261302" sldId="277"/>
            <ac:spMk id="73" creationId="{7BCA135E-3DC9-4EDE-B4B8-C1CCDA559BDB}"/>
          </ac:spMkLst>
        </pc:spChg>
        <pc:grpChg chg="add mod">
          <ac:chgData name="James Clegg" userId="c6df1435-7a36-4b38-be4d-16e68e91152f" providerId="ADAL" clId="{A68E75B5-6A91-4C7B-9E28-050445CAB93C}" dt="2021-03-19T19:27:07.675" v="117" actId="164"/>
          <ac:grpSpMkLst>
            <pc:docMk/>
            <pc:sldMk cId="2775261302" sldId="277"/>
            <ac:grpSpMk id="9" creationId="{6F21AFD7-CC02-474B-A05D-BF185F73A70A}"/>
          </ac:grpSpMkLst>
        </pc:grpChg>
        <pc:grpChg chg="add mod">
          <ac:chgData name="James Clegg" userId="c6df1435-7a36-4b38-be4d-16e68e91152f" providerId="ADAL" clId="{A68E75B5-6A91-4C7B-9E28-050445CAB93C}" dt="2021-03-19T19:28:59.553" v="162" actId="164"/>
          <ac:grpSpMkLst>
            <pc:docMk/>
            <pc:sldMk cId="2775261302" sldId="277"/>
            <ac:grpSpMk id="10" creationId="{06086A8B-1544-4B6F-B6A6-E0598BDB01FA}"/>
          </ac:grpSpMkLst>
        </pc:grpChg>
        <pc:grpChg chg="add del mod">
          <ac:chgData name="James Clegg" userId="c6df1435-7a36-4b38-be4d-16e68e91152f" providerId="ADAL" clId="{A68E75B5-6A91-4C7B-9E28-050445CAB93C}" dt="2021-03-19T19:37:58.679" v="216" actId="478"/>
          <ac:grpSpMkLst>
            <pc:docMk/>
            <pc:sldMk cId="2775261302" sldId="277"/>
            <ac:grpSpMk id="12" creationId="{686B19A7-6E63-4085-BBB1-523EF7F57189}"/>
          </ac:grpSpMkLst>
        </pc:grpChg>
        <pc:grpChg chg="del">
          <ac:chgData name="James Clegg" userId="c6df1435-7a36-4b38-be4d-16e68e91152f" providerId="ADAL" clId="{A68E75B5-6A91-4C7B-9E28-050445CAB93C}" dt="2021-03-19T19:38:02.557" v="217" actId="478"/>
          <ac:grpSpMkLst>
            <pc:docMk/>
            <pc:sldMk cId="2775261302" sldId="277"/>
            <ac:grpSpMk id="31" creationId="{00000000-0000-0000-0000-000000000000}"/>
          </ac:grpSpMkLst>
        </pc:grpChg>
        <pc:grpChg chg="add mod ord">
          <ac:chgData name="James Clegg" userId="c6df1435-7a36-4b38-be4d-16e68e91152f" providerId="ADAL" clId="{A68E75B5-6A91-4C7B-9E28-050445CAB93C}" dt="2021-03-19T19:38:29.491" v="222" actId="1076"/>
          <ac:grpSpMkLst>
            <pc:docMk/>
            <pc:sldMk cId="2775261302" sldId="277"/>
            <ac:grpSpMk id="74" creationId="{2BC3F166-09C7-4874-BF97-1D079EF333C9}"/>
          </ac:grpSpMkLst>
        </pc:grpChg>
        <pc:picChg chg="add mod">
          <ac:chgData name="James Clegg" userId="c6df1435-7a36-4b38-be4d-16e68e91152f" providerId="ADAL" clId="{A68E75B5-6A91-4C7B-9E28-050445CAB93C}" dt="2021-03-19T19:27:28.548" v="124" actId="164"/>
          <ac:picMkLst>
            <pc:docMk/>
            <pc:sldMk cId="2775261302" sldId="277"/>
            <ac:picMk id="3" creationId="{D0876F92-D679-4B9B-9738-CC70FC694A2A}"/>
          </ac:picMkLst>
        </pc:picChg>
        <pc:picChg chg="mod">
          <ac:chgData name="James Clegg" userId="c6df1435-7a36-4b38-be4d-16e68e91152f" providerId="ADAL" clId="{A68E75B5-6A91-4C7B-9E28-050445CAB93C}" dt="2021-03-19T19:38:32.842" v="223" actId="1076"/>
          <ac:picMkLst>
            <pc:docMk/>
            <pc:sldMk cId="2775261302" sldId="277"/>
            <ac:picMk id="27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8:50.047" v="229" actId="554"/>
          <ac:picMkLst>
            <pc:docMk/>
            <pc:sldMk cId="2775261302" sldId="277"/>
            <ac:picMk id="38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8:50.047" v="229" actId="554"/>
          <ac:picMkLst>
            <pc:docMk/>
            <pc:sldMk cId="2775261302" sldId="277"/>
            <ac:picMk id="40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8:52.947" v="230" actId="1076"/>
          <ac:picMkLst>
            <pc:docMk/>
            <pc:sldMk cId="2775261302" sldId="277"/>
            <ac:picMk id="44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8:57.579" v="231" actId="1076"/>
          <ac:picMkLst>
            <pc:docMk/>
            <pc:sldMk cId="2775261302" sldId="277"/>
            <ac:picMk id="49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8:50.047" v="229" actId="554"/>
          <ac:picMkLst>
            <pc:docMk/>
            <pc:sldMk cId="2775261302" sldId="277"/>
            <ac:picMk id="50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8:50.047" v="229" actId="554"/>
          <ac:picMkLst>
            <pc:docMk/>
            <pc:sldMk cId="2775261302" sldId="277"/>
            <ac:picMk id="51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9:00.826" v="232" actId="1076"/>
          <ac:picMkLst>
            <pc:docMk/>
            <pc:sldMk cId="2775261302" sldId="277"/>
            <ac:picMk id="52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8:50.047" v="229" actId="554"/>
          <ac:picMkLst>
            <pc:docMk/>
            <pc:sldMk cId="2775261302" sldId="277"/>
            <ac:picMk id="54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9:05.314" v="233" actId="1076"/>
          <ac:picMkLst>
            <pc:docMk/>
            <pc:sldMk cId="2775261302" sldId="277"/>
            <ac:picMk id="56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9:08.515" v="234" actId="1076"/>
          <ac:picMkLst>
            <pc:docMk/>
            <pc:sldMk cId="2775261302" sldId="277"/>
            <ac:picMk id="58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8:16.107" v="220" actId="196"/>
          <ac:picMkLst>
            <pc:docMk/>
            <pc:sldMk cId="2775261302" sldId="277"/>
            <ac:picMk id="76" creationId="{7883226B-3B3F-4BDD-85BE-A221110BF023}"/>
          </ac:picMkLst>
        </pc:picChg>
      </pc:sldChg>
      <pc:sldChg chg="addSp delSp modSp">
        <pc:chgData name="James Clegg" userId="c6df1435-7a36-4b38-be4d-16e68e91152f" providerId="ADAL" clId="{A68E75B5-6A91-4C7B-9E28-050445CAB93C}" dt="2021-03-19T19:40:45.403" v="253" actId="1036"/>
        <pc:sldMkLst>
          <pc:docMk/>
          <pc:sldMk cId="2455911115" sldId="278"/>
        </pc:sldMkLst>
        <pc:grpChg chg="del">
          <ac:chgData name="James Clegg" userId="c6df1435-7a36-4b38-be4d-16e68e91152f" providerId="ADAL" clId="{A68E75B5-6A91-4C7B-9E28-050445CAB93C}" dt="2021-03-19T19:39:23.061" v="235" actId="478"/>
          <ac:grpSpMkLst>
            <pc:docMk/>
            <pc:sldMk cId="2455911115" sldId="278"/>
            <ac:grpSpMk id="31" creationId="{00000000-0000-0000-0000-000000000000}"/>
          </ac:grpSpMkLst>
        </pc:grpChg>
        <pc:grpChg chg="add ord">
          <ac:chgData name="James Clegg" userId="c6df1435-7a36-4b38-be4d-16e68e91152f" providerId="ADAL" clId="{A68E75B5-6A91-4C7B-9E28-050445CAB93C}" dt="2021-03-19T19:39:32.189" v="239" actId="167"/>
          <ac:grpSpMkLst>
            <pc:docMk/>
            <pc:sldMk cId="2455911115" sldId="278"/>
            <ac:grpSpMk id="38" creationId="{452F6E8D-4970-468B-B0D1-BED5613D6EA5}"/>
          </ac:grpSpMkLst>
        </pc:grpChg>
        <pc:picChg chg="del">
          <ac:chgData name="James Clegg" userId="c6df1435-7a36-4b38-be4d-16e68e91152f" providerId="ADAL" clId="{A68E75B5-6A91-4C7B-9E28-050445CAB93C}" dt="2021-03-19T19:39:28.524" v="237" actId="478"/>
          <ac:picMkLst>
            <pc:docMk/>
            <pc:sldMk cId="2455911115" sldId="278"/>
            <ac:picMk id="27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9:51.716" v="244" actId="1076"/>
          <ac:picMkLst>
            <pc:docMk/>
            <pc:sldMk cId="2455911115" sldId="278"/>
            <ac:picMk id="34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9:48.830" v="243" actId="1076"/>
          <ac:picMkLst>
            <pc:docMk/>
            <pc:sldMk cId="2455911115" sldId="278"/>
            <ac:picMk id="36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9:46.438" v="242" actId="1076"/>
          <ac:picMkLst>
            <pc:docMk/>
            <pc:sldMk cId="2455911115" sldId="278"/>
            <ac:picMk id="37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40:45.403" v="253" actId="1036"/>
          <ac:picMkLst>
            <pc:docMk/>
            <pc:sldMk cId="2455911115" sldId="278"/>
            <ac:picMk id="39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9:42.634" v="241" actId="1076"/>
          <ac:picMkLst>
            <pc:docMk/>
            <pc:sldMk cId="2455911115" sldId="278"/>
            <ac:picMk id="41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39:39.732" v="240" actId="1076"/>
          <ac:picMkLst>
            <pc:docMk/>
            <pc:sldMk cId="2455911115" sldId="278"/>
            <ac:picMk id="42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40:14.502" v="251" actId="554"/>
          <ac:picMkLst>
            <pc:docMk/>
            <pc:sldMk cId="2455911115" sldId="278"/>
            <ac:picMk id="43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40:14.502" v="251" actId="554"/>
          <ac:picMkLst>
            <pc:docMk/>
            <pc:sldMk cId="2455911115" sldId="278"/>
            <ac:picMk id="45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40:45.403" v="253" actId="1036"/>
          <ac:picMkLst>
            <pc:docMk/>
            <pc:sldMk cId="2455911115" sldId="278"/>
            <ac:picMk id="56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40:45.403" v="253" actId="1036"/>
          <ac:picMkLst>
            <pc:docMk/>
            <pc:sldMk cId="2455911115" sldId="278"/>
            <ac:picMk id="58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40:45.403" v="253" actId="1036"/>
          <ac:picMkLst>
            <pc:docMk/>
            <pc:sldMk cId="2455911115" sldId="278"/>
            <ac:picMk id="60" creationId="{00000000-0000-0000-0000-000000000000}"/>
          </ac:picMkLst>
        </pc:picChg>
        <pc:picChg chg="mod">
          <ac:chgData name="James Clegg" userId="c6df1435-7a36-4b38-be4d-16e68e91152f" providerId="ADAL" clId="{A68E75B5-6A91-4C7B-9E28-050445CAB93C}" dt="2021-03-19T19:40:45.403" v="253" actId="1036"/>
          <ac:picMkLst>
            <pc:docMk/>
            <pc:sldMk cId="2455911115" sldId="278"/>
            <ac:picMk id="61" creationId="{00000000-0000-0000-0000-000000000000}"/>
          </ac:picMkLst>
        </pc:picChg>
        <pc:picChg chg="add">
          <ac:chgData name="James Clegg" userId="c6df1435-7a36-4b38-be4d-16e68e91152f" providerId="ADAL" clId="{A68E75B5-6A91-4C7B-9E28-050445CAB93C}" dt="2021-03-19T19:39:28.845" v="238"/>
          <ac:picMkLst>
            <pc:docMk/>
            <pc:sldMk cId="2455911115" sldId="278"/>
            <ac:picMk id="83" creationId="{3F8037B6-5EC9-48D8-B047-C4EFAE0B685A}"/>
          </ac:picMkLst>
        </pc:picChg>
      </pc:sldChg>
      <pc:sldChg chg="modSp">
        <pc:chgData name="James Clegg" userId="c6df1435-7a36-4b38-be4d-16e68e91152f" providerId="ADAL" clId="{A68E75B5-6A91-4C7B-9E28-050445CAB93C}" dt="2021-03-19T19:34:41.560" v="202" actId="552"/>
        <pc:sldMkLst>
          <pc:docMk/>
          <pc:sldMk cId="3010907110" sldId="281"/>
        </pc:sldMkLst>
        <pc:spChg chg="mod">
          <ac:chgData name="James Clegg" userId="c6df1435-7a36-4b38-be4d-16e68e91152f" providerId="ADAL" clId="{A68E75B5-6A91-4C7B-9E28-050445CAB93C}" dt="2021-03-19T19:34:41.560" v="202" actId="552"/>
          <ac:spMkLst>
            <pc:docMk/>
            <pc:sldMk cId="3010907110" sldId="281"/>
            <ac:spMk id="87" creationId="{00000000-0000-0000-0000-000000000000}"/>
          </ac:spMkLst>
        </pc:spChg>
        <pc:spChg chg="mod">
          <ac:chgData name="James Clegg" userId="c6df1435-7a36-4b38-be4d-16e68e91152f" providerId="ADAL" clId="{A68E75B5-6A91-4C7B-9E28-050445CAB93C}" dt="2021-03-19T19:34:41.560" v="202" actId="552"/>
          <ac:spMkLst>
            <pc:docMk/>
            <pc:sldMk cId="3010907110" sldId="281"/>
            <ac:spMk id="92" creationId="{00000000-0000-0000-0000-000000000000}"/>
          </ac:spMkLst>
        </pc:spChg>
        <pc:spChg chg="mod">
          <ac:chgData name="James Clegg" userId="c6df1435-7a36-4b38-be4d-16e68e91152f" providerId="ADAL" clId="{A68E75B5-6A91-4C7B-9E28-050445CAB93C}" dt="2021-03-19T19:34:41.560" v="202" actId="552"/>
          <ac:spMkLst>
            <pc:docMk/>
            <pc:sldMk cId="3010907110" sldId="281"/>
            <ac:spMk id="112" creationId="{00000000-0000-0000-0000-000000000000}"/>
          </ac:spMkLst>
        </pc:spChg>
      </pc:sldChg>
    </pc:docChg>
  </pc:docChgLst>
  <pc:docChgLst>
    <pc:chgData name="James Clegg" userId="c6df1435-7a36-4b38-be4d-16e68e91152f" providerId="ADAL" clId="{723565BC-CC1E-41F8-951D-8B4AC24C2602}"/>
    <pc:docChg chg="custSel modSld">
      <pc:chgData name="James Clegg" userId="c6df1435-7a36-4b38-be4d-16e68e91152f" providerId="ADAL" clId="{723565BC-CC1E-41F8-951D-8B4AC24C2602}" dt="2021-03-19T19:44:03.447" v="19"/>
      <pc:docMkLst>
        <pc:docMk/>
      </pc:docMkLst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2181109590" sldId="260"/>
        </pc:sldMkLst>
        <pc:picChg chg="del">
          <ac:chgData name="James Clegg" userId="c6df1435-7a36-4b38-be4d-16e68e91152f" providerId="ADAL" clId="{723565BC-CC1E-41F8-951D-8B4AC24C2602}" dt="2021-03-19T19:42:07.010" v="0" actId="478"/>
          <ac:picMkLst>
            <pc:docMk/>
            <pc:sldMk cId="2181109590" sldId="260"/>
            <ac:picMk id="2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250938832" sldId="263"/>
        </pc:sldMkLst>
        <pc:picChg chg="mod">
          <ac:chgData name="James Clegg" userId="c6df1435-7a36-4b38-be4d-16e68e91152f" providerId="ADAL" clId="{723565BC-CC1E-41F8-951D-8B4AC24C2602}" dt="2021-03-19T19:42:58.909" v="9" actId="14826"/>
          <ac:picMkLst>
            <pc:docMk/>
            <pc:sldMk cId="250938832" sldId="263"/>
            <ac:picMk id="28" creationId="{00000000-0000-0000-0000-000000000000}"/>
          </ac:picMkLst>
        </pc:picChg>
        <pc:picChg chg="del">
          <ac:chgData name="James Clegg" userId="c6df1435-7a36-4b38-be4d-16e68e91152f" providerId="ADAL" clId="{723565BC-CC1E-41F8-951D-8B4AC24C2602}" dt="2021-03-19T19:42:37.044" v="8" actId="478"/>
          <ac:picMkLst>
            <pc:docMk/>
            <pc:sldMk cId="250938832" sldId="263"/>
            <ac:picMk id="3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318753778" sldId="264"/>
        </pc:sldMkLst>
        <pc:picChg chg="del">
          <ac:chgData name="James Clegg" userId="c6df1435-7a36-4b38-be4d-16e68e91152f" providerId="ADAL" clId="{723565BC-CC1E-41F8-951D-8B4AC24C2602}" dt="2021-03-19T19:42:10.433" v="1" actId="478"/>
          <ac:picMkLst>
            <pc:docMk/>
            <pc:sldMk cId="318753778" sldId="264"/>
            <ac:picMk id="1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1946390240" sldId="267"/>
        </pc:sldMkLst>
        <pc:picChg chg="del">
          <ac:chgData name="James Clegg" userId="c6df1435-7a36-4b38-be4d-16e68e91152f" providerId="ADAL" clId="{723565BC-CC1E-41F8-951D-8B4AC24C2602}" dt="2021-03-19T19:43:49.519" v="17" actId="478"/>
          <ac:picMkLst>
            <pc:docMk/>
            <pc:sldMk cId="1946390240" sldId="267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2749632757" sldId="268"/>
        </pc:sldMkLst>
        <pc:picChg chg="del">
          <ac:chgData name="James Clegg" userId="c6df1435-7a36-4b38-be4d-16e68e91152f" providerId="ADAL" clId="{723565BC-CC1E-41F8-951D-8B4AC24C2602}" dt="2021-03-19T19:42:16.323" v="2" actId="478"/>
          <ac:picMkLst>
            <pc:docMk/>
            <pc:sldMk cId="2749632757" sldId="26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4040016012" sldId="269"/>
        </pc:sldMkLst>
        <pc:picChg chg="del">
          <ac:chgData name="James Clegg" userId="c6df1435-7a36-4b38-be4d-16e68e91152f" providerId="ADAL" clId="{723565BC-CC1E-41F8-951D-8B4AC24C2602}" dt="2021-03-19T19:42:19.450" v="3" actId="478"/>
          <ac:picMkLst>
            <pc:docMk/>
            <pc:sldMk cId="4040016012" sldId="269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197632349" sldId="271"/>
        </pc:sldMkLst>
        <pc:picChg chg="del">
          <ac:chgData name="James Clegg" userId="c6df1435-7a36-4b38-be4d-16e68e91152f" providerId="ADAL" clId="{723565BC-CC1E-41F8-951D-8B4AC24C2602}" dt="2021-03-19T19:42:26.673" v="5" actId="478"/>
          <ac:picMkLst>
            <pc:docMk/>
            <pc:sldMk cId="197632349" sldId="271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841046898" sldId="272"/>
        </pc:sldMkLst>
        <pc:picChg chg="del">
          <ac:chgData name="James Clegg" userId="c6df1435-7a36-4b38-be4d-16e68e91152f" providerId="ADAL" clId="{723565BC-CC1E-41F8-951D-8B4AC24C2602}" dt="2021-03-19T19:42:29.452" v="6" actId="478"/>
          <ac:picMkLst>
            <pc:docMk/>
            <pc:sldMk cId="841046898" sldId="272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2193459422" sldId="273"/>
        </pc:sldMkLst>
        <pc:picChg chg="del">
          <ac:chgData name="James Clegg" userId="c6df1435-7a36-4b38-be4d-16e68e91152f" providerId="ADAL" clId="{723565BC-CC1E-41F8-951D-8B4AC24C2602}" dt="2021-03-19T19:43:26.352" v="12" actId="478"/>
          <ac:picMkLst>
            <pc:docMk/>
            <pc:sldMk cId="2193459422" sldId="273"/>
            <ac:picMk id="3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2819996326" sldId="274"/>
        </pc:sldMkLst>
        <pc:picChg chg="del">
          <ac:chgData name="James Clegg" userId="c6df1435-7a36-4b38-be4d-16e68e91152f" providerId="ADAL" clId="{723565BC-CC1E-41F8-951D-8B4AC24C2602}" dt="2021-03-19T19:43:20.114" v="11" actId="478"/>
          <ac:picMkLst>
            <pc:docMk/>
            <pc:sldMk cId="2819996326" sldId="274"/>
            <ac:picMk id="3" creationId="{00000000-0000-0000-0000-000000000000}"/>
          </ac:picMkLst>
        </pc:picChg>
        <pc:picChg chg="mod">
          <ac:chgData name="James Clegg" userId="c6df1435-7a36-4b38-be4d-16e68e91152f" providerId="ADAL" clId="{723565BC-CC1E-41F8-951D-8B4AC24C2602}" dt="2021-03-19T19:43:16.844" v="10" actId="14826"/>
          <ac:picMkLst>
            <pc:docMk/>
            <pc:sldMk cId="2819996326" sldId="274"/>
            <ac:picMk id="42" creationId="{F8CABBE0-E010-43BC-88D4-3B7B0DA21BEC}"/>
          </ac:picMkLst>
        </pc:picChg>
        <pc:picChg chg="mod">
          <ac:chgData name="James Clegg" userId="c6df1435-7a36-4b38-be4d-16e68e91152f" providerId="ADAL" clId="{723565BC-CC1E-41F8-951D-8B4AC24C2602}" dt="2021-03-19T19:43:16.844" v="10" actId="14826"/>
          <ac:picMkLst>
            <pc:docMk/>
            <pc:sldMk cId="2819996326" sldId="274"/>
            <ac:picMk id="64" creationId="{1F21BC14-71E2-4D8D-84B5-1946DDED431E}"/>
          </ac:picMkLst>
        </pc:picChg>
        <pc:picChg chg="mod">
          <ac:chgData name="James Clegg" userId="c6df1435-7a36-4b38-be4d-16e68e91152f" providerId="ADAL" clId="{723565BC-CC1E-41F8-951D-8B4AC24C2602}" dt="2021-03-19T19:43:16.844" v="10" actId="14826"/>
          <ac:picMkLst>
            <pc:docMk/>
            <pc:sldMk cId="2819996326" sldId="274"/>
            <ac:picMk id="66" creationId="{3E2E28EF-9861-4D22-9A19-C34BC3039D64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1348832579" sldId="275"/>
        </pc:sldMkLst>
        <pc:picChg chg="del">
          <ac:chgData name="James Clegg" userId="c6df1435-7a36-4b38-be4d-16e68e91152f" providerId="ADAL" clId="{723565BC-CC1E-41F8-951D-8B4AC24C2602}" dt="2021-03-19T19:43:35.073" v="13" actId="478"/>
          <ac:picMkLst>
            <pc:docMk/>
            <pc:sldMk cId="1348832579" sldId="27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3320661013" sldId="276"/>
        </pc:sldMkLst>
        <pc:picChg chg="del">
          <ac:chgData name="James Clegg" userId="c6df1435-7a36-4b38-be4d-16e68e91152f" providerId="ADAL" clId="{723565BC-CC1E-41F8-951D-8B4AC24C2602}" dt="2021-03-19T19:43:38.458" v="14" actId="478"/>
          <ac:picMkLst>
            <pc:docMk/>
            <pc:sldMk cId="3320661013" sldId="27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2775261302" sldId="277"/>
        </pc:sldMkLst>
        <pc:picChg chg="del">
          <ac:chgData name="James Clegg" userId="c6df1435-7a36-4b38-be4d-16e68e91152f" providerId="ADAL" clId="{723565BC-CC1E-41F8-951D-8B4AC24C2602}" dt="2021-03-19T19:43:42.767" v="15" actId="478"/>
          <ac:picMkLst>
            <pc:docMk/>
            <pc:sldMk cId="2775261302" sldId="27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2455911115" sldId="278"/>
        </pc:sldMkLst>
        <pc:picChg chg="del">
          <ac:chgData name="James Clegg" userId="c6df1435-7a36-4b38-be4d-16e68e91152f" providerId="ADAL" clId="{723565BC-CC1E-41F8-951D-8B4AC24C2602}" dt="2021-03-19T19:43:46.350" v="16" actId="478"/>
          <ac:picMkLst>
            <pc:docMk/>
            <pc:sldMk cId="2455911115" sldId="278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1266819339" sldId="279"/>
        </pc:sldMkLst>
        <pc:picChg chg="del">
          <ac:chgData name="James Clegg" userId="c6df1435-7a36-4b38-be4d-16e68e91152f" providerId="ADAL" clId="{723565BC-CC1E-41F8-951D-8B4AC24C2602}" dt="2021-03-19T19:43:52.540" v="18" actId="478"/>
          <ac:picMkLst>
            <pc:docMk/>
            <pc:sldMk cId="1266819339" sldId="27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1397276899" sldId="280"/>
        </pc:sldMkLst>
        <pc:picChg chg="del">
          <ac:chgData name="James Clegg" userId="c6df1435-7a36-4b38-be4d-16e68e91152f" providerId="ADAL" clId="{723565BC-CC1E-41F8-951D-8B4AC24C2602}" dt="2021-03-19T19:42:23.700" v="4" actId="478"/>
          <ac:picMkLst>
            <pc:docMk/>
            <pc:sldMk cId="1397276899" sldId="280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3565BC-CC1E-41F8-951D-8B4AC24C2602}" dt="2021-03-19T19:44:03.447" v="19"/>
        <pc:sldMkLst>
          <pc:docMk/>
          <pc:sldMk cId="3010907110" sldId="281"/>
        </pc:sldMkLst>
        <pc:picChg chg="del">
          <ac:chgData name="James Clegg" userId="c6df1435-7a36-4b38-be4d-16e68e91152f" providerId="ADAL" clId="{723565BC-CC1E-41F8-951D-8B4AC24C2602}" dt="2021-03-19T19:42:32.482" v="7" actId="478"/>
          <ac:picMkLst>
            <pc:docMk/>
            <pc:sldMk cId="3010907110" sldId="281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59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326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34.png"/><Relationship Id="rId18" Type="http://schemas.openxmlformats.org/officeDocument/2006/relationships/image" Target="../media/image30.png"/><Relationship Id="rId21" Type="http://schemas.openxmlformats.org/officeDocument/2006/relationships/image" Target="../media/image32.png"/><Relationship Id="rId7" Type="http://schemas.openxmlformats.org/officeDocument/2006/relationships/image" Target="../media/image290.png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7.png"/><Relationship Id="rId20" Type="http://schemas.microsoft.com/office/2007/relationships/hdphoto" Target="../media/hdphoto2.wdp"/><Relationship Id="rId1" Type="http://schemas.openxmlformats.org/officeDocument/2006/relationships/tags" Target="../tags/tag9.xml"/><Relationship Id="rId6" Type="http://schemas.openxmlformats.org/officeDocument/2006/relationships/image" Target="../media/image280.png"/><Relationship Id="rId15" Type="http://schemas.openxmlformats.org/officeDocument/2006/relationships/image" Target="../media/image36.png"/><Relationship Id="rId19" Type="http://schemas.openxmlformats.org/officeDocument/2006/relationships/image" Target="../media/image29.png"/><Relationship Id="rId9" Type="http://schemas.openxmlformats.org/officeDocument/2006/relationships/image" Target="../media/image31.png"/><Relationship Id="rId14" Type="http://schemas.openxmlformats.org/officeDocument/2006/relationships/image" Target="../media/image35.png"/><Relationship Id="rId22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png"/><Relationship Id="rId18" Type="http://schemas.openxmlformats.org/officeDocument/2006/relationships/image" Target="../media/image13.png"/><Relationship Id="rId3" Type="http://schemas.openxmlformats.org/officeDocument/2006/relationships/image" Target="../media/image5.png"/><Relationship Id="rId21" Type="http://schemas.openxmlformats.org/officeDocument/2006/relationships/image" Target="../media/image32.png"/><Relationship Id="rId12" Type="http://schemas.openxmlformats.org/officeDocument/2006/relationships/image" Target="../media/image40.png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4.png"/><Relationship Id="rId20" Type="http://schemas.microsoft.com/office/2007/relationships/hdphoto" Target="../media/hdphoto2.wdp"/><Relationship Id="rId1" Type="http://schemas.openxmlformats.org/officeDocument/2006/relationships/tags" Target="../tags/tag10.xml"/><Relationship Id="rId11" Type="http://schemas.openxmlformats.org/officeDocument/2006/relationships/image" Target="../media/image39.png"/><Relationship Id="rId15" Type="http://schemas.openxmlformats.org/officeDocument/2006/relationships/image" Target="../media/image43.png"/><Relationship Id="rId19" Type="http://schemas.openxmlformats.org/officeDocument/2006/relationships/image" Target="../media/image29.png"/><Relationship Id="rId4" Type="http://schemas.openxmlformats.org/officeDocument/2006/relationships/image" Target="../media/image38.png"/><Relationship Id="rId14" Type="http://schemas.openxmlformats.org/officeDocument/2006/relationships/image" Target="../media/image42.png"/><Relationship Id="rId22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png"/><Relationship Id="rId18" Type="http://schemas.openxmlformats.org/officeDocument/2006/relationships/image" Target="../media/image13.png"/><Relationship Id="rId3" Type="http://schemas.openxmlformats.org/officeDocument/2006/relationships/image" Target="../media/image5.png"/><Relationship Id="rId21" Type="http://schemas.openxmlformats.org/officeDocument/2006/relationships/image" Target="../media/image32.png"/><Relationship Id="rId12" Type="http://schemas.openxmlformats.org/officeDocument/2006/relationships/image" Target="../media/image40.png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4.png"/><Relationship Id="rId20" Type="http://schemas.microsoft.com/office/2007/relationships/hdphoto" Target="../media/hdphoto2.wdp"/><Relationship Id="rId1" Type="http://schemas.openxmlformats.org/officeDocument/2006/relationships/tags" Target="../tags/tag11.xml"/><Relationship Id="rId11" Type="http://schemas.openxmlformats.org/officeDocument/2006/relationships/image" Target="../media/image39.png"/><Relationship Id="rId15" Type="http://schemas.openxmlformats.org/officeDocument/2006/relationships/image" Target="../media/image43.png"/><Relationship Id="rId19" Type="http://schemas.openxmlformats.org/officeDocument/2006/relationships/image" Target="../media/image29.png"/><Relationship Id="rId4" Type="http://schemas.openxmlformats.org/officeDocument/2006/relationships/image" Target="../media/image38.png"/><Relationship Id="rId14" Type="http://schemas.openxmlformats.org/officeDocument/2006/relationships/image" Target="../media/image42.png"/><Relationship Id="rId22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3" Type="http://schemas.openxmlformats.org/officeDocument/2006/relationships/image" Target="../media/image5.png"/><Relationship Id="rId12" Type="http://schemas.openxmlformats.org/officeDocument/2006/relationships/image" Target="../media/image46.png"/><Relationship Id="rId17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2.png"/><Relationship Id="rId1" Type="http://schemas.openxmlformats.org/officeDocument/2006/relationships/tags" Target="../tags/tag12.xml"/><Relationship Id="rId11" Type="http://schemas.openxmlformats.org/officeDocument/2006/relationships/image" Target="../media/image45.png"/><Relationship Id="rId15" Type="http://schemas.microsoft.com/office/2007/relationships/hdphoto" Target="../media/hdphoto2.wdp"/><Relationship Id="rId4" Type="http://schemas.openxmlformats.org/officeDocument/2006/relationships/image" Target="../media/image31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9.png"/><Relationship Id="rId3" Type="http://schemas.openxmlformats.org/officeDocument/2006/relationships/image" Target="../media/image32.pn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0.png"/><Relationship Id="rId1" Type="http://schemas.openxmlformats.org/officeDocument/2006/relationships/tags" Target="../tags/tag13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5" Type="http://schemas.openxmlformats.org/officeDocument/2006/relationships/image" Target="../media/image29.png"/><Relationship Id="rId15" Type="http://schemas.openxmlformats.org/officeDocument/2006/relationships/image" Target="../media/image51.png"/><Relationship Id="rId10" Type="http://schemas.openxmlformats.org/officeDocument/2006/relationships/image" Target="../media/image48.png"/><Relationship Id="rId4" Type="http://schemas.openxmlformats.org/officeDocument/2006/relationships/image" Target="../media/image33.png"/><Relationship Id="rId9" Type="http://schemas.openxmlformats.org/officeDocument/2006/relationships/image" Target="../media/image47.png"/><Relationship Id="rId1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1.png"/><Relationship Id="rId3" Type="http://schemas.openxmlformats.org/officeDocument/2006/relationships/image" Target="../media/image32.png"/><Relationship Id="rId12" Type="http://schemas.openxmlformats.org/officeDocument/2006/relationships/image" Target="../media/image50.png"/><Relationship Id="rId1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9.png"/><Relationship Id="rId1" Type="http://schemas.openxmlformats.org/officeDocument/2006/relationships/tags" Target="../tags/tag14.xml"/><Relationship Id="rId11" Type="http://schemas.openxmlformats.org/officeDocument/2006/relationships/image" Target="../media/image49.png"/><Relationship Id="rId15" Type="http://schemas.openxmlformats.org/officeDocument/2006/relationships/image" Target="../media/image31.png"/><Relationship Id="rId10" Type="http://schemas.openxmlformats.org/officeDocument/2006/relationships/image" Target="../media/image38.png"/><Relationship Id="rId4" Type="http://schemas.openxmlformats.org/officeDocument/2006/relationships/image" Target="../media/image33.png"/><Relationship Id="rId9" Type="http://schemas.openxmlformats.org/officeDocument/2006/relationships/image" Target="../media/image48.png"/><Relationship Id="rId1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7" Type="http://schemas.openxmlformats.org/officeDocument/2006/relationships/image" Target="../media/image60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100.png"/><Relationship Id="rId5" Type="http://schemas.openxmlformats.org/officeDocument/2006/relationships/image" Target="../media/image52.png"/><Relationship Id="rId10" Type="http://schemas.openxmlformats.org/officeDocument/2006/relationships/image" Target="../media/image90.png"/><Relationship Id="rId9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30.png"/><Relationship Id="rId11" Type="http://schemas.openxmlformats.org/officeDocument/2006/relationships/image" Target="../media/image17.png"/><Relationship Id="rId15" Type="http://schemas.openxmlformats.org/officeDocument/2006/relationships/image" Target="../media/image11.png"/><Relationship Id="rId10" Type="http://schemas.openxmlformats.org/officeDocument/2006/relationships/image" Target="../media/image16.png"/><Relationship Id="rId9" Type="http://schemas.openxmlformats.org/officeDocument/2006/relationships/image" Target="../media/image8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12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openxmlformats.org/officeDocument/2006/relationships/image" Target="../media/image23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7" Type="http://schemas.openxmlformats.org/officeDocument/2006/relationships/image" Target="../media/image2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40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3.png"/><Relationship Id="rId3" Type="http://schemas.openxmlformats.org/officeDocument/2006/relationships/image" Target="../media/image13.png"/><Relationship Id="rId7" Type="http://schemas.openxmlformats.org/officeDocument/2006/relationships/image" Target="../media/image290.png"/><Relationship Id="rId12" Type="http://schemas.openxmlformats.org/officeDocument/2006/relationships/image" Target="../media/image31.png"/><Relationship Id="rId1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7.png"/><Relationship Id="rId1" Type="http://schemas.openxmlformats.org/officeDocument/2006/relationships/tags" Target="../tags/tag8.xml"/><Relationship Id="rId6" Type="http://schemas.openxmlformats.org/officeDocument/2006/relationships/image" Target="../media/image280.png"/><Relationship Id="rId11" Type="http://schemas.openxmlformats.org/officeDocument/2006/relationships/image" Target="../media/image5.png"/><Relationship Id="rId15" Type="http://schemas.openxmlformats.org/officeDocument/2006/relationships/image" Target="../media/image36.png"/><Relationship Id="rId10" Type="http://schemas.openxmlformats.org/officeDocument/2006/relationships/image" Target="../media/image30.png"/><Relationship Id="rId9" Type="http://schemas.microsoft.com/office/2007/relationships/hdphoto" Target="../media/hdphoto2.wdp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2C9230-E054-4962-B096-CC9E1D20C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1781" y="3521683"/>
            <a:ext cx="2042371" cy="19276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EDCEDB-5C40-4325-9086-BBC680947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90" y="1374804"/>
            <a:ext cx="1422362" cy="10171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0CE381-F278-49C8-B2DF-979064F8288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653425" y="4263219"/>
            <a:ext cx="1256711" cy="11861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E7AF22-8FB3-49DA-B781-783B9799FD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221486" y="-109198"/>
            <a:ext cx="2566741" cy="25604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78A8D4-6D7D-4FF8-8D27-37394AC5977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1337392" y="1790153"/>
            <a:ext cx="1422362" cy="10171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0C82ED-758C-456F-A6CA-DAF7616E4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2855" y="496840"/>
            <a:ext cx="1526812" cy="11150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064BC4-C905-4D85-B3A4-B386CAC3BB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788" y="1352483"/>
            <a:ext cx="1526812" cy="11150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FC4A3A-BF55-4175-8033-14D85B78E4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5387" y="833594"/>
            <a:ext cx="1420957" cy="10377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F7BF6A-7611-404B-B3AF-6CDA9EB83C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4711" y="3222676"/>
            <a:ext cx="1909769" cy="2133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27A61D-4DFF-4576-B50F-533E1BB10BA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3848" y="1826625"/>
            <a:ext cx="4615072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8413007" y="2847453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13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6110302" y="2847453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6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555264" y="2847453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5264" y="2847453"/>
                <a:ext cx="859530" cy="9233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7287896" y="2847453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735179" y="2847453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179" y="2847453"/>
                <a:ext cx="859530" cy="92333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Pictur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247" y="4008381"/>
            <a:ext cx="866382" cy="86425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561" y="4830266"/>
            <a:ext cx="766167" cy="53631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81" y="4008381"/>
            <a:ext cx="866382" cy="86425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95" y="4666298"/>
            <a:ext cx="866382" cy="86425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94" y="4172349"/>
            <a:ext cx="766167" cy="53631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275" y="4830266"/>
            <a:ext cx="766167" cy="53631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486" y="4172349"/>
            <a:ext cx="766167" cy="53631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94" y="4666298"/>
            <a:ext cx="866382" cy="86425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165" y="4008381"/>
            <a:ext cx="866382" cy="86425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34" y="4666298"/>
            <a:ext cx="866382" cy="86425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44" y="4830266"/>
            <a:ext cx="766167" cy="53631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841" y="4172349"/>
            <a:ext cx="766167" cy="53631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106" y="4172349"/>
            <a:ext cx="766167" cy="536317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>
          <a:xfrm>
            <a:off x="6110302" y="3818185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555264" y="3818185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5264" y="3818185"/>
                <a:ext cx="859530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7287896" y="3818185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7735179" y="3818185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179" y="3818185"/>
                <a:ext cx="859530" cy="9233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Rectangle 56"/>
          <p:cNvSpPr/>
          <p:nvPr/>
        </p:nvSpPr>
        <p:spPr>
          <a:xfrm>
            <a:off x="8375014" y="3818185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58" name="Rectangle 57"/>
          <p:cNvSpPr/>
          <p:nvPr/>
        </p:nvSpPr>
        <p:spPr>
          <a:xfrm>
            <a:off x="6050924" y="470866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6745764" y="4708666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5764" y="4708666"/>
                <a:ext cx="859530" cy="92333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59"/>
          <p:cNvSpPr/>
          <p:nvPr/>
        </p:nvSpPr>
        <p:spPr>
          <a:xfrm>
            <a:off x="7364096" y="4708666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7735179" y="4708666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179" y="4708666"/>
                <a:ext cx="859530" cy="92333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Rectangle 61"/>
          <p:cNvSpPr/>
          <p:nvPr/>
        </p:nvSpPr>
        <p:spPr>
          <a:xfrm>
            <a:off x="8375014" y="470866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13</a:t>
            </a:r>
            <a:endParaRPr lang="en-GB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339287" y="3872384"/>
            <a:ext cx="747045" cy="747045"/>
          </a:xfrm>
          <a:prstGeom prst="rect">
            <a:avLst/>
          </a:prstGeom>
        </p:spPr>
      </p:pic>
      <p:sp>
        <p:nvSpPr>
          <p:cNvPr id="40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419651" y="401507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F8CABBE0-E010-43BC-88D4-3B7B0DA21BE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529260" y="480760"/>
            <a:ext cx="908277" cy="951236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F21BC14-71E2-4D8D-84B5-1946DDED431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flipH="1">
            <a:off x="7982017" y="712870"/>
            <a:ext cx="908277" cy="951236"/>
          </a:xfrm>
          <a:prstGeom prst="rect">
            <a:avLst/>
          </a:prstGeom>
        </p:spPr>
      </p:pic>
      <p:pic>
        <p:nvPicPr>
          <p:cNvPr id="65" name="Picture 2" descr="Bridge clipart. Free download transparent .PNG | Creazilla">
            <a:extLst>
              <a:ext uri="{FF2B5EF4-FFF2-40B4-BE49-F238E27FC236}">
                <a16:creationId xmlns:a16="http://schemas.microsoft.com/office/drawing/2014/main" id="{8F6AD26E-B9D4-4FB2-96F9-E2BAD81B59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4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973"/>
          <a:stretch/>
        </p:blipFill>
        <p:spPr bwMode="auto">
          <a:xfrm>
            <a:off x="5684983" y="1021649"/>
            <a:ext cx="2947342" cy="170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3E2E28EF-9861-4D22-9A19-C34BC3039D6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506779" y="1058017"/>
            <a:ext cx="908277" cy="951236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55C51B91-FB49-4C2F-96C8-C98C8BD28F7B}"/>
              </a:ext>
            </a:extLst>
          </p:cNvPr>
          <p:cNvGrpSpPr/>
          <p:nvPr/>
        </p:nvGrpSpPr>
        <p:grpSpPr>
          <a:xfrm>
            <a:off x="158979" y="553031"/>
            <a:ext cx="6286500" cy="3333750"/>
            <a:chOff x="-5309428" y="345673"/>
            <a:chExt cx="6286500" cy="3333750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A5C28752-578A-47FD-967F-BD45C43937D8}"/>
                </a:ext>
              </a:extLst>
            </p:cNvPr>
            <p:cNvGrpSpPr/>
            <p:nvPr/>
          </p:nvGrpSpPr>
          <p:grpSpPr>
            <a:xfrm flipH="1">
              <a:off x="-5309428" y="345673"/>
              <a:ext cx="6286500" cy="3333750"/>
              <a:chOff x="-6194124" y="461696"/>
              <a:chExt cx="6286500" cy="3333750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DEA3515F-BE24-4E93-A0B5-A10F91463047}"/>
                  </a:ext>
                </a:extLst>
              </p:cNvPr>
              <p:cNvGrpSpPr/>
              <p:nvPr/>
            </p:nvGrpSpPr>
            <p:grpSpPr>
              <a:xfrm>
                <a:off x="-6194124" y="461696"/>
                <a:ext cx="6286500" cy="3333750"/>
                <a:chOff x="-6194124" y="461696"/>
                <a:chExt cx="6286500" cy="3333750"/>
              </a:xfrm>
            </p:grpSpPr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F5C20700-9402-492C-985F-EE2F53899B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-6194124" y="461696"/>
                  <a:ext cx="6286500" cy="3333750"/>
                </a:xfrm>
                <a:prstGeom prst="rect">
                  <a:avLst/>
                </a:prstGeom>
              </p:spPr>
            </p:pic>
            <p:sp>
              <p:nvSpPr>
                <p:cNvPr id="82" name="Rectangle: Top Corners Rounded 5">
                  <a:extLst>
                    <a:ext uri="{FF2B5EF4-FFF2-40B4-BE49-F238E27FC236}">
                      <a16:creationId xmlns:a16="http://schemas.microsoft.com/office/drawing/2014/main" id="{49269892-1656-40B4-B41C-DBD76846B462}"/>
                    </a:ext>
                  </a:extLst>
                </p:cNvPr>
                <p:cNvSpPr/>
                <p:nvPr/>
              </p:nvSpPr>
              <p:spPr>
                <a:xfrm>
                  <a:off x="-5409159" y="995183"/>
                  <a:ext cx="4933988" cy="926059"/>
                </a:xfrm>
                <a:custGeom>
                  <a:avLst/>
                  <a:gdLst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0 w 4928259"/>
                    <a:gd name="connsiteY7" fmla="*/ 153905 h 923409"/>
                    <a:gd name="connsiteX8" fmla="*/ 153905 w 4928259"/>
                    <a:gd name="connsiteY8" fmla="*/ 0 h 923409"/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153905 w 4928259"/>
                    <a:gd name="connsiteY8" fmla="*/ 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8259 w 4928259"/>
                    <a:gd name="connsiteY2" fmla="*/ 156555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0308 w 4928259"/>
                    <a:gd name="connsiteY2" fmla="*/ 262572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33988" h="926059">
                      <a:moveTo>
                        <a:pt x="318232" y="5300"/>
                      </a:moveTo>
                      <a:lnTo>
                        <a:pt x="4594124" y="0"/>
                      </a:lnTo>
                      <a:cubicBezTo>
                        <a:pt x="4679123" y="0"/>
                        <a:pt x="4938861" y="140466"/>
                        <a:pt x="4933560" y="278474"/>
                      </a:cubicBezTo>
                      <a:cubicBezTo>
                        <a:pt x="4936210" y="499636"/>
                        <a:pt x="4925609" y="704897"/>
                        <a:pt x="4928259" y="926059"/>
                      </a:cubicBezTo>
                      <a:lnTo>
                        <a:pt x="4928259" y="926059"/>
                      </a:lnTo>
                      <a:lnTo>
                        <a:pt x="0" y="926059"/>
                      </a:lnTo>
                      <a:lnTo>
                        <a:pt x="0" y="926059"/>
                      </a:lnTo>
                      <a:cubicBezTo>
                        <a:pt x="0" y="669558"/>
                        <a:pt x="66261" y="421006"/>
                        <a:pt x="143123" y="172457"/>
                      </a:cubicBezTo>
                      <a:cubicBezTo>
                        <a:pt x="177578" y="87458"/>
                        <a:pt x="233233" y="5300"/>
                        <a:pt x="318232" y="530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8B06E610-BB74-4E12-87D1-AFE2163A861A}"/>
                    </a:ext>
                  </a:extLst>
                </p:cNvPr>
                <p:cNvSpPr/>
                <p:nvPr/>
              </p:nvSpPr>
              <p:spPr>
                <a:xfrm>
                  <a:off x="-5288533" y="2082532"/>
                  <a:ext cx="4076147" cy="72468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4" name="Rectangle: Top Corners Snipped 7">
                  <a:extLst>
                    <a:ext uri="{FF2B5EF4-FFF2-40B4-BE49-F238E27FC236}">
                      <a16:creationId xmlns:a16="http://schemas.microsoft.com/office/drawing/2014/main" id="{85F227CB-C77C-46A3-9CFC-1BCDD2A0AEA0}"/>
                    </a:ext>
                  </a:extLst>
                </p:cNvPr>
                <p:cNvSpPr/>
                <p:nvPr/>
              </p:nvSpPr>
              <p:spPr>
                <a:xfrm flipV="1">
                  <a:off x="-4751601" y="2814493"/>
                  <a:ext cx="2822713" cy="337929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2713" h="337929">
                      <a:moveTo>
                        <a:pt x="305537" y="0"/>
                      </a:moveTo>
                      <a:lnTo>
                        <a:pt x="2486253" y="0"/>
                      </a:lnTo>
                      <a:cubicBezTo>
                        <a:pt x="2530673" y="137185"/>
                        <a:pt x="2586135" y="166144"/>
                        <a:pt x="2659269" y="232650"/>
                      </a:cubicBezTo>
                      <a:lnTo>
                        <a:pt x="2732156" y="291547"/>
                      </a:lnTo>
                      <a:cubicBezTo>
                        <a:pt x="2782220" y="302590"/>
                        <a:pt x="2792527" y="318052"/>
                        <a:pt x="2822713" y="331304"/>
                      </a:cubicBezTo>
                      <a:lnTo>
                        <a:pt x="72887" y="333512"/>
                      </a:lnTo>
                      <a:lnTo>
                        <a:pt x="0" y="337929"/>
                      </a:lnTo>
                      <a:lnTo>
                        <a:pt x="189948" y="228233"/>
                      </a:lnTo>
                      <a:cubicBezTo>
                        <a:pt x="243939" y="161727"/>
                        <a:pt x="284677" y="79758"/>
                        <a:pt x="305537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5" name="Rectangle: Top Corners Snipped 7">
                  <a:extLst>
                    <a:ext uri="{FF2B5EF4-FFF2-40B4-BE49-F238E27FC236}">
                      <a16:creationId xmlns:a16="http://schemas.microsoft.com/office/drawing/2014/main" id="{6968A72D-D626-4235-8517-22B75EBEF15A}"/>
                    </a:ext>
                  </a:extLst>
                </p:cNvPr>
                <p:cNvSpPr/>
                <p:nvPr/>
              </p:nvSpPr>
              <p:spPr>
                <a:xfrm flipV="1">
                  <a:off x="-5434464" y="2584788"/>
                  <a:ext cx="586776" cy="567634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46611" h="567634">
                      <a:moveTo>
                        <a:pt x="95034" y="2208"/>
                      </a:moveTo>
                      <a:lnTo>
                        <a:pt x="1107489" y="0"/>
                      </a:lnTo>
                      <a:cubicBezTo>
                        <a:pt x="1151909" y="137185"/>
                        <a:pt x="1651928" y="179395"/>
                        <a:pt x="1869803" y="232649"/>
                      </a:cubicBezTo>
                      <a:lnTo>
                        <a:pt x="2356238" y="293755"/>
                      </a:lnTo>
                      <a:cubicBezTo>
                        <a:pt x="2406302" y="304798"/>
                        <a:pt x="2716425" y="320260"/>
                        <a:pt x="2746611" y="333512"/>
                      </a:cubicBezTo>
                      <a:lnTo>
                        <a:pt x="596420" y="567634"/>
                      </a:lnTo>
                      <a:lnTo>
                        <a:pt x="6609" y="446154"/>
                      </a:lnTo>
                      <a:cubicBezTo>
                        <a:pt x="7894" y="374986"/>
                        <a:pt x="-1159" y="299401"/>
                        <a:pt x="126" y="228233"/>
                      </a:cubicBezTo>
                      <a:cubicBezTo>
                        <a:pt x="54117" y="161727"/>
                        <a:pt x="74174" y="81966"/>
                        <a:pt x="95034" y="2208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6" name="Rectangle: Top Corners Snipped 7">
                  <a:extLst>
                    <a:ext uri="{FF2B5EF4-FFF2-40B4-BE49-F238E27FC236}">
                      <a16:creationId xmlns:a16="http://schemas.microsoft.com/office/drawing/2014/main" id="{1ECB0CB6-CCC4-4D8A-A653-C9350524F8BF}"/>
                    </a:ext>
                  </a:extLst>
                </p:cNvPr>
                <p:cNvSpPr/>
                <p:nvPr/>
              </p:nvSpPr>
              <p:spPr>
                <a:xfrm flipH="1" flipV="1">
                  <a:off x="-1895709" y="2574845"/>
                  <a:ext cx="700060" cy="572051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  <a:gd name="connsiteX0" fmla="*/ 95034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95034 w 2746611"/>
                    <a:gd name="connsiteY8" fmla="*/ 6625 h 572051"/>
                    <a:gd name="connsiteX0" fmla="*/ 21029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21029 w 2746611"/>
                    <a:gd name="connsiteY8" fmla="*/ 6625 h 572051"/>
                    <a:gd name="connsiteX0" fmla="*/ 2903 w 2774735"/>
                    <a:gd name="connsiteY0" fmla="*/ 4417 h 572051"/>
                    <a:gd name="connsiteX1" fmla="*/ 1357625 w 2774735"/>
                    <a:gd name="connsiteY1" fmla="*/ 0 h 572051"/>
                    <a:gd name="connsiteX2" fmla="*/ 1897927 w 2774735"/>
                    <a:gd name="connsiteY2" fmla="*/ 237066 h 572051"/>
                    <a:gd name="connsiteX3" fmla="*/ 2384362 w 2774735"/>
                    <a:gd name="connsiteY3" fmla="*/ 298172 h 572051"/>
                    <a:gd name="connsiteX4" fmla="*/ 2774735 w 2774735"/>
                    <a:gd name="connsiteY4" fmla="*/ 337929 h 572051"/>
                    <a:gd name="connsiteX5" fmla="*/ 624544 w 2774735"/>
                    <a:gd name="connsiteY5" fmla="*/ 572051 h 572051"/>
                    <a:gd name="connsiteX6" fmla="*/ 34733 w 2774735"/>
                    <a:gd name="connsiteY6" fmla="*/ 450571 h 572051"/>
                    <a:gd name="connsiteX7" fmla="*/ 28250 w 2774735"/>
                    <a:gd name="connsiteY7" fmla="*/ 232650 h 572051"/>
                    <a:gd name="connsiteX8" fmla="*/ 2903 w 2774735"/>
                    <a:gd name="connsiteY8" fmla="*/ 4417 h 572051"/>
                    <a:gd name="connsiteX0" fmla="*/ 2903 w 2931989"/>
                    <a:gd name="connsiteY0" fmla="*/ 4417 h 572051"/>
                    <a:gd name="connsiteX1" fmla="*/ 1357625 w 2931989"/>
                    <a:gd name="connsiteY1" fmla="*/ 0 h 572051"/>
                    <a:gd name="connsiteX2" fmla="*/ 1897927 w 2931989"/>
                    <a:gd name="connsiteY2" fmla="*/ 237066 h 572051"/>
                    <a:gd name="connsiteX3" fmla="*/ 2384362 w 2931989"/>
                    <a:gd name="connsiteY3" fmla="*/ 298172 h 572051"/>
                    <a:gd name="connsiteX4" fmla="*/ 2931989 w 2931989"/>
                    <a:gd name="connsiteY4" fmla="*/ 326886 h 572051"/>
                    <a:gd name="connsiteX5" fmla="*/ 624544 w 2931989"/>
                    <a:gd name="connsiteY5" fmla="*/ 572051 h 572051"/>
                    <a:gd name="connsiteX6" fmla="*/ 34733 w 2931989"/>
                    <a:gd name="connsiteY6" fmla="*/ 450571 h 572051"/>
                    <a:gd name="connsiteX7" fmla="*/ 28250 w 2931989"/>
                    <a:gd name="connsiteY7" fmla="*/ 232650 h 572051"/>
                    <a:gd name="connsiteX8" fmla="*/ 2903 w 2931989"/>
                    <a:gd name="connsiteY8" fmla="*/ 4417 h 57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1989" h="572051">
                      <a:moveTo>
                        <a:pt x="2903" y="4417"/>
                      </a:moveTo>
                      <a:lnTo>
                        <a:pt x="1357625" y="0"/>
                      </a:lnTo>
                      <a:cubicBezTo>
                        <a:pt x="1402045" y="137185"/>
                        <a:pt x="1680052" y="183812"/>
                        <a:pt x="1897927" y="237066"/>
                      </a:cubicBezTo>
                      <a:lnTo>
                        <a:pt x="2384362" y="298172"/>
                      </a:lnTo>
                      <a:cubicBezTo>
                        <a:pt x="2434426" y="309215"/>
                        <a:pt x="2901803" y="313634"/>
                        <a:pt x="2931989" y="326886"/>
                      </a:cubicBezTo>
                      <a:lnTo>
                        <a:pt x="624544" y="572051"/>
                      </a:lnTo>
                      <a:lnTo>
                        <a:pt x="34733" y="450571"/>
                      </a:lnTo>
                      <a:cubicBezTo>
                        <a:pt x="36018" y="379403"/>
                        <a:pt x="26965" y="303818"/>
                        <a:pt x="28250" y="232650"/>
                      </a:cubicBezTo>
                      <a:cubicBezTo>
                        <a:pt x="82241" y="166144"/>
                        <a:pt x="-17957" y="84175"/>
                        <a:pt x="2903" y="4417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E524E7FD-5144-475B-B67D-2D722132C425}"/>
                  </a:ext>
                </a:extLst>
              </p:cNvPr>
              <p:cNvSpPr/>
              <p:nvPr/>
            </p:nvSpPr>
            <p:spPr>
              <a:xfrm>
                <a:off x="-5137202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26ACF4AD-F324-4E75-8E1A-4591E8F944D6}"/>
                  </a:ext>
                </a:extLst>
              </p:cNvPr>
              <p:cNvSpPr/>
              <p:nvPr/>
            </p:nvSpPr>
            <p:spPr>
              <a:xfrm>
                <a:off x="-4360376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B97C10DA-FF2B-4811-A2D8-3DF4DA6C6414}"/>
                  </a:ext>
                </a:extLst>
              </p:cNvPr>
              <p:cNvSpPr/>
              <p:nvPr/>
            </p:nvSpPr>
            <p:spPr>
              <a:xfrm>
                <a:off x="-3583013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DAAD05CD-1183-4EB5-847A-E51EAE5A8E2B}"/>
                  </a:ext>
                </a:extLst>
              </p:cNvPr>
              <p:cNvSpPr/>
              <p:nvPr/>
            </p:nvSpPr>
            <p:spPr>
              <a:xfrm>
                <a:off x="-2806187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A5709F65-DFC9-4C05-8508-8893A459BFDF}"/>
                  </a:ext>
                </a:extLst>
              </p:cNvPr>
              <p:cNvSpPr/>
              <p:nvPr/>
            </p:nvSpPr>
            <p:spPr>
              <a:xfrm>
                <a:off x="-2009760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F54CBC8A-93EB-4CA3-BF1E-69369983D5D1}"/>
                  </a:ext>
                </a:extLst>
              </p:cNvPr>
              <p:cNvSpPr/>
              <p:nvPr/>
            </p:nvSpPr>
            <p:spPr>
              <a:xfrm>
                <a:off x="-5139125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A63B275C-57FF-4080-9A14-38243B2DA225}"/>
                  </a:ext>
                </a:extLst>
              </p:cNvPr>
              <p:cNvSpPr/>
              <p:nvPr/>
            </p:nvSpPr>
            <p:spPr>
              <a:xfrm>
                <a:off x="-4362299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3BC76695-F630-4C62-8C2C-5E689899AB6F}"/>
                  </a:ext>
                </a:extLst>
              </p:cNvPr>
              <p:cNvSpPr/>
              <p:nvPr/>
            </p:nvSpPr>
            <p:spPr>
              <a:xfrm>
                <a:off x="-3584936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C8655A29-68BB-4558-A652-25E16DA95338}"/>
                  </a:ext>
                </a:extLst>
              </p:cNvPr>
              <p:cNvSpPr/>
              <p:nvPr/>
            </p:nvSpPr>
            <p:spPr>
              <a:xfrm>
                <a:off x="-2808110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022EA361-646B-4C9A-B4E7-495241F89190}"/>
                  </a:ext>
                </a:extLst>
              </p:cNvPr>
              <p:cNvSpPr/>
              <p:nvPr/>
            </p:nvSpPr>
            <p:spPr>
              <a:xfrm>
                <a:off x="-2011683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BC48DDBA-1A2B-41FC-A348-5B905282E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-4672368" y="992426"/>
              <a:ext cx="667702" cy="66770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1999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3.7037E-6 L -0.10929 -0.4226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65" y="-2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-3.7037E-6 L -0.10192 -0.42268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96" y="-2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-3.7037E-6 L -0.09584 -0.4219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2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07644 -0.4236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" y="-2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1.48148E-6 L 0.21073 -0.51991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29" y="-2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1.48148E-6 L -0.18574 -0.37222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95" y="-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1.48148E-6 L -0.18077 -0.3722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8" y="-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3.7037E-6 L 0.25288 -0.27615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44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3.7037E-6 L 0.26587 -0.27615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5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3.7037E-6 L 0.27211 -0.276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6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6" grpId="0"/>
      <p:bldP spid="17" grpId="0"/>
      <p:bldP spid="18" grpId="0"/>
      <p:bldP spid="19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40" grpId="0"/>
      <p:bldP spid="4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85" y="4043466"/>
            <a:ext cx="866382" cy="86425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919" y="3980996"/>
            <a:ext cx="913898" cy="82293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31" y="4043466"/>
            <a:ext cx="866382" cy="86425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145" y="4714831"/>
            <a:ext cx="913898" cy="822932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31" y="4732155"/>
            <a:ext cx="866382" cy="8642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85" y="4732155"/>
            <a:ext cx="866382" cy="86425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293" y="4043466"/>
            <a:ext cx="866382" cy="86425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39" y="4043466"/>
            <a:ext cx="866382" cy="86425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39" y="4732155"/>
            <a:ext cx="866382" cy="86425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293" y="4732155"/>
            <a:ext cx="866382" cy="86425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946" y="4043466"/>
            <a:ext cx="866382" cy="86425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743" y="3980996"/>
            <a:ext cx="913898" cy="82293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969" y="4714831"/>
            <a:ext cx="913898" cy="82293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9" y="3980996"/>
            <a:ext cx="913898" cy="82293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005" y="4714831"/>
            <a:ext cx="913898" cy="8229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603" y="3980996"/>
            <a:ext cx="913898" cy="82293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829" y="4714831"/>
            <a:ext cx="913898" cy="822932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>
          <a:xfrm>
            <a:off x="6331982" y="2847453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9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6776944" y="2847453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6944" y="2847453"/>
                <a:ext cx="859530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Rectangle 57"/>
          <p:cNvSpPr/>
          <p:nvPr/>
        </p:nvSpPr>
        <p:spPr>
          <a:xfrm>
            <a:off x="7509576" y="2847453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8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7956859" y="2847453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859" y="2847453"/>
                <a:ext cx="859530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59"/>
          <p:cNvSpPr/>
          <p:nvPr/>
        </p:nvSpPr>
        <p:spPr>
          <a:xfrm>
            <a:off x="6331982" y="3818185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9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6776944" y="3818185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6944" y="3818185"/>
                <a:ext cx="859530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Rectangle 61"/>
          <p:cNvSpPr/>
          <p:nvPr/>
        </p:nvSpPr>
        <p:spPr>
          <a:xfrm>
            <a:off x="7509576" y="3818185"/>
            <a:ext cx="495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7956859" y="3818185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859" y="3818185"/>
                <a:ext cx="859530" cy="9233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ectangle 63"/>
          <p:cNvSpPr/>
          <p:nvPr/>
        </p:nvSpPr>
        <p:spPr>
          <a:xfrm>
            <a:off x="8596694" y="3818185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65" name="Rectangle 64"/>
          <p:cNvSpPr/>
          <p:nvPr/>
        </p:nvSpPr>
        <p:spPr>
          <a:xfrm>
            <a:off x="6272603" y="470866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6967444" y="4708666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7444" y="4708666"/>
                <a:ext cx="859530" cy="92333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Rectangle 66"/>
          <p:cNvSpPr/>
          <p:nvPr/>
        </p:nvSpPr>
        <p:spPr>
          <a:xfrm>
            <a:off x="7585776" y="4708666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Rectangle 67"/>
              <p:cNvSpPr/>
              <p:nvPr/>
            </p:nvSpPr>
            <p:spPr>
              <a:xfrm>
                <a:off x="7956859" y="4708666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8" name="Rectangle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859" y="4708666"/>
                <a:ext cx="859530" cy="92333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Rectangle 68"/>
          <p:cNvSpPr/>
          <p:nvPr/>
        </p:nvSpPr>
        <p:spPr>
          <a:xfrm>
            <a:off x="8596694" y="470866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17</a:t>
            </a:r>
            <a:endParaRPr lang="en-GB" dirty="0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31499" y="3899208"/>
            <a:ext cx="747045" cy="747045"/>
          </a:xfrm>
          <a:prstGeom prst="rect">
            <a:avLst/>
          </a:prstGeom>
        </p:spPr>
      </p:pic>
      <p:sp>
        <p:nvSpPr>
          <p:cNvPr id="71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11863" y="404189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2" name="Rectangle 71"/>
          <p:cNvSpPr/>
          <p:nvPr/>
        </p:nvSpPr>
        <p:spPr>
          <a:xfrm>
            <a:off x="8534344" y="2847453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73" name="Rectangle 72"/>
          <p:cNvSpPr/>
          <p:nvPr/>
        </p:nvSpPr>
        <p:spPr>
          <a:xfrm>
            <a:off x="8596694" y="2847453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17</a:t>
            </a:r>
            <a:endParaRPr lang="en-GB" dirty="0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BA957E83-FE11-4599-A58E-879F20576B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740" y="480760"/>
            <a:ext cx="909317" cy="95123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0B76446-D92A-4948-A5AD-8E17C4E9B04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81497" y="712870"/>
            <a:ext cx="909317" cy="951236"/>
          </a:xfrm>
          <a:prstGeom prst="rect">
            <a:avLst/>
          </a:prstGeom>
        </p:spPr>
      </p:pic>
      <p:pic>
        <p:nvPicPr>
          <p:cNvPr id="48" name="Picture 2" descr="Bridge clipart. Free download transparent .PNG | Creazilla">
            <a:extLst>
              <a:ext uri="{FF2B5EF4-FFF2-40B4-BE49-F238E27FC236}">
                <a16:creationId xmlns:a16="http://schemas.microsoft.com/office/drawing/2014/main" id="{604BE752-5743-468C-9A18-945B302047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4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973"/>
          <a:stretch/>
        </p:blipFill>
        <p:spPr bwMode="auto">
          <a:xfrm>
            <a:off x="5684983" y="1021649"/>
            <a:ext cx="2947342" cy="170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8720C9F-8499-4B46-89E4-3180C45B8AC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259" y="1058017"/>
            <a:ext cx="909317" cy="951236"/>
          </a:xfrm>
          <a:prstGeom prst="rect">
            <a:avLst/>
          </a:prstGeom>
        </p:spPr>
      </p:pic>
      <p:grpSp>
        <p:nvGrpSpPr>
          <p:cNvPr id="74" name="Group 73">
            <a:extLst>
              <a:ext uri="{FF2B5EF4-FFF2-40B4-BE49-F238E27FC236}">
                <a16:creationId xmlns:a16="http://schemas.microsoft.com/office/drawing/2014/main" id="{523AD50A-44FC-4D51-BE47-8CBE3468DBC0}"/>
              </a:ext>
            </a:extLst>
          </p:cNvPr>
          <p:cNvGrpSpPr/>
          <p:nvPr/>
        </p:nvGrpSpPr>
        <p:grpSpPr>
          <a:xfrm>
            <a:off x="158979" y="553031"/>
            <a:ext cx="6286500" cy="3333750"/>
            <a:chOff x="-5309428" y="345673"/>
            <a:chExt cx="6286500" cy="3333750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03ED99A1-F034-47D7-8E91-12155A5CB326}"/>
                </a:ext>
              </a:extLst>
            </p:cNvPr>
            <p:cNvGrpSpPr/>
            <p:nvPr/>
          </p:nvGrpSpPr>
          <p:grpSpPr>
            <a:xfrm flipH="1">
              <a:off x="-5309428" y="345673"/>
              <a:ext cx="6286500" cy="3333750"/>
              <a:chOff x="-6194124" y="461696"/>
              <a:chExt cx="6286500" cy="3333750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7A9E5BE0-23EB-4DD2-B58E-39C43D827839}"/>
                  </a:ext>
                </a:extLst>
              </p:cNvPr>
              <p:cNvGrpSpPr/>
              <p:nvPr/>
            </p:nvGrpSpPr>
            <p:grpSpPr>
              <a:xfrm>
                <a:off x="-6194124" y="461696"/>
                <a:ext cx="6286500" cy="3333750"/>
                <a:chOff x="-6194124" y="461696"/>
                <a:chExt cx="6286500" cy="3333750"/>
              </a:xfrm>
            </p:grpSpPr>
            <p:pic>
              <p:nvPicPr>
                <p:cNvPr id="88" name="Picture 87">
                  <a:extLst>
                    <a:ext uri="{FF2B5EF4-FFF2-40B4-BE49-F238E27FC236}">
                      <a16:creationId xmlns:a16="http://schemas.microsoft.com/office/drawing/2014/main" id="{5992FC94-80A4-46B0-860E-4620C81E32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-6194124" y="461696"/>
                  <a:ext cx="6286500" cy="3333750"/>
                </a:xfrm>
                <a:prstGeom prst="rect">
                  <a:avLst/>
                </a:prstGeom>
              </p:spPr>
            </p:pic>
            <p:sp>
              <p:nvSpPr>
                <p:cNvPr id="89" name="Rectangle: Top Corners Rounded 5">
                  <a:extLst>
                    <a:ext uri="{FF2B5EF4-FFF2-40B4-BE49-F238E27FC236}">
                      <a16:creationId xmlns:a16="http://schemas.microsoft.com/office/drawing/2014/main" id="{BBD5A6D0-B62E-4D71-9C9B-427C8B6155A7}"/>
                    </a:ext>
                  </a:extLst>
                </p:cNvPr>
                <p:cNvSpPr/>
                <p:nvPr/>
              </p:nvSpPr>
              <p:spPr>
                <a:xfrm>
                  <a:off x="-5409159" y="995183"/>
                  <a:ext cx="4933988" cy="926059"/>
                </a:xfrm>
                <a:custGeom>
                  <a:avLst/>
                  <a:gdLst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0 w 4928259"/>
                    <a:gd name="connsiteY7" fmla="*/ 153905 h 923409"/>
                    <a:gd name="connsiteX8" fmla="*/ 153905 w 4928259"/>
                    <a:gd name="connsiteY8" fmla="*/ 0 h 923409"/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153905 w 4928259"/>
                    <a:gd name="connsiteY8" fmla="*/ 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8259 w 4928259"/>
                    <a:gd name="connsiteY2" fmla="*/ 156555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0308 w 4928259"/>
                    <a:gd name="connsiteY2" fmla="*/ 262572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33988" h="926059">
                      <a:moveTo>
                        <a:pt x="318232" y="5300"/>
                      </a:moveTo>
                      <a:lnTo>
                        <a:pt x="4594124" y="0"/>
                      </a:lnTo>
                      <a:cubicBezTo>
                        <a:pt x="4679123" y="0"/>
                        <a:pt x="4938861" y="140466"/>
                        <a:pt x="4933560" y="278474"/>
                      </a:cubicBezTo>
                      <a:cubicBezTo>
                        <a:pt x="4936210" y="499636"/>
                        <a:pt x="4925609" y="704897"/>
                        <a:pt x="4928259" y="926059"/>
                      </a:cubicBezTo>
                      <a:lnTo>
                        <a:pt x="4928259" y="926059"/>
                      </a:lnTo>
                      <a:lnTo>
                        <a:pt x="0" y="926059"/>
                      </a:lnTo>
                      <a:lnTo>
                        <a:pt x="0" y="926059"/>
                      </a:lnTo>
                      <a:cubicBezTo>
                        <a:pt x="0" y="669558"/>
                        <a:pt x="66261" y="421006"/>
                        <a:pt x="143123" y="172457"/>
                      </a:cubicBezTo>
                      <a:cubicBezTo>
                        <a:pt x="177578" y="87458"/>
                        <a:pt x="233233" y="5300"/>
                        <a:pt x="318232" y="530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0" name="Rectangle 89">
                  <a:extLst>
                    <a:ext uri="{FF2B5EF4-FFF2-40B4-BE49-F238E27FC236}">
                      <a16:creationId xmlns:a16="http://schemas.microsoft.com/office/drawing/2014/main" id="{3F2163DC-1257-491D-93DD-0F2C421FCA10}"/>
                    </a:ext>
                  </a:extLst>
                </p:cNvPr>
                <p:cNvSpPr/>
                <p:nvPr/>
              </p:nvSpPr>
              <p:spPr>
                <a:xfrm>
                  <a:off x="-5288533" y="2082532"/>
                  <a:ext cx="4076147" cy="72468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1" name="Rectangle: Top Corners Snipped 7">
                  <a:extLst>
                    <a:ext uri="{FF2B5EF4-FFF2-40B4-BE49-F238E27FC236}">
                      <a16:creationId xmlns:a16="http://schemas.microsoft.com/office/drawing/2014/main" id="{C175850B-7D1A-43C5-BD72-372681B1098D}"/>
                    </a:ext>
                  </a:extLst>
                </p:cNvPr>
                <p:cNvSpPr/>
                <p:nvPr/>
              </p:nvSpPr>
              <p:spPr>
                <a:xfrm flipV="1">
                  <a:off x="-4751601" y="2814493"/>
                  <a:ext cx="2822713" cy="337929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2713" h="337929">
                      <a:moveTo>
                        <a:pt x="305537" y="0"/>
                      </a:moveTo>
                      <a:lnTo>
                        <a:pt x="2486253" y="0"/>
                      </a:lnTo>
                      <a:cubicBezTo>
                        <a:pt x="2530673" y="137185"/>
                        <a:pt x="2586135" y="166144"/>
                        <a:pt x="2659269" y="232650"/>
                      </a:cubicBezTo>
                      <a:lnTo>
                        <a:pt x="2732156" y="291547"/>
                      </a:lnTo>
                      <a:cubicBezTo>
                        <a:pt x="2782220" y="302590"/>
                        <a:pt x="2792527" y="318052"/>
                        <a:pt x="2822713" y="331304"/>
                      </a:cubicBezTo>
                      <a:lnTo>
                        <a:pt x="72887" y="333512"/>
                      </a:lnTo>
                      <a:lnTo>
                        <a:pt x="0" y="337929"/>
                      </a:lnTo>
                      <a:lnTo>
                        <a:pt x="189948" y="228233"/>
                      </a:lnTo>
                      <a:cubicBezTo>
                        <a:pt x="243939" y="161727"/>
                        <a:pt x="284677" y="79758"/>
                        <a:pt x="305537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2" name="Rectangle: Top Corners Snipped 7">
                  <a:extLst>
                    <a:ext uri="{FF2B5EF4-FFF2-40B4-BE49-F238E27FC236}">
                      <a16:creationId xmlns:a16="http://schemas.microsoft.com/office/drawing/2014/main" id="{3A978C2A-33C1-4DA5-9602-06AB1D8CD67E}"/>
                    </a:ext>
                  </a:extLst>
                </p:cNvPr>
                <p:cNvSpPr/>
                <p:nvPr/>
              </p:nvSpPr>
              <p:spPr>
                <a:xfrm flipV="1">
                  <a:off x="-5434464" y="2584788"/>
                  <a:ext cx="586776" cy="567634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46611" h="567634">
                      <a:moveTo>
                        <a:pt x="95034" y="2208"/>
                      </a:moveTo>
                      <a:lnTo>
                        <a:pt x="1107489" y="0"/>
                      </a:lnTo>
                      <a:cubicBezTo>
                        <a:pt x="1151909" y="137185"/>
                        <a:pt x="1651928" y="179395"/>
                        <a:pt x="1869803" y="232649"/>
                      </a:cubicBezTo>
                      <a:lnTo>
                        <a:pt x="2356238" y="293755"/>
                      </a:lnTo>
                      <a:cubicBezTo>
                        <a:pt x="2406302" y="304798"/>
                        <a:pt x="2716425" y="320260"/>
                        <a:pt x="2746611" y="333512"/>
                      </a:cubicBezTo>
                      <a:lnTo>
                        <a:pt x="596420" y="567634"/>
                      </a:lnTo>
                      <a:lnTo>
                        <a:pt x="6609" y="446154"/>
                      </a:lnTo>
                      <a:cubicBezTo>
                        <a:pt x="7894" y="374986"/>
                        <a:pt x="-1159" y="299401"/>
                        <a:pt x="126" y="228233"/>
                      </a:cubicBezTo>
                      <a:cubicBezTo>
                        <a:pt x="54117" y="161727"/>
                        <a:pt x="74174" y="81966"/>
                        <a:pt x="95034" y="2208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3" name="Rectangle: Top Corners Snipped 7">
                  <a:extLst>
                    <a:ext uri="{FF2B5EF4-FFF2-40B4-BE49-F238E27FC236}">
                      <a16:creationId xmlns:a16="http://schemas.microsoft.com/office/drawing/2014/main" id="{8FE70A6D-5A35-4A73-869D-35095A17F907}"/>
                    </a:ext>
                  </a:extLst>
                </p:cNvPr>
                <p:cNvSpPr/>
                <p:nvPr/>
              </p:nvSpPr>
              <p:spPr>
                <a:xfrm flipH="1" flipV="1">
                  <a:off x="-1895709" y="2574845"/>
                  <a:ext cx="700060" cy="572051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  <a:gd name="connsiteX0" fmla="*/ 95034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95034 w 2746611"/>
                    <a:gd name="connsiteY8" fmla="*/ 6625 h 572051"/>
                    <a:gd name="connsiteX0" fmla="*/ 21029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21029 w 2746611"/>
                    <a:gd name="connsiteY8" fmla="*/ 6625 h 572051"/>
                    <a:gd name="connsiteX0" fmla="*/ 2903 w 2774735"/>
                    <a:gd name="connsiteY0" fmla="*/ 4417 h 572051"/>
                    <a:gd name="connsiteX1" fmla="*/ 1357625 w 2774735"/>
                    <a:gd name="connsiteY1" fmla="*/ 0 h 572051"/>
                    <a:gd name="connsiteX2" fmla="*/ 1897927 w 2774735"/>
                    <a:gd name="connsiteY2" fmla="*/ 237066 h 572051"/>
                    <a:gd name="connsiteX3" fmla="*/ 2384362 w 2774735"/>
                    <a:gd name="connsiteY3" fmla="*/ 298172 h 572051"/>
                    <a:gd name="connsiteX4" fmla="*/ 2774735 w 2774735"/>
                    <a:gd name="connsiteY4" fmla="*/ 337929 h 572051"/>
                    <a:gd name="connsiteX5" fmla="*/ 624544 w 2774735"/>
                    <a:gd name="connsiteY5" fmla="*/ 572051 h 572051"/>
                    <a:gd name="connsiteX6" fmla="*/ 34733 w 2774735"/>
                    <a:gd name="connsiteY6" fmla="*/ 450571 h 572051"/>
                    <a:gd name="connsiteX7" fmla="*/ 28250 w 2774735"/>
                    <a:gd name="connsiteY7" fmla="*/ 232650 h 572051"/>
                    <a:gd name="connsiteX8" fmla="*/ 2903 w 2774735"/>
                    <a:gd name="connsiteY8" fmla="*/ 4417 h 572051"/>
                    <a:gd name="connsiteX0" fmla="*/ 2903 w 2931989"/>
                    <a:gd name="connsiteY0" fmla="*/ 4417 h 572051"/>
                    <a:gd name="connsiteX1" fmla="*/ 1357625 w 2931989"/>
                    <a:gd name="connsiteY1" fmla="*/ 0 h 572051"/>
                    <a:gd name="connsiteX2" fmla="*/ 1897927 w 2931989"/>
                    <a:gd name="connsiteY2" fmla="*/ 237066 h 572051"/>
                    <a:gd name="connsiteX3" fmla="*/ 2384362 w 2931989"/>
                    <a:gd name="connsiteY3" fmla="*/ 298172 h 572051"/>
                    <a:gd name="connsiteX4" fmla="*/ 2931989 w 2931989"/>
                    <a:gd name="connsiteY4" fmla="*/ 326886 h 572051"/>
                    <a:gd name="connsiteX5" fmla="*/ 624544 w 2931989"/>
                    <a:gd name="connsiteY5" fmla="*/ 572051 h 572051"/>
                    <a:gd name="connsiteX6" fmla="*/ 34733 w 2931989"/>
                    <a:gd name="connsiteY6" fmla="*/ 450571 h 572051"/>
                    <a:gd name="connsiteX7" fmla="*/ 28250 w 2931989"/>
                    <a:gd name="connsiteY7" fmla="*/ 232650 h 572051"/>
                    <a:gd name="connsiteX8" fmla="*/ 2903 w 2931989"/>
                    <a:gd name="connsiteY8" fmla="*/ 4417 h 57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1989" h="572051">
                      <a:moveTo>
                        <a:pt x="2903" y="4417"/>
                      </a:moveTo>
                      <a:lnTo>
                        <a:pt x="1357625" y="0"/>
                      </a:lnTo>
                      <a:cubicBezTo>
                        <a:pt x="1402045" y="137185"/>
                        <a:pt x="1680052" y="183812"/>
                        <a:pt x="1897927" y="237066"/>
                      </a:cubicBezTo>
                      <a:lnTo>
                        <a:pt x="2384362" y="298172"/>
                      </a:lnTo>
                      <a:cubicBezTo>
                        <a:pt x="2434426" y="309215"/>
                        <a:pt x="2901803" y="313634"/>
                        <a:pt x="2931989" y="326886"/>
                      </a:cubicBezTo>
                      <a:lnTo>
                        <a:pt x="624544" y="572051"/>
                      </a:lnTo>
                      <a:lnTo>
                        <a:pt x="34733" y="450571"/>
                      </a:lnTo>
                      <a:cubicBezTo>
                        <a:pt x="36018" y="379403"/>
                        <a:pt x="26965" y="303818"/>
                        <a:pt x="28250" y="232650"/>
                      </a:cubicBezTo>
                      <a:cubicBezTo>
                        <a:pt x="82241" y="166144"/>
                        <a:pt x="-17957" y="84175"/>
                        <a:pt x="2903" y="4417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CA6230DE-8514-4404-AFD0-C5BE5080BBF5}"/>
                  </a:ext>
                </a:extLst>
              </p:cNvPr>
              <p:cNvSpPr/>
              <p:nvPr/>
            </p:nvSpPr>
            <p:spPr>
              <a:xfrm>
                <a:off x="-5137202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D9BE07C0-2A5F-4BAA-A17E-866486C99DFC}"/>
                  </a:ext>
                </a:extLst>
              </p:cNvPr>
              <p:cNvSpPr/>
              <p:nvPr/>
            </p:nvSpPr>
            <p:spPr>
              <a:xfrm>
                <a:off x="-4360376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41AE826B-F15B-40B4-A56A-E0B0A6F3F687}"/>
                  </a:ext>
                </a:extLst>
              </p:cNvPr>
              <p:cNvSpPr/>
              <p:nvPr/>
            </p:nvSpPr>
            <p:spPr>
              <a:xfrm>
                <a:off x="-3583013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EF0181E0-8B08-4D22-810F-25A812500356}"/>
                  </a:ext>
                </a:extLst>
              </p:cNvPr>
              <p:cNvSpPr/>
              <p:nvPr/>
            </p:nvSpPr>
            <p:spPr>
              <a:xfrm>
                <a:off x="-2806187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65989F37-E0D9-4B39-A726-6650EF0B4B09}"/>
                  </a:ext>
                </a:extLst>
              </p:cNvPr>
              <p:cNvSpPr/>
              <p:nvPr/>
            </p:nvSpPr>
            <p:spPr>
              <a:xfrm>
                <a:off x="-2009760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EEDF473A-8772-4746-84B6-448D9E0EAE89}"/>
                  </a:ext>
                </a:extLst>
              </p:cNvPr>
              <p:cNvSpPr/>
              <p:nvPr/>
            </p:nvSpPr>
            <p:spPr>
              <a:xfrm>
                <a:off x="-5139125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FDC7605C-BCEA-4268-ABC5-A0B3D150BC8C}"/>
                  </a:ext>
                </a:extLst>
              </p:cNvPr>
              <p:cNvSpPr/>
              <p:nvPr/>
            </p:nvSpPr>
            <p:spPr>
              <a:xfrm>
                <a:off x="-4362299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5A809052-0D5A-4EF6-ABD6-DF49CA9F67E3}"/>
                  </a:ext>
                </a:extLst>
              </p:cNvPr>
              <p:cNvSpPr/>
              <p:nvPr/>
            </p:nvSpPr>
            <p:spPr>
              <a:xfrm>
                <a:off x="-3584936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A5F81094-B035-40E3-8894-9621A1EA5FC1}"/>
                  </a:ext>
                </a:extLst>
              </p:cNvPr>
              <p:cNvSpPr/>
              <p:nvPr/>
            </p:nvSpPr>
            <p:spPr>
              <a:xfrm>
                <a:off x="-2808110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7186AA7F-FF22-4F69-92E8-859EA910F6C0}"/>
                  </a:ext>
                </a:extLst>
              </p:cNvPr>
              <p:cNvSpPr/>
              <p:nvPr/>
            </p:nvSpPr>
            <p:spPr>
              <a:xfrm>
                <a:off x="-2011683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78062D07-F4A2-4CBE-9D80-3FE3F27BF1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-4672368" y="992426"/>
              <a:ext cx="667702" cy="66770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9345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1" grpId="0"/>
      <p:bldP spid="71" grpId="1"/>
      <p:bldP spid="72" grpId="0"/>
      <p:bldP spid="72" grpId="1"/>
      <p:bldP spid="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85" y="4043466"/>
            <a:ext cx="866382" cy="86425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919" y="3980996"/>
            <a:ext cx="913898" cy="82293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31" y="4043466"/>
            <a:ext cx="866382" cy="86425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145" y="4714831"/>
            <a:ext cx="913898" cy="822932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31" y="4732155"/>
            <a:ext cx="866382" cy="8642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85" y="4732155"/>
            <a:ext cx="866382" cy="86425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293" y="4043466"/>
            <a:ext cx="866382" cy="86425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39" y="4043466"/>
            <a:ext cx="866382" cy="86425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39" y="4732155"/>
            <a:ext cx="866382" cy="86425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293" y="4732155"/>
            <a:ext cx="866382" cy="86425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946" y="4043466"/>
            <a:ext cx="866382" cy="86425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743" y="3980996"/>
            <a:ext cx="913898" cy="82293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969" y="4714831"/>
            <a:ext cx="913898" cy="82293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79" y="3980996"/>
            <a:ext cx="913898" cy="82293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005" y="4714831"/>
            <a:ext cx="913898" cy="8229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603" y="3980996"/>
            <a:ext cx="913898" cy="82293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829" y="4714831"/>
            <a:ext cx="913898" cy="822932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>
          <a:xfrm>
            <a:off x="6331982" y="2847453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9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6776944" y="2847453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6944" y="2847453"/>
                <a:ext cx="859530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Rectangle 57"/>
          <p:cNvSpPr/>
          <p:nvPr/>
        </p:nvSpPr>
        <p:spPr>
          <a:xfrm>
            <a:off x="7509576" y="2847453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8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7956859" y="2847453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859" y="2847453"/>
                <a:ext cx="859530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59"/>
          <p:cNvSpPr/>
          <p:nvPr/>
        </p:nvSpPr>
        <p:spPr>
          <a:xfrm>
            <a:off x="6331982" y="3818185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8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6776944" y="3818185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6944" y="3818185"/>
                <a:ext cx="859530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Rectangle 61"/>
          <p:cNvSpPr/>
          <p:nvPr/>
        </p:nvSpPr>
        <p:spPr>
          <a:xfrm>
            <a:off x="7509576" y="3818185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7956859" y="3818185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859" y="3818185"/>
                <a:ext cx="859530" cy="9233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ectangle 63"/>
          <p:cNvSpPr/>
          <p:nvPr/>
        </p:nvSpPr>
        <p:spPr>
          <a:xfrm>
            <a:off x="8596694" y="3818185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65" name="Rectangle 64"/>
          <p:cNvSpPr/>
          <p:nvPr/>
        </p:nvSpPr>
        <p:spPr>
          <a:xfrm>
            <a:off x="6278542" y="470866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6967444" y="4708666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7444" y="4708666"/>
                <a:ext cx="859530" cy="92333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Rectangle 66"/>
          <p:cNvSpPr/>
          <p:nvPr/>
        </p:nvSpPr>
        <p:spPr>
          <a:xfrm>
            <a:off x="7585776" y="4708666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Rectangle 67"/>
              <p:cNvSpPr/>
              <p:nvPr/>
            </p:nvSpPr>
            <p:spPr>
              <a:xfrm>
                <a:off x="7956859" y="4708666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8" name="Rectangle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859" y="4708666"/>
                <a:ext cx="859530" cy="92333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Rectangle 68"/>
          <p:cNvSpPr/>
          <p:nvPr/>
        </p:nvSpPr>
        <p:spPr>
          <a:xfrm>
            <a:off x="8596694" y="470866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17</a:t>
            </a:r>
            <a:endParaRPr lang="en-GB" dirty="0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54211" y="3899208"/>
            <a:ext cx="747045" cy="747045"/>
          </a:xfrm>
          <a:prstGeom prst="rect">
            <a:avLst/>
          </a:prstGeom>
        </p:spPr>
      </p:pic>
      <p:sp>
        <p:nvSpPr>
          <p:cNvPr id="71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34575" y="404189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2" name="Rectangle 71"/>
          <p:cNvSpPr/>
          <p:nvPr/>
        </p:nvSpPr>
        <p:spPr>
          <a:xfrm>
            <a:off x="8596694" y="2847453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17</a:t>
            </a:r>
            <a:endParaRPr lang="en-GB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A2DAABD-4FD6-4675-B7A8-8DB8D95730E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740" y="480760"/>
            <a:ext cx="909317" cy="95123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AA39646-EE15-4390-B5BE-9B04E32D062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81497" y="712870"/>
            <a:ext cx="909317" cy="951236"/>
          </a:xfrm>
          <a:prstGeom prst="rect">
            <a:avLst/>
          </a:prstGeom>
        </p:spPr>
      </p:pic>
      <p:pic>
        <p:nvPicPr>
          <p:cNvPr id="46" name="Picture 2" descr="Bridge clipart. Free download transparent .PNG | Creazilla">
            <a:extLst>
              <a:ext uri="{FF2B5EF4-FFF2-40B4-BE49-F238E27FC236}">
                <a16:creationId xmlns:a16="http://schemas.microsoft.com/office/drawing/2014/main" id="{DB89E514-FAF2-4FB3-A939-1A40C1CE82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4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973"/>
          <a:stretch/>
        </p:blipFill>
        <p:spPr bwMode="auto">
          <a:xfrm>
            <a:off x="5684983" y="1021649"/>
            <a:ext cx="2947342" cy="170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C533299-1FC4-4B3C-9746-A6F12D42C42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259" y="1058017"/>
            <a:ext cx="909317" cy="951236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056951DA-6404-4A27-8FFE-CA68D0F9A5EE}"/>
              </a:ext>
            </a:extLst>
          </p:cNvPr>
          <p:cNvGrpSpPr/>
          <p:nvPr/>
        </p:nvGrpSpPr>
        <p:grpSpPr>
          <a:xfrm>
            <a:off x="158979" y="553031"/>
            <a:ext cx="6286500" cy="3333750"/>
            <a:chOff x="-5309428" y="345673"/>
            <a:chExt cx="6286500" cy="3333750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23D2DE19-7F06-4F62-8EE0-3F48F913AF87}"/>
                </a:ext>
              </a:extLst>
            </p:cNvPr>
            <p:cNvGrpSpPr/>
            <p:nvPr/>
          </p:nvGrpSpPr>
          <p:grpSpPr>
            <a:xfrm flipH="1">
              <a:off x="-5309428" y="345673"/>
              <a:ext cx="6286500" cy="3333750"/>
              <a:chOff x="-6194124" y="461696"/>
              <a:chExt cx="6286500" cy="3333750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3CB4B602-842F-4871-855E-3BBF8537B377}"/>
                  </a:ext>
                </a:extLst>
              </p:cNvPr>
              <p:cNvGrpSpPr/>
              <p:nvPr/>
            </p:nvGrpSpPr>
            <p:grpSpPr>
              <a:xfrm>
                <a:off x="-6194124" y="461696"/>
                <a:ext cx="6286500" cy="3333750"/>
                <a:chOff x="-6194124" y="461696"/>
                <a:chExt cx="6286500" cy="3333750"/>
              </a:xfrm>
            </p:grpSpPr>
            <p:pic>
              <p:nvPicPr>
                <p:cNvPr id="86" name="Picture 85">
                  <a:extLst>
                    <a:ext uri="{FF2B5EF4-FFF2-40B4-BE49-F238E27FC236}">
                      <a16:creationId xmlns:a16="http://schemas.microsoft.com/office/drawing/2014/main" id="{D8CD7338-3F1C-4D2D-B6B5-27C1C9F800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-6194124" y="461696"/>
                  <a:ext cx="6286500" cy="3333750"/>
                </a:xfrm>
                <a:prstGeom prst="rect">
                  <a:avLst/>
                </a:prstGeom>
              </p:spPr>
            </p:pic>
            <p:sp>
              <p:nvSpPr>
                <p:cNvPr id="87" name="Rectangle: Top Corners Rounded 5">
                  <a:extLst>
                    <a:ext uri="{FF2B5EF4-FFF2-40B4-BE49-F238E27FC236}">
                      <a16:creationId xmlns:a16="http://schemas.microsoft.com/office/drawing/2014/main" id="{CDA8822F-A68C-4BE5-8738-1D6C61ED5B5B}"/>
                    </a:ext>
                  </a:extLst>
                </p:cNvPr>
                <p:cNvSpPr/>
                <p:nvPr/>
              </p:nvSpPr>
              <p:spPr>
                <a:xfrm>
                  <a:off x="-5409159" y="995183"/>
                  <a:ext cx="4933988" cy="926059"/>
                </a:xfrm>
                <a:custGeom>
                  <a:avLst/>
                  <a:gdLst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0 w 4928259"/>
                    <a:gd name="connsiteY7" fmla="*/ 153905 h 923409"/>
                    <a:gd name="connsiteX8" fmla="*/ 153905 w 4928259"/>
                    <a:gd name="connsiteY8" fmla="*/ 0 h 923409"/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153905 w 4928259"/>
                    <a:gd name="connsiteY8" fmla="*/ 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8259 w 4928259"/>
                    <a:gd name="connsiteY2" fmla="*/ 156555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0308 w 4928259"/>
                    <a:gd name="connsiteY2" fmla="*/ 262572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33988" h="926059">
                      <a:moveTo>
                        <a:pt x="318232" y="5300"/>
                      </a:moveTo>
                      <a:lnTo>
                        <a:pt x="4594124" y="0"/>
                      </a:lnTo>
                      <a:cubicBezTo>
                        <a:pt x="4679123" y="0"/>
                        <a:pt x="4938861" y="140466"/>
                        <a:pt x="4933560" y="278474"/>
                      </a:cubicBezTo>
                      <a:cubicBezTo>
                        <a:pt x="4936210" y="499636"/>
                        <a:pt x="4925609" y="704897"/>
                        <a:pt x="4928259" y="926059"/>
                      </a:cubicBezTo>
                      <a:lnTo>
                        <a:pt x="4928259" y="926059"/>
                      </a:lnTo>
                      <a:lnTo>
                        <a:pt x="0" y="926059"/>
                      </a:lnTo>
                      <a:lnTo>
                        <a:pt x="0" y="926059"/>
                      </a:lnTo>
                      <a:cubicBezTo>
                        <a:pt x="0" y="669558"/>
                        <a:pt x="66261" y="421006"/>
                        <a:pt x="143123" y="172457"/>
                      </a:cubicBezTo>
                      <a:cubicBezTo>
                        <a:pt x="177578" y="87458"/>
                        <a:pt x="233233" y="5300"/>
                        <a:pt x="318232" y="530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7F2749-8AD2-4A26-A281-D4C2E026F884}"/>
                    </a:ext>
                  </a:extLst>
                </p:cNvPr>
                <p:cNvSpPr/>
                <p:nvPr/>
              </p:nvSpPr>
              <p:spPr>
                <a:xfrm>
                  <a:off x="-5288533" y="2082532"/>
                  <a:ext cx="4076147" cy="72468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9" name="Rectangle: Top Corners Snipped 7">
                  <a:extLst>
                    <a:ext uri="{FF2B5EF4-FFF2-40B4-BE49-F238E27FC236}">
                      <a16:creationId xmlns:a16="http://schemas.microsoft.com/office/drawing/2014/main" id="{A6B88DFE-B401-4FB0-B5DE-B9592F2F5F91}"/>
                    </a:ext>
                  </a:extLst>
                </p:cNvPr>
                <p:cNvSpPr/>
                <p:nvPr/>
              </p:nvSpPr>
              <p:spPr>
                <a:xfrm flipV="1">
                  <a:off x="-4751601" y="2814493"/>
                  <a:ext cx="2822713" cy="337929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2713" h="337929">
                      <a:moveTo>
                        <a:pt x="305537" y="0"/>
                      </a:moveTo>
                      <a:lnTo>
                        <a:pt x="2486253" y="0"/>
                      </a:lnTo>
                      <a:cubicBezTo>
                        <a:pt x="2530673" y="137185"/>
                        <a:pt x="2586135" y="166144"/>
                        <a:pt x="2659269" y="232650"/>
                      </a:cubicBezTo>
                      <a:lnTo>
                        <a:pt x="2732156" y="291547"/>
                      </a:lnTo>
                      <a:cubicBezTo>
                        <a:pt x="2782220" y="302590"/>
                        <a:pt x="2792527" y="318052"/>
                        <a:pt x="2822713" y="331304"/>
                      </a:cubicBezTo>
                      <a:lnTo>
                        <a:pt x="72887" y="333512"/>
                      </a:lnTo>
                      <a:lnTo>
                        <a:pt x="0" y="337929"/>
                      </a:lnTo>
                      <a:lnTo>
                        <a:pt x="189948" y="228233"/>
                      </a:lnTo>
                      <a:cubicBezTo>
                        <a:pt x="243939" y="161727"/>
                        <a:pt x="284677" y="79758"/>
                        <a:pt x="305537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0" name="Rectangle: Top Corners Snipped 7">
                  <a:extLst>
                    <a:ext uri="{FF2B5EF4-FFF2-40B4-BE49-F238E27FC236}">
                      <a16:creationId xmlns:a16="http://schemas.microsoft.com/office/drawing/2014/main" id="{655A5423-271B-4DEB-B8CA-70657795FA59}"/>
                    </a:ext>
                  </a:extLst>
                </p:cNvPr>
                <p:cNvSpPr/>
                <p:nvPr/>
              </p:nvSpPr>
              <p:spPr>
                <a:xfrm flipV="1">
                  <a:off x="-5434464" y="2584788"/>
                  <a:ext cx="586776" cy="567634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46611" h="567634">
                      <a:moveTo>
                        <a:pt x="95034" y="2208"/>
                      </a:moveTo>
                      <a:lnTo>
                        <a:pt x="1107489" y="0"/>
                      </a:lnTo>
                      <a:cubicBezTo>
                        <a:pt x="1151909" y="137185"/>
                        <a:pt x="1651928" y="179395"/>
                        <a:pt x="1869803" y="232649"/>
                      </a:cubicBezTo>
                      <a:lnTo>
                        <a:pt x="2356238" y="293755"/>
                      </a:lnTo>
                      <a:cubicBezTo>
                        <a:pt x="2406302" y="304798"/>
                        <a:pt x="2716425" y="320260"/>
                        <a:pt x="2746611" y="333512"/>
                      </a:cubicBezTo>
                      <a:lnTo>
                        <a:pt x="596420" y="567634"/>
                      </a:lnTo>
                      <a:lnTo>
                        <a:pt x="6609" y="446154"/>
                      </a:lnTo>
                      <a:cubicBezTo>
                        <a:pt x="7894" y="374986"/>
                        <a:pt x="-1159" y="299401"/>
                        <a:pt x="126" y="228233"/>
                      </a:cubicBezTo>
                      <a:cubicBezTo>
                        <a:pt x="54117" y="161727"/>
                        <a:pt x="74174" y="81966"/>
                        <a:pt x="95034" y="2208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1" name="Rectangle: Top Corners Snipped 7">
                  <a:extLst>
                    <a:ext uri="{FF2B5EF4-FFF2-40B4-BE49-F238E27FC236}">
                      <a16:creationId xmlns:a16="http://schemas.microsoft.com/office/drawing/2014/main" id="{4939BB90-4843-4EA2-930A-7EB62C36FE41}"/>
                    </a:ext>
                  </a:extLst>
                </p:cNvPr>
                <p:cNvSpPr/>
                <p:nvPr/>
              </p:nvSpPr>
              <p:spPr>
                <a:xfrm flipH="1" flipV="1">
                  <a:off x="-1895709" y="2574845"/>
                  <a:ext cx="700060" cy="572051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  <a:gd name="connsiteX0" fmla="*/ 95034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95034 w 2746611"/>
                    <a:gd name="connsiteY8" fmla="*/ 6625 h 572051"/>
                    <a:gd name="connsiteX0" fmla="*/ 21029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21029 w 2746611"/>
                    <a:gd name="connsiteY8" fmla="*/ 6625 h 572051"/>
                    <a:gd name="connsiteX0" fmla="*/ 2903 w 2774735"/>
                    <a:gd name="connsiteY0" fmla="*/ 4417 h 572051"/>
                    <a:gd name="connsiteX1" fmla="*/ 1357625 w 2774735"/>
                    <a:gd name="connsiteY1" fmla="*/ 0 h 572051"/>
                    <a:gd name="connsiteX2" fmla="*/ 1897927 w 2774735"/>
                    <a:gd name="connsiteY2" fmla="*/ 237066 h 572051"/>
                    <a:gd name="connsiteX3" fmla="*/ 2384362 w 2774735"/>
                    <a:gd name="connsiteY3" fmla="*/ 298172 h 572051"/>
                    <a:gd name="connsiteX4" fmla="*/ 2774735 w 2774735"/>
                    <a:gd name="connsiteY4" fmla="*/ 337929 h 572051"/>
                    <a:gd name="connsiteX5" fmla="*/ 624544 w 2774735"/>
                    <a:gd name="connsiteY5" fmla="*/ 572051 h 572051"/>
                    <a:gd name="connsiteX6" fmla="*/ 34733 w 2774735"/>
                    <a:gd name="connsiteY6" fmla="*/ 450571 h 572051"/>
                    <a:gd name="connsiteX7" fmla="*/ 28250 w 2774735"/>
                    <a:gd name="connsiteY7" fmla="*/ 232650 h 572051"/>
                    <a:gd name="connsiteX8" fmla="*/ 2903 w 2774735"/>
                    <a:gd name="connsiteY8" fmla="*/ 4417 h 572051"/>
                    <a:gd name="connsiteX0" fmla="*/ 2903 w 2931989"/>
                    <a:gd name="connsiteY0" fmla="*/ 4417 h 572051"/>
                    <a:gd name="connsiteX1" fmla="*/ 1357625 w 2931989"/>
                    <a:gd name="connsiteY1" fmla="*/ 0 h 572051"/>
                    <a:gd name="connsiteX2" fmla="*/ 1897927 w 2931989"/>
                    <a:gd name="connsiteY2" fmla="*/ 237066 h 572051"/>
                    <a:gd name="connsiteX3" fmla="*/ 2384362 w 2931989"/>
                    <a:gd name="connsiteY3" fmla="*/ 298172 h 572051"/>
                    <a:gd name="connsiteX4" fmla="*/ 2931989 w 2931989"/>
                    <a:gd name="connsiteY4" fmla="*/ 326886 h 572051"/>
                    <a:gd name="connsiteX5" fmla="*/ 624544 w 2931989"/>
                    <a:gd name="connsiteY5" fmla="*/ 572051 h 572051"/>
                    <a:gd name="connsiteX6" fmla="*/ 34733 w 2931989"/>
                    <a:gd name="connsiteY6" fmla="*/ 450571 h 572051"/>
                    <a:gd name="connsiteX7" fmla="*/ 28250 w 2931989"/>
                    <a:gd name="connsiteY7" fmla="*/ 232650 h 572051"/>
                    <a:gd name="connsiteX8" fmla="*/ 2903 w 2931989"/>
                    <a:gd name="connsiteY8" fmla="*/ 4417 h 57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1989" h="572051">
                      <a:moveTo>
                        <a:pt x="2903" y="4417"/>
                      </a:moveTo>
                      <a:lnTo>
                        <a:pt x="1357625" y="0"/>
                      </a:lnTo>
                      <a:cubicBezTo>
                        <a:pt x="1402045" y="137185"/>
                        <a:pt x="1680052" y="183812"/>
                        <a:pt x="1897927" y="237066"/>
                      </a:cubicBezTo>
                      <a:lnTo>
                        <a:pt x="2384362" y="298172"/>
                      </a:lnTo>
                      <a:cubicBezTo>
                        <a:pt x="2434426" y="309215"/>
                        <a:pt x="2901803" y="313634"/>
                        <a:pt x="2931989" y="326886"/>
                      </a:cubicBezTo>
                      <a:lnTo>
                        <a:pt x="624544" y="572051"/>
                      </a:lnTo>
                      <a:lnTo>
                        <a:pt x="34733" y="450571"/>
                      </a:lnTo>
                      <a:cubicBezTo>
                        <a:pt x="36018" y="379403"/>
                        <a:pt x="26965" y="303818"/>
                        <a:pt x="28250" y="232650"/>
                      </a:cubicBezTo>
                      <a:cubicBezTo>
                        <a:pt x="82241" y="166144"/>
                        <a:pt x="-17957" y="84175"/>
                        <a:pt x="2903" y="4417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686B663A-77BB-4410-82CA-08507353767F}"/>
                  </a:ext>
                </a:extLst>
              </p:cNvPr>
              <p:cNvSpPr/>
              <p:nvPr/>
            </p:nvSpPr>
            <p:spPr>
              <a:xfrm>
                <a:off x="-5137202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20CA246B-8C98-4617-83B9-D8ADE23B7A3B}"/>
                  </a:ext>
                </a:extLst>
              </p:cNvPr>
              <p:cNvSpPr/>
              <p:nvPr/>
            </p:nvSpPr>
            <p:spPr>
              <a:xfrm>
                <a:off x="-4360376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F185421D-5208-49B2-A0ED-0DB7EAF02F8F}"/>
                  </a:ext>
                </a:extLst>
              </p:cNvPr>
              <p:cNvSpPr/>
              <p:nvPr/>
            </p:nvSpPr>
            <p:spPr>
              <a:xfrm>
                <a:off x="-3583013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820826AD-E48C-43E2-B3D4-1677FAE4FF35}"/>
                  </a:ext>
                </a:extLst>
              </p:cNvPr>
              <p:cNvSpPr/>
              <p:nvPr/>
            </p:nvSpPr>
            <p:spPr>
              <a:xfrm>
                <a:off x="-2806187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9F6B073C-65CC-41CA-8BA9-4E63C376E1DD}"/>
                  </a:ext>
                </a:extLst>
              </p:cNvPr>
              <p:cNvSpPr/>
              <p:nvPr/>
            </p:nvSpPr>
            <p:spPr>
              <a:xfrm>
                <a:off x="-2009760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F3833143-32F9-408D-9102-8867F25C8B51}"/>
                  </a:ext>
                </a:extLst>
              </p:cNvPr>
              <p:cNvSpPr/>
              <p:nvPr/>
            </p:nvSpPr>
            <p:spPr>
              <a:xfrm>
                <a:off x="-5139125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4028550B-D90B-44B9-BBE8-010B3ECB199E}"/>
                  </a:ext>
                </a:extLst>
              </p:cNvPr>
              <p:cNvSpPr/>
              <p:nvPr/>
            </p:nvSpPr>
            <p:spPr>
              <a:xfrm>
                <a:off x="-4362299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F23A26B0-CA4E-4BF2-8782-D69977B151EE}"/>
                  </a:ext>
                </a:extLst>
              </p:cNvPr>
              <p:cNvSpPr/>
              <p:nvPr/>
            </p:nvSpPr>
            <p:spPr>
              <a:xfrm>
                <a:off x="-3584936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03440DEE-0814-4AB2-BBA9-E2AA3AEC239B}"/>
                  </a:ext>
                </a:extLst>
              </p:cNvPr>
              <p:cNvSpPr/>
              <p:nvPr/>
            </p:nvSpPr>
            <p:spPr>
              <a:xfrm>
                <a:off x="-2808110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AEB8058C-5B10-40B1-8E04-E0093083F2C5}"/>
                  </a:ext>
                </a:extLst>
              </p:cNvPr>
              <p:cNvSpPr/>
              <p:nvPr/>
            </p:nvSpPr>
            <p:spPr>
              <a:xfrm>
                <a:off x="-2011683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5BDBEDE-5C0E-4180-B5CE-FAE124872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-4672368" y="992426"/>
              <a:ext cx="667702" cy="66770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34883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1" grpId="0"/>
      <p:bldP spid="71" grpId="1"/>
      <p:bldP spid="72" grpId="0"/>
      <p:bldP spid="7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797" y="3974191"/>
            <a:ext cx="866382" cy="86425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143" y="3974191"/>
            <a:ext cx="866382" cy="86425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143" y="4662880"/>
            <a:ext cx="866382" cy="8642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797" y="4662880"/>
            <a:ext cx="866382" cy="86425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105" y="3974191"/>
            <a:ext cx="866382" cy="86425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451" y="3974191"/>
            <a:ext cx="866382" cy="86425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451" y="4662880"/>
            <a:ext cx="866382" cy="86425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105" y="4662880"/>
            <a:ext cx="866382" cy="86425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758" y="3974191"/>
            <a:ext cx="866382" cy="86425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735" y="4863115"/>
            <a:ext cx="766167" cy="53631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568" y="4205198"/>
            <a:ext cx="766167" cy="53631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449" y="4863115"/>
            <a:ext cx="766167" cy="53631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60" y="4205198"/>
            <a:ext cx="766167" cy="536317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318" y="4863115"/>
            <a:ext cx="766167" cy="536317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015" y="4205198"/>
            <a:ext cx="766167" cy="536317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80" y="4205198"/>
            <a:ext cx="766167" cy="536317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363" y="4863115"/>
            <a:ext cx="766167" cy="536317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325" y="4205198"/>
            <a:ext cx="766167" cy="536317"/>
          </a:xfrm>
          <a:prstGeom prst="rect">
            <a:avLst/>
          </a:prstGeom>
        </p:spPr>
      </p:pic>
      <p:sp>
        <p:nvSpPr>
          <p:cNvPr id="78" name="Rectangle 77"/>
          <p:cNvSpPr/>
          <p:nvPr/>
        </p:nvSpPr>
        <p:spPr>
          <a:xfrm>
            <a:off x="6204526" y="3050861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9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/>
              <p:cNvSpPr/>
              <p:nvPr/>
            </p:nvSpPr>
            <p:spPr>
              <a:xfrm>
                <a:off x="6649488" y="3050861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9" name="Rectangle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9488" y="3050861"/>
                <a:ext cx="859530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Rectangle 79"/>
          <p:cNvSpPr/>
          <p:nvPr/>
        </p:nvSpPr>
        <p:spPr>
          <a:xfrm>
            <a:off x="7382120" y="3050861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9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/>
              <p:cNvSpPr/>
              <p:nvPr/>
            </p:nvSpPr>
            <p:spPr>
              <a:xfrm>
                <a:off x="7829403" y="3050861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1" name="Rectangle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9403" y="3050861"/>
                <a:ext cx="859530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Rectangle 81"/>
          <p:cNvSpPr/>
          <p:nvPr/>
        </p:nvSpPr>
        <p:spPr>
          <a:xfrm>
            <a:off x="8490018" y="3050861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sp>
        <p:nvSpPr>
          <p:cNvPr id="83" name="Rectangle 82"/>
          <p:cNvSpPr/>
          <p:nvPr/>
        </p:nvSpPr>
        <p:spPr>
          <a:xfrm>
            <a:off x="8505212" y="3050861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18</a:t>
            </a:r>
            <a:endParaRPr lang="en-GB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67E6B1E-4DD1-426C-9227-A32412FF8DC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740" y="480760"/>
            <a:ext cx="909317" cy="95123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068473E-A51D-43C2-A708-F9A9E5FFF3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81497" y="712870"/>
            <a:ext cx="909317" cy="951236"/>
          </a:xfrm>
          <a:prstGeom prst="rect">
            <a:avLst/>
          </a:prstGeom>
        </p:spPr>
      </p:pic>
      <p:pic>
        <p:nvPicPr>
          <p:cNvPr id="40" name="Picture 2" descr="Bridge clipart. Free download transparent .PNG | Creazilla">
            <a:extLst>
              <a:ext uri="{FF2B5EF4-FFF2-40B4-BE49-F238E27FC236}">
                <a16:creationId xmlns:a16="http://schemas.microsoft.com/office/drawing/2014/main" id="{307CE8B9-D9F2-4D31-8561-649F85B7AA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84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973"/>
          <a:stretch/>
        </p:blipFill>
        <p:spPr bwMode="auto">
          <a:xfrm>
            <a:off x="5684983" y="1021649"/>
            <a:ext cx="2947342" cy="170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394C73E-0350-4EE0-9131-DA7F0970D75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259" y="1058017"/>
            <a:ext cx="909317" cy="951236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7870CE29-CBA7-417E-83F4-A2CA78373198}"/>
              </a:ext>
            </a:extLst>
          </p:cNvPr>
          <p:cNvGrpSpPr/>
          <p:nvPr/>
        </p:nvGrpSpPr>
        <p:grpSpPr>
          <a:xfrm>
            <a:off x="158979" y="553031"/>
            <a:ext cx="6286500" cy="3333750"/>
            <a:chOff x="-5309428" y="345673"/>
            <a:chExt cx="6286500" cy="3333750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7C7E0BE-B18E-47F6-8825-18A250C45C7E}"/>
                </a:ext>
              </a:extLst>
            </p:cNvPr>
            <p:cNvGrpSpPr/>
            <p:nvPr/>
          </p:nvGrpSpPr>
          <p:grpSpPr>
            <a:xfrm flipH="1">
              <a:off x="-5309428" y="345673"/>
              <a:ext cx="6286500" cy="3333750"/>
              <a:chOff x="-6194124" y="461696"/>
              <a:chExt cx="6286500" cy="3333750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8F5904DF-C5CB-4F92-BDC5-8363C23E68FC}"/>
                  </a:ext>
                </a:extLst>
              </p:cNvPr>
              <p:cNvGrpSpPr/>
              <p:nvPr/>
            </p:nvGrpSpPr>
            <p:grpSpPr>
              <a:xfrm>
                <a:off x="-6194124" y="461696"/>
                <a:ext cx="6286500" cy="3333750"/>
                <a:chOff x="-6194124" y="461696"/>
                <a:chExt cx="6286500" cy="3333750"/>
              </a:xfrm>
            </p:grpSpPr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92A2BA78-A35A-4AA8-9198-27C92676A0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-6194124" y="461696"/>
                  <a:ext cx="6286500" cy="3333750"/>
                </a:xfrm>
                <a:prstGeom prst="rect">
                  <a:avLst/>
                </a:prstGeom>
              </p:spPr>
            </p:pic>
            <p:sp>
              <p:nvSpPr>
                <p:cNvPr id="64" name="Rectangle: Top Corners Rounded 5">
                  <a:extLst>
                    <a:ext uri="{FF2B5EF4-FFF2-40B4-BE49-F238E27FC236}">
                      <a16:creationId xmlns:a16="http://schemas.microsoft.com/office/drawing/2014/main" id="{A3195A84-672A-4D8E-967B-2BF348AE6C50}"/>
                    </a:ext>
                  </a:extLst>
                </p:cNvPr>
                <p:cNvSpPr/>
                <p:nvPr/>
              </p:nvSpPr>
              <p:spPr>
                <a:xfrm>
                  <a:off x="-5409159" y="995183"/>
                  <a:ext cx="4933988" cy="926059"/>
                </a:xfrm>
                <a:custGeom>
                  <a:avLst/>
                  <a:gdLst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0 w 4928259"/>
                    <a:gd name="connsiteY7" fmla="*/ 153905 h 923409"/>
                    <a:gd name="connsiteX8" fmla="*/ 153905 w 4928259"/>
                    <a:gd name="connsiteY8" fmla="*/ 0 h 923409"/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153905 w 4928259"/>
                    <a:gd name="connsiteY8" fmla="*/ 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8259 w 4928259"/>
                    <a:gd name="connsiteY2" fmla="*/ 156555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0308 w 4928259"/>
                    <a:gd name="connsiteY2" fmla="*/ 262572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33988" h="926059">
                      <a:moveTo>
                        <a:pt x="318232" y="5300"/>
                      </a:moveTo>
                      <a:lnTo>
                        <a:pt x="4594124" y="0"/>
                      </a:lnTo>
                      <a:cubicBezTo>
                        <a:pt x="4679123" y="0"/>
                        <a:pt x="4938861" y="140466"/>
                        <a:pt x="4933560" y="278474"/>
                      </a:cubicBezTo>
                      <a:cubicBezTo>
                        <a:pt x="4936210" y="499636"/>
                        <a:pt x="4925609" y="704897"/>
                        <a:pt x="4928259" y="926059"/>
                      </a:cubicBezTo>
                      <a:lnTo>
                        <a:pt x="4928259" y="926059"/>
                      </a:lnTo>
                      <a:lnTo>
                        <a:pt x="0" y="926059"/>
                      </a:lnTo>
                      <a:lnTo>
                        <a:pt x="0" y="926059"/>
                      </a:lnTo>
                      <a:cubicBezTo>
                        <a:pt x="0" y="669558"/>
                        <a:pt x="66261" y="421006"/>
                        <a:pt x="143123" y="172457"/>
                      </a:cubicBezTo>
                      <a:cubicBezTo>
                        <a:pt x="177578" y="87458"/>
                        <a:pt x="233233" y="5300"/>
                        <a:pt x="318232" y="530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7F2892A0-23F3-472B-AEAF-4BEBC01EDB47}"/>
                    </a:ext>
                  </a:extLst>
                </p:cNvPr>
                <p:cNvSpPr/>
                <p:nvPr/>
              </p:nvSpPr>
              <p:spPr>
                <a:xfrm>
                  <a:off x="-5288533" y="2082532"/>
                  <a:ext cx="4076147" cy="72468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6" name="Rectangle: Top Corners Snipped 7">
                  <a:extLst>
                    <a:ext uri="{FF2B5EF4-FFF2-40B4-BE49-F238E27FC236}">
                      <a16:creationId xmlns:a16="http://schemas.microsoft.com/office/drawing/2014/main" id="{5BD160AE-B0B1-4CA9-910F-EC6A36B70651}"/>
                    </a:ext>
                  </a:extLst>
                </p:cNvPr>
                <p:cNvSpPr/>
                <p:nvPr/>
              </p:nvSpPr>
              <p:spPr>
                <a:xfrm flipV="1">
                  <a:off x="-4751601" y="2814493"/>
                  <a:ext cx="2822713" cy="337929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2713" h="337929">
                      <a:moveTo>
                        <a:pt x="305537" y="0"/>
                      </a:moveTo>
                      <a:lnTo>
                        <a:pt x="2486253" y="0"/>
                      </a:lnTo>
                      <a:cubicBezTo>
                        <a:pt x="2530673" y="137185"/>
                        <a:pt x="2586135" y="166144"/>
                        <a:pt x="2659269" y="232650"/>
                      </a:cubicBezTo>
                      <a:lnTo>
                        <a:pt x="2732156" y="291547"/>
                      </a:lnTo>
                      <a:cubicBezTo>
                        <a:pt x="2782220" y="302590"/>
                        <a:pt x="2792527" y="318052"/>
                        <a:pt x="2822713" y="331304"/>
                      </a:cubicBezTo>
                      <a:lnTo>
                        <a:pt x="72887" y="333512"/>
                      </a:lnTo>
                      <a:lnTo>
                        <a:pt x="0" y="337929"/>
                      </a:lnTo>
                      <a:lnTo>
                        <a:pt x="189948" y="228233"/>
                      </a:lnTo>
                      <a:cubicBezTo>
                        <a:pt x="243939" y="161727"/>
                        <a:pt x="284677" y="79758"/>
                        <a:pt x="305537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7" name="Rectangle: Top Corners Snipped 7">
                  <a:extLst>
                    <a:ext uri="{FF2B5EF4-FFF2-40B4-BE49-F238E27FC236}">
                      <a16:creationId xmlns:a16="http://schemas.microsoft.com/office/drawing/2014/main" id="{68B19BF4-A43E-476D-8FDD-7A0AB8C64583}"/>
                    </a:ext>
                  </a:extLst>
                </p:cNvPr>
                <p:cNvSpPr/>
                <p:nvPr/>
              </p:nvSpPr>
              <p:spPr>
                <a:xfrm flipV="1">
                  <a:off x="-5434464" y="2584788"/>
                  <a:ext cx="586776" cy="567634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46611" h="567634">
                      <a:moveTo>
                        <a:pt x="95034" y="2208"/>
                      </a:moveTo>
                      <a:lnTo>
                        <a:pt x="1107489" y="0"/>
                      </a:lnTo>
                      <a:cubicBezTo>
                        <a:pt x="1151909" y="137185"/>
                        <a:pt x="1651928" y="179395"/>
                        <a:pt x="1869803" y="232649"/>
                      </a:cubicBezTo>
                      <a:lnTo>
                        <a:pt x="2356238" y="293755"/>
                      </a:lnTo>
                      <a:cubicBezTo>
                        <a:pt x="2406302" y="304798"/>
                        <a:pt x="2716425" y="320260"/>
                        <a:pt x="2746611" y="333512"/>
                      </a:cubicBezTo>
                      <a:lnTo>
                        <a:pt x="596420" y="567634"/>
                      </a:lnTo>
                      <a:lnTo>
                        <a:pt x="6609" y="446154"/>
                      </a:lnTo>
                      <a:cubicBezTo>
                        <a:pt x="7894" y="374986"/>
                        <a:pt x="-1159" y="299401"/>
                        <a:pt x="126" y="228233"/>
                      </a:cubicBezTo>
                      <a:cubicBezTo>
                        <a:pt x="54117" y="161727"/>
                        <a:pt x="74174" y="81966"/>
                        <a:pt x="95034" y="2208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8" name="Rectangle: Top Corners Snipped 7">
                  <a:extLst>
                    <a:ext uri="{FF2B5EF4-FFF2-40B4-BE49-F238E27FC236}">
                      <a16:creationId xmlns:a16="http://schemas.microsoft.com/office/drawing/2014/main" id="{3A1128F6-FC25-4688-B46B-89574AD6B53B}"/>
                    </a:ext>
                  </a:extLst>
                </p:cNvPr>
                <p:cNvSpPr/>
                <p:nvPr/>
              </p:nvSpPr>
              <p:spPr>
                <a:xfrm flipH="1" flipV="1">
                  <a:off x="-1895709" y="2574845"/>
                  <a:ext cx="700060" cy="572051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  <a:gd name="connsiteX0" fmla="*/ 95034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95034 w 2746611"/>
                    <a:gd name="connsiteY8" fmla="*/ 6625 h 572051"/>
                    <a:gd name="connsiteX0" fmla="*/ 21029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21029 w 2746611"/>
                    <a:gd name="connsiteY8" fmla="*/ 6625 h 572051"/>
                    <a:gd name="connsiteX0" fmla="*/ 2903 w 2774735"/>
                    <a:gd name="connsiteY0" fmla="*/ 4417 h 572051"/>
                    <a:gd name="connsiteX1" fmla="*/ 1357625 w 2774735"/>
                    <a:gd name="connsiteY1" fmla="*/ 0 h 572051"/>
                    <a:gd name="connsiteX2" fmla="*/ 1897927 w 2774735"/>
                    <a:gd name="connsiteY2" fmla="*/ 237066 h 572051"/>
                    <a:gd name="connsiteX3" fmla="*/ 2384362 w 2774735"/>
                    <a:gd name="connsiteY3" fmla="*/ 298172 h 572051"/>
                    <a:gd name="connsiteX4" fmla="*/ 2774735 w 2774735"/>
                    <a:gd name="connsiteY4" fmla="*/ 337929 h 572051"/>
                    <a:gd name="connsiteX5" fmla="*/ 624544 w 2774735"/>
                    <a:gd name="connsiteY5" fmla="*/ 572051 h 572051"/>
                    <a:gd name="connsiteX6" fmla="*/ 34733 w 2774735"/>
                    <a:gd name="connsiteY6" fmla="*/ 450571 h 572051"/>
                    <a:gd name="connsiteX7" fmla="*/ 28250 w 2774735"/>
                    <a:gd name="connsiteY7" fmla="*/ 232650 h 572051"/>
                    <a:gd name="connsiteX8" fmla="*/ 2903 w 2774735"/>
                    <a:gd name="connsiteY8" fmla="*/ 4417 h 572051"/>
                    <a:gd name="connsiteX0" fmla="*/ 2903 w 2931989"/>
                    <a:gd name="connsiteY0" fmla="*/ 4417 h 572051"/>
                    <a:gd name="connsiteX1" fmla="*/ 1357625 w 2931989"/>
                    <a:gd name="connsiteY1" fmla="*/ 0 h 572051"/>
                    <a:gd name="connsiteX2" fmla="*/ 1897927 w 2931989"/>
                    <a:gd name="connsiteY2" fmla="*/ 237066 h 572051"/>
                    <a:gd name="connsiteX3" fmla="*/ 2384362 w 2931989"/>
                    <a:gd name="connsiteY3" fmla="*/ 298172 h 572051"/>
                    <a:gd name="connsiteX4" fmla="*/ 2931989 w 2931989"/>
                    <a:gd name="connsiteY4" fmla="*/ 326886 h 572051"/>
                    <a:gd name="connsiteX5" fmla="*/ 624544 w 2931989"/>
                    <a:gd name="connsiteY5" fmla="*/ 572051 h 572051"/>
                    <a:gd name="connsiteX6" fmla="*/ 34733 w 2931989"/>
                    <a:gd name="connsiteY6" fmla="*/ 450571 h 572051"/>
                    <a:gd name="connsiteX7" fmla="*/ 28250 w 2931989"/>
                    <a:gd name="connsiteY7" fmla="*/ 232650 h 572051"/>
                    <a:gd name="connsiteX8" fmla="*/ 2903 w 2931989"/>
                    <a:gd name="connsiteY8" fmla="*/ 4417 h 57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1989" h="572051">
                      <a:moveTo>
                        <a:pt x="2903" y="4417"/>
                      </a:moveTo>
                      <a:lnTo>
                        <a:pt x="1357625" y="0"/>
                      </a:lnTo>
                      <a:cubicBezTo>
                        <a:pt x="1402045" y="137185"/>
                        <a:pt x="1680052" y="183812"/>
                        <a:pt x="1897927" y="237066"/>
                      </a:cubicBezTo>
                      <a:lnTo>
                        <a:pt x="2384362" y="298172"/>
                      </a:lnTo>
                      <a:cubicBezTo>
                        <a:pt x="2434426" y="309215"/>
                        <a:pt x="2901803" y="313634"/>
                        <a:pt x="2931989" y="326886"/>
                      </a:cubicBezTo>
                      <a:lnTo>
                        <a:pt x="624544" y="572051"/>
                      </a:lnTo>
                      <a:lnTo>
                        <a:pt x="34733" y="450571"/>
                      </a:lnTo>
                      <a:cubicBezTo>
                        <a:pt x="36018" y="379403"/>
                        <a:pt x="26965" y="303818"/>
                        <a:pt x="28250" y="232650"/>
                      </a:cubicBezTo>
                      <a:cubicBezTo>
                        <a:pt x="82241" y="166144"/>
                        <a:pt x="-17957" y="84175"/>
                        <a:pt x="2903" y="4417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6475541E-1A15-4D85-B6B1-3F76A2A44D6C}"/>
                  </a:ext>
                </a:extLst>
              </p:cNvPr>
              <p:cNvSpPr/>
              <p:nvPr/>
            </p:nvSpPr>
            <p:spPr>
              <a:xfrm>
                <a:off x="-5137202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6BD96FC9-C926-4C8D-BF58-ECA3A6B620DF}"/>
                  </a:ext>
                </a:extLst>
              </p:cNvPr>
              <p:cNvSpPr/>
              <p:nvPr/>
            </p:nvSpPr>
            <p:spPr>
              <a:xfrm>
                <a:off x="-4360376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4BE250A0-4DD6-4409-9B10-170F94758D6D}"/>
                  </a:ext>
                </a:extLst>
              </p:cNvPr>
              <p:cNvSpPr/>
              <p:nvPr/>
            </p:nvSpPr>
            <p:spPr>
              <a:xfrm>
                <a:off x="-3583013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FDB806B9-28E1-4C92-9D87-AB4085956CD4}"/>
                  </a:ext>
                </a:extLst>
              </p:cNvPr>
              <p:cNvSpPr/>
              <p:nvPr/>
            </p:nvSpPr>
            <p:spPr>
              <a:xfrm>
                <a:off x="-2806187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3396F515-5735-4E3C-8EFB-90746C9BBB04}"/>
                  </a:ext>
                </a:extLst>
              </p:cNvPr>
              <p:cNvSpPr/>
              <p:nvPr/>
            </p:nvSpPr>
            <p:spPr>
              <a:xfrm>
                <a:off x="-2009760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B2EF6F3C-C496-4B00-BC05-B88D0C85C4A9}"/>
                  </a:ext>
                </a:extLst>
              </p:cNvPr>
              <p:cNvSpPr/>
              <p:nvPr/>
            </p:nvSpPr>
            <p:spPr>
              <a:xfrm>
                <a:off x="-5139125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B4F1CFEE-7580-474F-A0A0-D0B54B3D7CB7}"/>
                  </a:ext>
                </a:extLst>
              </p:cNvPr>
              <p:cNvSpPr/>
              <p:nvPr/>
            </p:nvSpPr>
            <p:spPr>
              <a:xfrm>
                <a:off x="-4362299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165A85AE-9368-49DB-92D6-DCE7F23D6EC1}"/>
                  </a:ext>
                </a:extLst>
              </p:cNvPr>
              <p:cNvSpPr/>
              <p:nvPr/>
            </p:nvSpPr>
            <p:spPr>
              <a:xfrm>
                <a:off x="-3584936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D314A972-6688-4F7D-A540-3C5A53ECD1C4}"/>
                  </a:ext>
                </a:extLst>
              </p:cNvPr>
              <p:cNvSpPr/>
              <p:nvPr/>
            </p:nvSpPr>
            <p:spPr>
              <a:xfrm>
                <a:off x="-2808110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C7D99EE-96BB-4E6F-A177-6D9EF647845D}"/>
                  </a:ext>
                </a:extLst>
              </p:cNvPr>
              <p:cNvSpPr/>
              <p:nvPr/>
            </p:nvSpPr>
            <p:spPr>
              <a:xfrm>
                <a:off x="-2011683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C79632FD-D5B4-45F0-A61F-FE74568A3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-4672368" y="992426"/>
              <a:ext cx="667702" cy="66770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2066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  <p:bldP spid="82" grpId="1"/>
      <p:bldP spid="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>
            <a:extLst>
              <a:ext uri="{FF2B5EF4-FFF2-40B4-BE49-F238E27FC236}">
                <a16:creationId xmlns:a16="http://schemas.microsoft.com/office/drawing/2014/main" id="{2BC3F166-09C7-4874-BF97-1D079EF333C9}"/>
              </a:ext>
            </a:extLst>
          </p:cNvPr>
          <p:cNvGrpSpPr/>
          <p:nvPr/>
        </p:nvGrpSpPr>
        <p:grpSpPr>
          <a:xfrm flipH="1">
            <a:off x="3544651" y="227914"/>
            <a:ext cx="6286500" cy="3333750"/>
            <a:chOff x="-5309428" y="345673"/>
            <a:chExt cx="6286500" cy="3333750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7EF2A0CB-1A09-416D-8C41-D0D11BCFE8A5}"/>
                </a:ext>
              </a:extLst>
            </p:cNvPr>
            <p:cNvGrpSpPr/>
            <p:nvPr/>
          </p:nvGrpSpPr>
          <p:grpSpPr>
            <a:xfrm flipH="1">
              <a:off x="-5309428" y="345673"/>
              <a:ext cx="6286500" cy="3333750"/>
              <a:chOff x="-6194124" y="461696"/>
              <a:chExt cx="6286500" cy="3333750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4234EBA6-BE6A-4AEB-88BE-D3706E0DDE8F}"/>
                  </a:ext>
                </a:extLst>
              </p:cNvPr>
              <p:cNvGrpSpPr/>
              <p:nvPr/>
            </p:nvGrpSpPr>
            <p:grpSpPr>
              <a:xfrm>
                <a:off x="-6194124" y="461696"/>
                <a:ext cx="6286500" cy="3333750"/>
                <a:chOff x="-6194124" y="461696"/>
                <a:chExt cx="6286500" cy="3333750"/>
              </a:xfrm>
            </p:grpSpPr>
            <p:pic>
              <p:nvPicPr>
                <p:cNvPr id="93" name="Picture 92">
                  <a:extLst>
                    <a:ext uri="{FF2B5EF4-FFF2-40B4-BE49-F238E27FC236}">
                      <a16:creationId xmlns:a16="http://schemas.microsoft.com/office/drawing/2014/main" id="{FECC9FF1-4E25-465C-B6E1-D5BC1A8FB9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6194124" y="461696"/>
                  <a:ext cx="6286500" cy="3333750"/>
                </a:xfrm>
                <a:prstGeom prst="rect">
                  <a:avLst/>
                </a:prstGeom>
              </p:spPr>
            </p:pic>
            <p:sp>
              <p:nvSpPr>
                <p:cNvPr id="94" name="Rectangle: Top Corners Rounded 5">
                  <a:extLst>
                    <a:ext uri="{FF2B5EF4-FFF2-40B4-BE49-F238E27FC236}">
                      <a16:creationId xmlns:a16="http://schemas.microsoft.com/office/drawing/2014/main" id="{5C83F9D1-73AC-4ADA-9B1E-00E18572BF49}"/>
                    </a:ext>
                  </a:extLst>
                </p:cNvPr>
                <p:cNvSpPr/>
                <p:nvPr/>
              </p:nvSpPr>
              <p:spPr>
                <a:xfrm>
                  <a:off x="-5409159" y="995183"/>
                  <a:ext cx="4933988" cy="926059"/>
                </a:xfrm>
                <a:custGeom>
                  <a:avLst/>
                  <a:gdLst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0 w 4928259"/>
                    <a:gd name="connsiteY7" fmla="*/ 153905 h 923409"/>
                    <a:gd name="connsiteX8" fmla="*/ 153905 w 4928259"/>
                    <a:gd name="connsiteY8" fmla="*/ 0 h 923409"/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153905 w 4928259"/>
                    <a:gd name="connsiteY8" fmla="*/ 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8259 w 4928259"/>
                    <a:gd name="connsiteY2" fmla="*/ 156555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0308 w 4928259"/>
                    <a:gd name="connsiteY2" fmla="*/ 262572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33988" h="926059">
                      <a:moveTo>
                        <a:pt x="318232" y="5300"/>
                      </a:moveTo>
                      <a:lnTo>
                        <a:pt x="4594124" y="0"/>
                      </a:lnTo>
                      <a:cubicBezTo>
                        <a:pt x="4679123" y="0"/>
                        <a:pt x="4938861" y="140466"/>
                        <a:pt x="4933560" y="278474"/>
                      </a:cubicBezTo>
                      <a:cubicBezTo>
                        <a:pt x="4936210" y="499636"/>
                        <a:pt x="4925609" y="704897"/>
                        <a:pt x="4928259" y="926059"/>
                      </a:cubicBezTo>
                      <a:lnTo>
                        <a:pt x="4928259" y="926059"/>
                      </a:lnTo>
                      <a:lnTo>
                        <a:pt x="0" y="926059"/>
                      </a:lnTo>
                      <a:lnTo>
                        <a:pt x="0" y="926059"/>
                      </a:lnTo>
                      <a:cubicBezTo>
                        <a:pt x="0" y="669558"/>
                        <a:pt x="66261" y="421006"/>
                        <a:pt x="143123" y="172457"/>
                      </a:cubicBezTo>
                      <a:cubicBezTo>
                        <a:pt x="177578" y="87458"/>
                        <a:pt x="233233" y="5300"/>
                        <a:pt x="318232" y="530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1E84E63D-846C-4AFF-A444-C82D97F8C5E4}"/>
                    </a:ext>
                  </a:extLst>
                </p:cNvPr>
                <p:cNvSpPr/>
                <p:nvPr/>
              </p:nvSpPr>
              <p:spPr>
                <a:xfrm>
                  <a:off x="-5288533" y="2082532"/>
                  <a:ext cx="4076147" cy="72468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6" name="Rectangle: Top Corners Snipped 7">
                  <a:extLst>
                    <a:ext uri="{FF2B5EF4-FFF2-40B4-BE49-F238E27FC236}">
                      <a16:creationId xmlns:a16="http://schemas.microsoft.com/office/drawing/2014/main" id="{64DE9372-DB11-4DC1-8434-3C2CA12E4B64}"/>
                    </a:ext>
                  </a:extLst>
                </p:cNvPr>
                <p:cNvSpPr/>
                <p:nvPr/>
              </p:nvSpPr>
              <p:spPr>
                <a:xfrm flipV="1">
                  <a:off x="-4751601" y="2814493"/>
                  <a:ext cx="2822713" cy="337929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2713" h="337929">
                      <a:moveTo>
                        <a:pt x="305537" y="0"/>
                      </a:moveTo>
                      <a:lnTo>
                        <a:pt x="2486253" y="0"/>
                      </a:lnTo>
                      <a:cubicBezTo>
                        <a:pt x="2530673" y="137185"/>
                        <a:pt x="2586135" y="166144"/>
                        <a:pt x="2659269" y="232650"/>
                      </a:cubicBezTo>
                      <a:lnTo>
                        <a:pt x="2732156" y="291547"/>
                      </a:lnTo>
                      <a:cubicBezTo>
                        <a:pt x="2782220" y="302590"/>
                        <a:pt x="2792527" y="318052"/>
                        <a:pt x="2822713" y="331304"/>
                      </a:cubicBezTo>
                      <a:lnTo>
                        <a:pt x="72887" y="333512"/>
                      </a:lnTo>
                      <a:lnTo>
                        <a:pt x="0" y="337929"/>
                      </a:lnTo>
                      <a:lnTo>
                        <a:pt x="189948" y="228233"/>
                      </a:lnTo>
                      <a:cubicBezTo>
                        <a:pt x="243939" y="161727"/>
                        <a:pt x="284677" y="79758"/>
                        <a:pt x="305537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7" name="Rectangle: Top Corners Snipped 7">
                  <a:extLst>
                    <a:ext uri="{FF2B5EF4-FFF2-40B4-BE49-F238E27FC236}">
                      <a16:creationId xmlns:a16="http://schemas.microsoft.com/office/drawing/2014/main" id="{B273A67A-4083-4A9C-A347-69C0AEF2057C}"/>
                    </a:ext>
                  </a:extLst>
                </p:cNvPr>
                <p:cNvSpPr/>
                <p:nvPr/>
              </p:nvSpPr>
              <p:spPr>
                <a:xfrm flipV="1">
                  <a:off x="-5434464" y="2584788"/>
                  <a:ext cx="586776" cy="567634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46611" h="567634">
                      <a:moveTo>
                        <a:pt x="95034" y="2208"/>
                      </a:moveTo>
                      <a:lnTo>
                        <a:pt x="1107489" y="0"/>
                      </a:lnTo>
                      <a:cubicBezTo>
                        <a:pt x="1151909" y="137185"/>
                        <a:pt x="1651928" y="179395"/>
                        <a:pt x="1869803" y="232649"/>
                      </a:cubicBezTo>
                      <a:lnTo>
                        <a:pt x="2356238" y="293755"/>
                      </a:lnTo>
                      <a:cubicBezTo>
                        <a:pt x="2406302" y="304798"/>
                        <a:pt x="2716425" y="320260"/>
                        <a:pt x="2746611" y="333512"/>
                      </a:cubicBezTo>
                      <a:lnTo>
                        <a:pt x="596420" y="567634"/>
                      </a:lnTo>
                      <a:lnTo>
                        <a:pt x="6609" y="446154"/>
                      </a:lnTo>
                      <a:cubicBezTo>
                        <a:pt x="7894" y="374986"/>
                        <a:pt x="-1159" y="299401"/>
                        <a:pt x="126" y="228233"/>
                      </a:cubicBezTo>
                      <a:cubicBezTo>
                        <a:pt x="54117" y="161727"/>
                        <a:pt x="74174" y="81966"/>
                        <a:pt x="95034" y="2208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8" name="Rectangle: Top Corners Snipped 7">
                  <a:extLst>
                    <a:ext uri="{FF2B5EF4-FFF2-40B4-BE49-F238E27FC236}">
                      <a16:creationId xmlns:a16="http://schemas.microsoft.com/office/drawing/2014/main" id="{4CD47B7C-574F-47DA-8AC5-7F143F05FE9B}"/>
                    </a:ext>
                  </a:extLst>
                </p:cNvPr>
                <p:cNvSpPr/>
                <p:nvPr/>
              </p:nvSpPr>
              <p:spPr>
                <a:xfrm flipH="1" flipV="1">
                  <a:off x="-1895709" y="2574845"/>
                  <a:ext cx="700060" cy="572051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  <a:gd name="connsiteX0" fmla="*/ 95034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95034 w 2746611"/>
                    <a:gd name="connsiteY8" fmla="*/ 6625 h 572051"/>
                    <a:gd name="connsiteX0" fmla="*/ 21029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21029 w 2746611"/>
                    <a:gd name="connsiteY8" fmla="*/ 6625 h 572051"/>
                    <a:gd name="connsiteX0" fmla="*/ 2903 w 2774735"/>
                    <a:gd name="connsiteY0" fmla="*/ 4417 h 572051"/>
                    <a:gd name="connsiteX1" fmla="*/ 1357625 w 2774735"/>
                    <a:gd name="connsiteY1" fmla="*/ 0 h 572051"/>
                    <a:gd name="connsiteX2" fmla="*/ 1897927 w 2774735"/>
                    <a:gd name="connsiteY2" fmla="*/ 237066 h 572051"/>
                    <a:gd name="connsiteX3" fmla="*/ 2384362 w 2774735"/>
                    <a:gd name="connsiteY3" fmla="*/ 298172 h 572051"/>
                    <a:gd name="connsiteX4" fmla="*/ 2774735 w 2774735"/>
                    <a:gd name="connsiteY4" fmla="*/ 337929 h 572051"/>
                    <a:gd name="connsiteX5" fmla="*/ 624544 w 2774735"/>
                    <a:gd name="connsiteY5" fmla="*/ 572051 h 572051"/>
                    <a:gd name="connsiteX6" fmla="*/ 34733 w 2774735"/>
                    <a:gd name="connsiteY6" fmla="*/ 450571 h 572051"/>
                    <a:gd name="connsiteX7" fmla="*/ 28250 w 2774735"/>
                    <a:gd name="connsiteY7" fmla="*/ 232650 h 572051"/>
                    <a:gd name="connsiteX8" fmla="*/ 2903 w 2774735"/>
                    <a:gd name="connsiteY8" fmla="*/ 4417 h 572051"/>
                    <a:gd name="connsiteX0" fmla="*/ 2903 w 2931989"/>
                    <a:gd name="connsiteY0" fmla="*/ 4417 h 572051"/>
                    <a:gd name="connsiteX1" fmla="*/ 1357625 w 2931989"/>
                    <a:gd name="connsiteY1" fmla="*/ 0 h 572051"/>
                    <a:gd name="connsiteX2" fmla="*/ 1897927 w 2931989"/>
                    <a:gd name="connsiteY2" fmla="*/ 237066 h 572051"/>
                    <a:gd name="connsiteX3" fmla="*/ 2384362 w 2931989"/>
                    <a:gd name="connsiteY3" fmla="*/ 298172 h 572051"/>
                    <a:gd name="connsiteX4" fmla="*/ 2931989 w 2931989"/>
                    <a:gd name="connsiteY4" fmla="*/ 326886 h 572051"/>
                    <a:gd name="connsiteX5" fmla="*/ 624544 w 2931989"/>
                    <a:gd name="connsiteY5" fmla="*/ 572051 h 572051"/>
                    <a:gd name="connsiteX6" fmla="*/ 34733 w 2931989"/>
                    <a:gd name="connsiteY6" fmla="*/ 450571 h 572051"/>
                    <a:gd name="connsiteX7" fmla="*/ 28250 w 2931989"/>
                    <a:gd name="connsiteY7" fmla="*/ 232650 h 572051"/>
                    <a:gd name="connsiteX8" fmla="*/ 2903 w 2931989"/>
                    <a:gd name="connsiteY8" fmla="*/ 4417 h 57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1989" h="572051">
                      <a:moveTo>
                        <a:pt x="2903" y="4417"/>
                      </a:moveTo>
                      <a:lnTo>
                        <a:pt x="1357625" y="0"/>
                      </a:lnTo>
                      <a:cubicBezTo>
                        <a:pt x="1402045" y="137185"/>
                        <a:pt x="1680052" y="183812"/>
                        <a:pt x="1897927" y="237066"/>
                      </a:cubicBezTo>
                      <a:lnTo>
                        <a:pt x="2384362" y="298172"/>
                      </a:lnTo>
                      <a:cubicBezTo>
                        <a:pt x="2434426" y="309215"/>
                        <a:pt x="2901803" y="313634"/>
                        <a:pt x="2931989" y="326886"/>
                      </a:cubicBezTo>
                      <a:lnTo>
                        <a:pt x="624544" y="572051"/>
                      </a:lnTo>
                      <a:lnTo>
                        <a:pt x="34733" y="450571"/>
                      </a:lnTo>
                      <a:cubicBezTo>
                        <a:pt x="36018" y="379403"/>
                        <a:pt x="26965" y="303818"/>
                        <a:pt x="28250" y="232650"/>
                      </a:cubicBezTo>
                      <a:cubicBezTo>
                        <a:pt x="82241" y="166144"/>
                        <a:pt x="-17957" y="84175"/>
                        <a:pt x="2903" y="4417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37820344-B661-4BE6-9E02-8CFB9073CCFF}"/>
                  </a:ext>
                </a:extLst>
              </p:cNvPr>
              <p:cNvSpPr/>
              <p:nvPr/>
            </p:nvSpPr>
            <p:spPr>
              <a:xfrm>
                <a:off x="-5137202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ECEBC09B-F680-40FF-9A27-8AF771944159}"/>
                  </a:ext>
                </a:extLst>
              </p:cNvPr>
              <p:cNvSpPr/>
              <p:nvPr/>
            </p:nvSpPr>
            <p:spPr>
              <a:xfrm>
                <a:off x="-4360376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E28E3F8C-68B8-4E9E-ABFF-98A650D078BC}"/>
                  </a:ext>
                </a:extLst>
              </p:cNvPr>
              <p:cNvSpPr/>
              <p:nvPr/>
            </p:nvSpPr>
            <p:spPr>
              <a:xfrm>
                <a:off x="-3583013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6A2C1C25-E351-4ED5-A3D2-C6443112844C}"/>
                  </a:ext>
                </a:extLst>
              </p:cNvPr>
              <p:cNvSpPr/>
              <p:nvPr/>
            </p:nvSpPr>
            <p:spPr>
              <a:xfrm>
                <a:off x="-2806187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A7298503-87F6-467F-BBC6-59EAD4AD830F}"/>
                  </a:ext>
                </a:extLst>
              </p:cNvPr>
              <p:cNvSpPr/>
              <p:nvPr/>
            </p:nvSpPr>
            <p:spPr>
              <a:xfrm>
                <a:off x="-2009760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D5CB037C-4B68-41B1-B73C-07D23DC5F72E}"/>
                  </a:ext>
                </a:extLst>
              </p:cNvPr>
              <p:cNvSpPr/>
              <p:nvPr/>
            </p:nvSpPr>
            <p:spPr>
              <a:xfrm>
                <a:off x="-5139125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EFFB2EAE-4A95-4402-B3D7-C4F920FD9473}"/>
                  </a:ext>
                </a:extLst>
              </p:cNvPr>
              <p:cNvSpPr/>
              <p:nvPr/>
            </p:nvSpPr>
            <p:spPr>
              <a:xfrm>
                <a:off x="-4362299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D9133DC0-46EC-4DED-AF60-C15BE84A6C4D}"/>
                  </a:ext>
                </a:extLst>
              </p:cNvPr>
              <p:cNvSpPr/>
              <p:nvPr/>
            </p:nvSpPr>
            <p:spPr>
              <a:xfrm>
                <a:off x="-3584936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E676B506-1A38-407A-B26A-805BA54113DA}"/>
                  </a:ext>
                </a:extLst>
              </p:cNvPr>
              <p:cNvSpPr/>
              <p:nvPr/>
            </p:nvSpPr>
            <p:spPr>
              <a:xfrm>
                <a:off x="-2808110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Rectangle: Rounded Corners 91">
                <a:extLst>
                  <a:ext uri="{FF2B5EF4-FFF2-40B4-BE49-F238E27FC236}">
                    <a16:creationId xmlns:a16="http://schemas.microsoft.com/office/drawing/2014/main" id="{54424DA7-CEEE-42B9-8E6C-B193BF1C44D8}"/>
                  </a:ext>
                </a:extLst>
              </p:cNvPr>
              <p:cNvSpPr/>
              <p:nvPr/>
            </p:nvSpPr>
            <p:spPr>
              <a:xfrm>
                <a:off x="-2011683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7883226B-3B3F-4BDD-85BE-A221110BF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-4672368" y="992426"/>
              <a:ext cx="667702" cy="667702"/>
            </a:xfrm>
            <a:prstGeom prst="rect">
              <a:avLst/>
            </a:prstGeom>
          </p:spPr>
        </p:pic>
      </p:grpSp>
      <p:pic>
        <p:nvPicPr>
          <p:cNvPr id="27" name="Picture 2" descr="Bridge clipart. Free download transparent .PNG | Creazilla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4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98" y="1096998"/>
            <a:ext cx="2947342" cy="168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Rectangle 77"/>
          <p:cNvSpPr/>
          <p:nvPr/>
        </p:nvSpPr>
        <p:spPr>
          <a:xfrm>
            <a:off x="634735" y="2916264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/>
              <p:cNvSpPr/>
              <p:nvPr/>
            </p:nvSpPr>
            <p:spPr>
              <a:xfrm>
                <a:off x="1398354" y="2888554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9" name="Rectangle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8354" y="2888554"/>
                <a:ext cx="859530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Rectangle 79"/>
          <p:cNvSpPr/>
          <p:nvPr/>
        </p:nvSpPr>
        <p:spPr>
          <a:xfrm>
            <a:off x="2130986" y="2888554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/>
              <p:cNvSpPr/>
              <p:nvPr/>
            </p:nvSpPr>
            <p:spPr>
              <a:xfrm>
                <a:off x="2578269" y="2888554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1" name="Rectangle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8269" y="2888554"/>
                <a:ext cx="859530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Rectangle 81"/>
          <p:cNvSpPr/>
          <p:nvPr/>
        </p:nvSpPr>
        <p:spPr>
          <a:xfrm>
            <a:off x="3238884" y="2888554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8176" y="761401"/>
            <a:ext cx="866382" cy="86425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96568" y="3856716"/>
            <a:ext cx="913898" cy="82293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42305" y="761401"/>
            <a:ext cx="866382" cy="86425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34946" y="1756139"/>
            <a:ext cx="866382" cy="86425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1472" y="1769787"/>
            <a:ext cx="866382" cy="86425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1724" y="761401"/>
            <a:ext cx="866382" cy="86425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7128" y="761401"/>
            <a:ext cx="866382" cy="864253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81726" y="1762835"/>
            <a:ext cx="866382" cy="86425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49087" y="761401"/>
            <a:ext cx="866382" cy="864253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52718" y="1820163"/>
            <a:ext cx="913898" cy="822932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36794" y="1823967"/>
            <a:ext cx="913898" cy="82293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8151" y="3836078"/>
            <a:ext cx="913898" cy="822932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70815" y="3823440"/>
            <a:ext cx="913898" cy="822932"/>
          </a:xfrm>
          <a:prstGeom prst="rect">
            <a:avLst/>
          </a:prstGeom>
        </p:spPr>
      </p:pic>
      <p:sp>
        <p:nvSpPr>
          <p:cNvPr id="62" name="Rectangle 61"/>
          <p:cNvSpPr/>
          <p:nvPr/>
        </p:nvSpPr>
        <p:spPr>
          <a:xfrm>
            <a:off x="634735" y="3655409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1398354" y="3627699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8354" y="3627699"/>
                <a:ext cx="859530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ectangle 63"/>
          <p:cNvSpPr/>
          <p:nvPr/>
        </p:nvSpPr>
        <p:spPr>
          <a:xfrm>
            <a:off x="2130986" y="3627699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2578269" y="3627699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8269" y="3627699"/>
                <a:ext cx="859530" cy="9233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Rectangle 65"/>
          <p:cNvSpPr/>
          <p:nvPr/>
        </p:nvSpPr>
        <p:spPr>
          <a:xfrm>
            <a:off x="3238884" y="3627699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67" name="Rectangle 66"/>
          <p:cNvSpPr/>
          <p:nvPr/>
        </p:nvSpPr>
        <p:spPr>
          <a:xfrm>
            <a:off x="636573" y="4429699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Rectangle 67"/>
              <p:cNvSpPr/>
              <p:nvPr/>
            </p:nvSpPr>
            <p:spPr>
              <a:xfrm>
                <a:off x="1400192" y="4401989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8" name="Rectangle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192" y="4401989"/>
                <a:ext cx="859530" cy="92333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Rectangle 68"/>
          <p:cNvSpPr/>
          <p:nvPr/>
        </p:nvSpPr>
        <p:spPr>
          <a:xfrm>
            <a:off x="2132824" y="4401989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2580107" y="4401989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0107" y="4401989"/>
                <a:ext cx="859530" cy="92333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Rectangle 70"/>
          <p:cNvSpPr/>
          <p:nvPr/>
        </p:nvSpPr>
        <p:spPr>
          <a:xfrm>
            <a:off x="3240722" y="4401989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8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526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452F6E8D-4970-468B-B0D1-BED5613D6EA5}"/>
              </a:ext>
            </a:extLst>
          </p:cNvPr>
          <p:cNvGrpSpPr/>
          <p:nvPr/>
        </p:nvGrpSpPr>
        <p:grpSpPr>
          <a:xfrm flipH="1">
            <a:off x="3544651" y="227914"/>
            <a:ext cx="6286500" cy="3333750"/>
            <a:chOff x="-5309428" y="345673"/>
            <a:chExt cx="6286500" cy="333375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7BF9DE4-C004-4C30-B9F8-3447B6ED6659}"/>
                </a:ext>
              </a:extLst>
            </p:cNvPr>
            <p:cNvGrpSpPr/>
            <p:nvPr/>
          </p:nvGrpSpPr>
          <p:grpSpPr>
            <a:xfrm flipH="1">
              <a:off x="-5309428" y="345673"/>
              <a:ext cx="6286500" cy="3333750"/>
              <a:chOff x="-6194124" y="461696"/>
              <a:chExt cx="6286500" cy="3333750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7F7E12BE-C5E4-423B-B262-225413A460E6}"/>
                  </a:ext>
                </a:extLst>
              </p:cNvPr>
              <p:cNvGrpSpPr/>
              <p:nvPr/>
            </p:nvGrpSpPr>
            <p:grpSpPr>
              <a:xfrm>
                <a:off x="-6194124" y="461696"/>
                <a:ext cx="6286500" cy="3333750"/>
                <a:chOff x="-6194124" y="461696"/>
                <a:chExt cx="6286500" cy="3333750"/>
              </a:xfrm>
            </p:grpSpPr>
            <p:pic>
              <p:nvPicPr>
                <p:cNvPr id="72" name="Picture 71">
                  <a:extLst>
                    <a:ext uri="{FF2B5EF4-FFF2-40B4-BE49-F238E27FC236}">
                      <a16:creationId xmlns:a16="http://schemas.microsoft.com/office/drawing/2014/main" id="{E6D14AE4-C00E-41D6-A5E3-CCCA5B6DA3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6194124" y="461696"/>
                  <a:ext cx="6286500" cy="3333750"/>
                </a:xfrm>
                <a:prstGeom prst="rect">
                  <a:avLst/>
                </a:prstGeom>
              </p:spPr>
            </p:pic>
            <p:sp>
              <p:nvSpPr>
                <p:cNvPr id="73" name="Rectangle: Top Corners Rounded 5">
                  <a:extLst>
                    <a:ext uri="{FF2B5EF4-FFF2-40B4-BE49-F238E27FC236}">
                      <a16:creationId xmlns:a16="http://schemas.microsoft.com/office/drawing/2014/main" id="{197C5D26-C21B-4E53-9015-8BC0575280BC}"/>
                    </a:ext>
                  </a:extLst>
                </p:cNvPr>
                <p:cNvSpPr/>
                <p:nvPr/>
              </p:nvSpPr>
              <p:spPr>
                <a:xfrm>
                  <a:off x="-5409159" y="995183"/>
                  <a:ext cx="4933988" cy="926059"/>
                </a:xfrm>
                <a:custGeom>
                  <a:avLst/>
                  <a:gdLst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0 w 4928259"/>
                    <a:gd name="connsiteY7" fmla="*/ 153905 h 923409"/>
                    <a:gd name="connsiteX8" fmla="*/ 153905 w 4928259"/>
                    <a:gd name="connsiteY8" fmla="*/ 0 h 923409"/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153905 w 4928259"/>
                    <a:gd name="connsiteY8" fmla="*/ 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8259 w 4928259"/>
                    <a:gd name="connsiteY2" fmla="*/ 156555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0308 w 4928259"/>
                    <a:gd name="connsiteY2" fmla="*/ 262572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33988" h="926059">
                      <a:moveTo>
                        <a:pt x="318232" y="5300"/>
                      </a:moveTo>
                      <a:lnTo>
                        <a:pt x="4594124" y="0"/>
                      </a:lnTo>
                      <a:cubicBezTo>
                        <a:pt x="4679123" y="0"/>
                        <a:pt x="4938861" y="140466"/>
                        <a:pt x="4933560" y="278474"/>
                      </a:cubicBezTo>
                      <a:cubicBezTo>
                        <a:pt x="4936210" y="499636"/>
                        <a:pt x="4925609" y="704897"/>
                        <a:pt x="4928259" y="926059"/>
                      </a:cubicBezTo>
                      <a:lnTo>
                        <a:pt x="4928259" y="926059"/>
                      </a:lnTo>
                      <a:lnTo>
                        <a:pt x="0" y="926059"/>
                      </a:lnTo>
                      <a:lnTo>
                        <a:pt x="0" y="926059"/>
                      </a:lnTo>
                      <a:cubicBezTo>
                        <a:pt x="0" y="669558"/>
                        <a:pt x="66261" y="421006"/>
                        <a:pt x="143123" y="172457"/>
                      </a:cubicBezTo>
                      <a:cubicBezTo>
                        <a:pt x="177578" y="87458"/>
                        <a:pt x="233233" y="5300"/>
                        <a:pt x="318232" y="530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47BA545D-8EC0-43B4-866E-E9B0B3135AA8}"/>
                    </a:ext>
                  </a:extLst>
                </p:cNvPr>
                <p:cNvSpPr/>
                <p:nvPr/>
              </p:nvSpPr>
              <p:spPr>
                <a:xfrm>
                  <a:off x="-5288533" y="2082532"/>
                  <a:ext cx="4076147" cy="72468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5" name="Rectangle: Top Corners Snipped 7">
                  <a:extLst>
                    <a:ext uri="{FF2B5EF4-FFF2-40B4-BE49-F238E27FC236}">
                      <a16:creationId xmlns:a16="http://schemas.microsoft.com/office/drawing/2014/main" id="{E2AE9032-2F72-4B41-AED3-C66383813B6E}"/>
                    </a:ext>
                  </a:extLst>
                </p:cNvPr>
                <p:cNvSpPr/>
                <p:nvPr/>
              </p:nvSpPr>
              <p:spPr>
                <a:xfrm flipV="1">
                  <a:off x="-4751601" y="2814493"/>
                  <a:ext cx="2822713" cy="337929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2713" h="337929">
                      <a:moveTo>
                        <a:pt x="305537" y="0"/>
                      </a:moveTo>
                      <a:lnTo>
                        <a:pt x="2486253" y="0"/>
                      </a:lnTo>
                      <a:cubicBezTo>
                        <a:pt x="2530673" y="137185"/>
                        <a:pt x="2586135" y="166144"/>
                        <a:pt x="2659269" y="232650"/>
                      </a:cubicBezTo>
                      <a:lnTo>
                        <a:pt x="2732156" y="291547"/>
                      </a:lnTo>
                      <a:cubicBezTo>
                        <a:pt x="2782220" y="302590"/>
                        <a:pt x="2792527" y="318052"/>
                        <a:pt x="2822713" y="331304"/>
                      </a:cubicBezTo>
                      <a:lnTo>
                        <a:pt x="72887" y="333512"/>
                      </a:lnTo>
                      <a:lnTo>
                        <a:pt x="0" y="337929"/>
                      </a:lnTo>
                      <a:lnTo>
                        <a:pt x="189948" y="228233"/>
                      </a:lnTo>
                      <a:cubicBezTo>
                        <a:pt x="243939" y="161727"/>
                        <a:pt x="284677" y="79758"/>
                        <a:pt x="305537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6" name="Rectangle: Top Corners Snipped 7">
                  <a:extLst>
                    <a:ext uri="{FF2B5EF4-FFF2-40B4-BE49-F238E27FC236}">
                      <a16:creationId xmlns:a16="http://schemas.microsoft.com/office/drawing/2014/main" id="{34B4F46B-F2C3-4D77-B593-355C18580F30}"/>
                    </a:ext>
                  </a:extLst>
                </p:cNvPr>
                <p:cNvSpPr/>
                <p:nvPr/>
              </p:nvSpPr>
              <p:spPr>
                <a:xfrm flipV="1">
                  <a:off x="-5434464" y="2584788"/>
                  <a:ext cx="586776" cy="567634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46611" h="567634">
                      <a:moveTo>
                        <a:pt x="95034" y="2208"/>
                      </a:moveTo>
                      <a:lnTo>
                        <a:pt x="1107489" y="0"/>
                      </a:lnTo>
                      <a:cubicBezTo>
                        <a:pt x="1151909" y="137185"/>
                        <a:pt x="1651928" y="179395"/>
                        <a:pt x="1869803" y="232649"/>
                      </a:cubicBezTo>
                      <a:lnTo>
                        <a:pt x="2356238" y="293755"/>
                      </a:lnTo>
                      <a:cubicBezTo>
                        <a:pt x="2406302" y="304798"/>
                        <a:pt x="2716425" y="320260"/>
                        <a:pt x="2746611" y="333512"/>
                      </a:cubicBezTo>
                      <a:lnTo>
                        <a:pt x="596420" y="567634"/>
                      </a:lnTo>
                      <a:lnTo>
                        <a:pt x="6609" y="446154"/>
                      </a:lnTo>
                      <a:cubicBezTo>
                        <a:pt x="7894" y="374986"/>
                        <a:pt x="-1159" y="299401"/>
                        <a:pt x="126" y="228233"/>
                      </a:cubicBezTo>
                      <a:cubicBezTo>
                        <a:pt x="54117" y="161727"/>
                        <a:pt x="74174" y="81966"/>
                        <a:pt x="95034" y="2208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7" name="Rectangle: Top Corners Snipped 7">
                  <a:extLst>
                    <a:ext uri="{FF2B5EF4-FFF2-40B4-BE49-F238E27FC236}">
                      <a16:creationId xmlns:a16="http://schemas.microsoft.com/office/drawing/2014/main" id="{A95B5C5D-44EF-46E5-AF45-87A9B7E28A31}"/>
                    </a:ext>
                  </a:extLst>
                </p:cNvPr>
                <p:cNvSpPr/>
                <p:nvPr/>
              </p:nvSpPr>
              <p:spPr>
                <a:xfrm flipH="1" flipV="1">
                  <a:off x="-1895709" y="2574845"/>
                  <a:ext cx="700060" cy="572051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  <a:gd name="connsiteX0" fmla="*/ 95034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95034 w 2746611"/>
                    <a:gd name="connsiteY8" fmla="*/ 6625 h 572051"/>
                    <a:gd name="connsiteX0" fmla="*/ 21029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21029 w 2746611"/>
                    <a:gd name="connsiteY8" fmla="*/ 6625 h 572051"/>
                    <a:gd name="connsiteX0" fmla="*/ 2903 w 2774735"/>
                    <a:gd name="connsiteY0" fmla="*/ 4417 h 572051"/>
                    <a:gd name="connsiteX1" fmla="*/ 1357625 w 2774735"/>
                    <a:gd name="connsiteY1" fmla="*/ 0 h 572051"/>
                    <a:gd name="connsiteX2" fmla="*/ 1897927 w 2774735"/>
                    <a:gd name="connsiteY2" fmla="*/ 237066 h 572051"/>
                    <a:gd name="connsiteX3" fmla="*/ 2384362 w 2774735"/>
                    <a:gd name="connsiteY3" fmla="*/ 298172 h 572051"/>
                    <a:gd name="connsiteX4" fmla="*/ 2774735 w 2774735"/>
                    <a:gd name="connsiteY4" fmla="*/ 337929 h 572051"/>
                    <a:gd name="connsiteX5" fmla="*/ 624544 w 2774735"/>
                    <a:gd name="connsiteY5" fmla="*/ 572051 h 572051"/>
                    <a:gd name="connsiteX6" fmla="*/ 34733 w 2774735"/>
                    <a:gd name="connsiteY6" fmla="*/ 450571 h 572051"/>
                    <a:gd name="connsiteX7" fmla="*/ 28250 w 2774735"/>
                    <a:gd name="connsiteY7" fmla="*/ 232650 h 572051"/>
                    <a:gd name="connsiteX8" fmla="*/ 2903 w 2774735"/>
                    <a:gd name="connsiteY8" fmla="*/ 4417 h 572051"/>
                    <a:gd name="connsiteX0" fmla="*/ 2903 w 2931989"/>
                    <a:gd name="connsiteY0" fmla="*/ 4417 h 572051"/>
                    <a:gd name="connsiteX1" fmla="*/ 1357625 w 2931989"/>
                    <a:gd name="connsiteY1" fmla="*/ 0 h 572051"/>
                    <a:gd name="connsiteX2" fmla="*/ 1897927 w 2931989"/>
                    <a:gd name="connsiteY2" fmla="*/ 237066 h 572051"/>
                    <a:gd name="connsiteX3" fmla="*/ 2384362 w 2931989"/>
                    <a:gd name="connsiteY3" fmla="*/ 298172 h 572051"/>
                    <a:gd name="connsiteX4" fmla="*/ 2931989 w 2931989"/>
                    <a:gd name="connsiteY4" fmla="*/ 326886 h 572051"/>
                    <a:gd name="connsiteX5" fmla="*/ 624544 w 2931989"/>
                    <a:gd name="connsiteY5" fmla="*/ 572051 h 572051"/>
                    <a:gd name="connsiteX6" fmla="*/ 34733 w 2931989"/>
                    <a:gd name="connsiteY6" fmla="*/ 450571 h 572051"/>
                    <a:gd name="connsiteX7" fmla="*/ 28250 w 2931989"/>
                    <a:gd name="connsiteY7" fmla="*/ 232650 h 572051"/>
                    <a:gd name="connsiteX8" fmla="*/ 2903 w 2931989"/>
                    <a:gd name="connsiteY8" fmla="*/ 4417 h 57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1989" h="572051">
                      <a:moveTo>
                        <a:pt x="2903" y="4417"/>
                      </a:moveTo>
                      <a:lnTo>
                        <a:pt x="1357625" y="0"/>
                      </a:lnTo>
                      <a:cubicBezTo>
                        <a:pt x="1402045" y="137185"/>
                        <a:pt x="1680052" y="183812"/>
                        <a:pt x="1897927" y="237066"/>
                      </a:cubicBezTo>
                      <a:lnTo>
                        <a:pt x="2384362" y="298172"/>
                      </a:lnTo>
                      <a:cubicBezTo>
                        <a:pt x="2434426" y="309215"/>
                        <a:pt x="2901803" y="313634"/>
                        <a:pt x="2931989" y="326886"/>
                      </a:cubicBezTo>
                      <a:lnTo>
                        <a:pt x="624544" y="572051"/>
                      </a:lnTo>
                      <a:lnTo>
                        <a:pt x="34733" y="450571"/>
                      </a:lnTo>
                      <a:cubicBezTo>
                        <a:pt x="36018" y="379403"/>
                        <a:pt x="26965" y="303818"/>
                        <a:pt x="28250" y="232650"/>
                      </a:cubicBezTo>
                      <a:cubicBezTo>
                        <a:pt x="82241" y="166144"/>
                        <a:pt x="-17957" y="84175"/>
                        <a:pt x="2903" y="4417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5D1E23A9-1AC4-40CF-8FED-77BFA88AC1F5}"/>
                  </a:ext>
                </a:extLst>
              </p:cNvPr>
              <p:cNvSpPr/>
              <p:nvPr/>
            </p:nvSpPr>
            <p:spPr>
              <a:xfrm>
                <a:off x="-5137202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0600C34A-22FD-42A4-BCB4-D22B87110D55}"/>
                  </a:ext>
                </a:extLst>
              </p:cNvPr>
              <p:cNvSpPr/>
              <p:nvPr/>
            </p:nvSpPr>
            <p:spPr>
              <a:xfrm>
                <a:off x="-4360376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45581BC5-21D4-4A19-B5C8-3CDA2F315B96}"/>
                  </a:ext>
                </a:extLst>
              </p:cNvPr>
              <p:cNvSpPr/>
              <p:nvPr/>
            </p:nvSpPr>
            <p:spPr>
              <a:xfrm>
                <a:off x="-3583013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4C6CB4DB-2701-40DC-8D6A-3ECF5985EF35}"/>
                  </a:ext>
                </a:extLst>
              </p:cNvPr>
              <p:cNvSpPr/>
              <p:nvPr/>
            </p:nvSpPr>
            <p:spPr>
              <a:xfrm>
                <a:off x="-2806187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23FF9EE0-7714-4F0D-8DB7-C9BB31BEF928}"/>
                  </a:ext>
                </a:extLst>
              </p:cNvPr>
              <p:cNvSpPr/>
              <p:nvPr/>
            </p:nvSpPr>
            <p:spPr>
              <a:xfrm>
                <a:off x="-2009760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5348E483-352F-4556-B5F5-F1E9D73E6D6C}"/>
                  </a:ext>
                </a:extLst>
              </p:cNvPr>
              <p:cNvSpPr/>
              <p:nvPr/>
            </p:nvSpPr>
            <p:spPr>
              <a:xfrm>
                <a:off x="-5139125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83CA3C8B-BD20-4476-934C-AEB7944C6843}"/>
                  </a:ext>
                </a:extLst>
              </p:cNvPr>
              <p:cNvSpPr/>
              <p:nvPr/>
            </p:nvSpPr>
            <p:spPr>
              <a:xfrm>
                <a:off x="-4362299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0CAC8C6B-6EB3-4B0A-8120-B7D219052A80}"/>
                  </a:ext>
                </a:extLst>
              </p:cNvPr>
              <p:cNvSpPr/>
              <p:nvPr/>
            </p:nvSpPr>
            <p:spPr>
              <a:xfrm>
                <a:off x="-3584936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B0F555D1-C743-49DA-9455-147E1D9D71D6}"/>
                  </a:ext>
                </a:extLst>
              </p:cNvPr>
              <p:cNvSpPr/>
              <p:nvPr/>
            </p:nvSpPr>
            <p:spPr>
              <a:xfrm>
                <a:off x="-2808110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C62A51F5-B8B2-4A6D-A794-D0593E8E2A0F}"/>
                  </a:ext>
                </a:extLst>
              </p:cNvPr>
              <p:cNvSpPr/>
              <p:nvPr/>
            </p:nvSpPr>
            <p:spPr>
              <a:xfrm>
                <a:off x="-2011683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453DE9E5-C055-459B-831D-59E1C118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-4672368" y="992426"/>
              <a:ext cx="667702" cy="667702"/>
            </a:xfrm>
            <a:prstGeom prst="rect">
              <a:avLst/>
            </a:prstGeom>
          </p:spPr>
        </p:pic>
      </p:grpSp>
      <p:sp>
        <p:nvSpPr>
          <p:cNvPr id="78" name="Rectangle 77"/>
          <p:cNvSpPr/>
          <p:nvPr/>
        </p:nvSpPr>
        <p:spPr>
          <a:xfrm>
            <a:off x="634735" y="2916264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/>
              <p:cNvSpPr/>
              <p:nvPr/>
            </p:nvSpPr>
            <p:spPr>
              <a:xfrm>
                <a:off x="1398354" y="2888554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9" name="Rectangle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8354" y="2888554"/>
                <a:ext cx="859530" cy="9233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Rectangle 79"/>
          <p:cNvSpPr/>
          <p:nvPr/>
        </p:nvSpPr>
        <p:spPr>
          <a:xfrm>
            <a:off x="2130986" y="2888554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/>
              <p:cNvSpPr/>
              <p:nvPr/>
            </p:nvSpPr>
            <p:spPr>
              <a:xfrm>
                <a:off x="2578269" y="2888554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1" name="Rectangle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8269" y="2888554"/>
                <a:ext cx="859530" cy="9233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Rectangle 81"/>
          <p:cNvSpPr/>
          <p:nvPr/>
        </p:nvSpPr>
        <p:spPr>
          <a:xfrm>
            <a:off x="3369344" y="2840941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5918" y="1815831"/>
            <a:ext cx="913898" cy="82293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7978" y="1815831"/>
            <a:ext cx="913898" cy="822932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29795" y="1815831"/>
            <a:ext cx="913898" cy="82293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93160" y="1815831"/>
            <a:ext cx="913898" cy="822932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2190" y="1815831"/>
            <a:ext cx="913898" cy="822932"/>
          </a:xfrm>
          <a:prstGeom prst="rect">
            <a:avLst/>
          </a:prstGeom>
        </p:spPr>
      </p:pic>
      <p:sp>
        <p:nvSpPr>
          <p:cNvPr id="62" name="Rectangle 61"/>
          <p:cNvSpPr/>
          <p:nvPr/>
        </p:nvSpPr>
        <p:spPr>
          <a:xfrm>
            <a:off x="634735" y="3655409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1398354" y="3627699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8354" y="3627699"/>
                <a:ext cx="859530" cy="9233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ectangle 63"/>
          <p:cNvSpPr/>
          <p:nvPr/>
        </p:nvSpPr>
        <p:spPr>
          <a:xfrm>
            <a:off x="2130986" y="3627699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2578269" y="3627699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8269" y="3627699"/>
                <a:ext cx="859530" cy="9233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Rectangle 65"/>
          <p:cNvSpPr/>
          <p:nvPr/>
        </p:nvSpPr>
        <p:spPr>
          <a:xfrm>
            <a:off x="3238884" y="3627699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67" name="Rectangle 66"/>
          <p:cNvSpPr/>
          <p:nvPr/>
        </p:nvSpPr>
        <p:spPr>
          <a:xfrm>
            <a:off x="636573" y="4429699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Rectangle 67"/>
              <p:cNvSpPr/>
              <p:nvPr/>
            </p:nvSpPr>
            <p:spPr>
              <a:xfrm>
                <a:off x="1400192" y="4401989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8" name="Rectangle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192" y="4401989"/>
                <a:ext cx="859530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Rectangle 68"/>
          <p:cNvSpPr/>
          <p:nvPr/>
        </p:nvSpPr>
        <p:spPr>
          <a:xfrm>
            <a:off x="2132824" y="4401989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2580107" y="4401989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0107" y="4401989"/>
                <a:ext cx="859530" cy="9233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Rectangle 70"/>
          <p:cNvSpPr/>
          <p:nvPr/>
        </p:nvSpPr>
        <p:spPr>
          <a:xfrm>
            <a:off x="3240722" y="4401989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70750" y="932906"/>
            <a:ext cx="804525" cy="56316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1945" y="916796"/>
            <a:ext cx="804525" cy="56316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8268" y="925297"/>
            <a:ext cx="804525" cy="56316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2272" y="937749"/>
            <a:ext cx="804525" cy="56316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37307" y="921138"/>
            <a:ext cx="804525" cy="56316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14499" y="3709840"/>
            <a:ext cx="913898" cy="82293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8614" y="3709840"/>
            <a:ext cx="913898" cy="822932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3304597" y="2880911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pic>
        <p:nvPicPr>
          <p:cNvPr id="83" name="Picture 2" descr="Bridge clipart. Free download transparent .PNG | Creazilla">
            <a:extLst>
              <a:ext uri="{FF2B5EF4-FFF2-40B4-BE49-F238E27FC236}">
                <a16:creationId xmlns:a16="http://schemas.microsoft.com/office/drawing/2014/main" id="{3F8037B6-5EC9-48D8-B047-C4EFAE0B6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84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98" y="1096998"/>
            <a:ext cx="2947342" cy="168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591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  <p:bldP spid="82" grpId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75292" y="739929"/>
            <a:ext cx="84763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GB" sz="2400" dirty="0">
                <a:latin typeface="Comic Sans MS" panose="030F0702030302020204" pitchFamily="66" charset="0"/>
              </a:rPr>
              <a:t>I have a 16 animals running around. I put 6 in a field. How many animals are left running around? </a:t>
            </a:r>
          </a:p>
          <a:p>
            <a:pPr lvl="1"/>
            <a:endParaRPr lang="en-GB" sz="2400" dirty="0">
              <a:latin typeface="Comic Sans MS" panose="030F0702030302020204" pitchFamily="66" charset="0"/>
            </a:endParaRPr>
          </a:p>
          <a:p>
            <a:pPr lvl="1"/>
            <a:r>
              <a:rPr lang="en-GB" sz="2400" dirty="0">
                <a:latin typeface="Comic Sans MS" panose="030F0702030302020204" pitchFamily="66" charset="0"/>
              </a:rPr>
              <a:t>I have 17 busses. 9 have been washed. How many have not been washed? </a:t>
            </a:r>
          </a:p>
          <a:p>
            <a:pPr lvl="1"/>
            <a:endParaRPr lang="en-GB" sz="2400" dirty="0">
              <a:latin typeface="Comic Sans MS" panose="030F0702030302020204" pitchFamily="66" charset="0"/>
            </a:endParaRPr>
          </a:p>
          <a:p>
            <a:pPr lvl="1"/>
            <a:r>
              <a:rPr lang="en-GB" sz="2400" dirty="0">
                <a:latin typeface="Comic Sans MS" panose="030F0702030302020204" pitchFamily="66" charset="0"/>
              </a:rPr>
              <a:t>A farmer’s fence </a:t>
            </a:r>
            <a:r>
              <a:rPr lang="en-GB" sz="2400">
                <a:latin typeface="Comic Sans MS" panose="030F0702030302020204" pitchFamily="66" charset="0"/>
              </a:rPr>
              <a:t>was 8 m </a:t>
            </a:r>
            <a:r>
              <a:rPr lang="en-GB" sz="2400" dirty="0">
                <a:latin typeface="Comic Sans MS" panose="030F0702030302020204" pitchFamily="66" charset="0"/>
              </a:rPr>
              <a:t>long. Then the farmer added 7 more metres of fencing. How long is the fence now?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0688" y="4272730"/>
            <a:ext cx="747045" cy="747045"/>
          </a:xfrm>
          <a:prstGeom prst="rect">
            <a:avLst/>
          </a:prstGeom>
        </p:spPr>
      </p:pic>
      <p:sp>
        <p:nvSpPr>
          <p:cNvPr id="41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361052" y="441541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42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888507" y="3953753"/>
            <a:ext cx="54725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Can you represent and then answer these questions using manipulatives?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639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75292" y="739929"/>
            <a:ext cx="84763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GB" sz="2400" dirty="0">
                <a:latin typeface="Comic Sans MS" panose="030F0702030302020204" pitchFamily="66" charset="0"/>
              </a:rPr>
              <a:t>I have a 16 animals running around. I put 6 in a field. How many animals are left running around? </a:t>
            </a:r>
          </a:p>
          <a:p>
            <a:pPr lvl="1"/>
            <a:endParaRPr lang="en-GB" sz="2400" dirty="0">
              <a:latin typeface="Comic Sans MS" panose="030F0702030302020204" pitchFamily="66" charset="0"/>
            </a:endParaRPr>
          </a:p>
          <a:p>
            <a:pPr lvl="1"/>
            <a:r>
              <a:rPr lang="en-GB" sz="2400" dirty="0">
                <a:latin typeface="Comic Sans MS" panose="030F0702030302020204" pitchFamily="66" charset="0"/>
              </a:rPr>
              <a:t>I have 17 busses. 9 have been washed. How many have not been washed? </a:t>
            </a:r>
          </a:p>
          <a:p>
            <a:pPr lvl="1"/>
            <a:endParaRPr lang="en-GB" sz="2400" dirty="0">
              <a:latin typeface="Comic Sans MS" panose="030F0702030302020204" pitchFamily="66" charset="0"/>
            </a:endParaRPr>
          </a:p>
          <a:p>
            <a:pPr lvl="1"/>
            <a:r>
              <a:rPr lang="en-GB" sz="2400" dirty="0">
                <a:latin typeface="Comic Sans MS" panose="030F0702030302020204" pitchFamily="66" charset="0"/>
              </a:rPr>
              <a:t>A farmer’s fence was 8 m long. Then the farmer added 7 more metres of fencing. How long is the fence now?</a:t>
            </a:r>
          </a:p>
        </p:txBody>
      </p:sp>
      <p:sp>
        <p:nvSpPr>
          <p:cNvPr id="42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252689" y="1293681"/>
            <a:ext cx="5472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252689" y="2370653"/>
            <a:ext cx="5472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252688" y="3818975"/>
            <a:ext cx="5472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15 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681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721071"/>
            <a:ext cx="953691" cy="6965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1417587"/>
            <a:ext cx="953691" cy="6965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866214"/>
            <a:ext cx="953691" cy="6965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1562730"/>
            <a:ext cx="953691" cy="6965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069329"/>
            <a:ext cx="953691" cy="6965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765845"/>
            <a:ext cx="953691" cy="69651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214472"/>
            <a:ext cx="953691" cy="6965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910988"/>
            <a:ext cx="953691" cy="69651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1417587"/>
            <a:ext cx="953691" cy="69651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2114103"/>
            <a:ext cx="953691" cy="696516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789267" y="1214470"/>
            <a:ext cx="2530800" cy="1596149"/>
            <a:chOff x="789267" y="1214470"/>
            <a:chExt cx="2530800" cy="1596149"/>
          </a:xfrm>
        </p:grpSpPr>
        <p:sp>
          <p:nvSpPr>
            <p:cNvPr id="8" name="Parallelogram 7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Parallelogram 35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7" name="Straight Connector 36"/>
            <p:cNvCxnSpPr>
              <a:stCxn id="36" idx="0"/>
              <a:endCxn id="8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739516" y="3576670"/>
            <a:ext cx="2530800" cy="1596149"/>
            <a:chOff x="789267" y="1214470"/>
            <a:chExt cx="2530800" cy="1596149"/>
          </a:xfrm>
        </p:grpSpPr>
        <p:sp>
          <p:nvSpPr>
            <p:cNvPr id="62" name="Parallelogram 61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Parallelogram 62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4" name="Straight Connector 63"/>
            <p:cNvCxnSpPr>
              <a:stCxn id="63" idx="0"/>
              <a:endCxn id="62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4059778" y="3701948"/>
            <a:ext cx="2530800" cy="1596149"/>
            <a:chOff x="789267" y="1214470"/>
            <a:chExt cx="2530800" cy="1596149"/>
          </a:xfrm>
        </p:grpSpPr>
        <p:sp>
          <p:nvSpPr>
            <p:cNvPr id="87" name="Parallelogram 86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Parallelogram 87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9" name="Straight Connector 88"/>
            <p:cNvCxnSpPr>
              <a:stCxn id="88" idx="0"/>
              <a:endCxn id="87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875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/>
              <p:cNvSpPr/>
              <p:nvPr/>
            </p:nvSpPr>
            <p:spPr>
              <a:xfrm>
                <a:off x="5740158" y="769594"/>
                <a:ext cx="320472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1</a:t>
                </a:r>
                <a:endParaRPr lang="en-GB" dirty="0"/>
              </a:p>
            </p:txBody>
          </p:sp>
        </mc:Choice>
        <mc:Fallback xmlns="">
          <p:sp>
            <p:nvSpPr>
              <p:cNvPr id="112" name="Rectangle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0158" y="769594"/>
                <a:ext cx="3204723" cy="923330"/>
              </a:xfrm>
              <a:prstGeom prst="rect">
                <a:avLst/>
              </a:prstGeom>
              <a:blipFill>
                <a:blip r:embed="rId5"/>
                <a:stretch>
                  <a:fillRect l="-10286" t="-19079" r="-9333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1417587"/>
            <a:ext cx="953691" cy="6965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866214"/>
            <a:ext cx="953691" cy="6965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1562730"/>
            <a:ext cx="953691" cy="6965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069329"/>
            <a:ext cx="953691" cy="6965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765845"/>
            <a:ext cx="953691" cy="6965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910988"/>
            <a:ext cx="953691" cy="696516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789267" y="1214470"/>
            <a:ext cx="2530800" cy="1596149"/>
            <a:chOff x="789267" y="1214470"/>
            <a:chExt cx="2530800" cy="1596149"/>
          </a:xfrm>
        </p:grpSpPr>
        <p:sp>
          <p:nvSpPr>
            <p:cNvPr id="8" name="Parallelogram 7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Parallelogram 35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7" name="Straight Connector 36"/>
            <p:cNvCxnSpPr>
              <a:stCxn id="36" idx="0"/>
              <a:endCxn id="8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739516" y="3576670"/>
            <a:ext cx="2530800" cy="1596149"/>
            <a:chOff x="789267" y="1214470"/>
            <a:chExt cx="2530800" cy="1596149"/>
          </a:xfrm>
        </p:grpSpPr>
        <p:sp>
          <p:nvSpPr>
            <p:cNvPr id="62" name="Parallelogram 61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Parallelogram 62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4" name="Straight Connector 63"/>
            <p:cNvCxnSpPr>
              <a:stCxn id="63" idx="0"/>
              <a:endCxn id="62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4059778" y="3701948"/>
            <a:ext cx="2530800" cy="1596149"/>
            <a:chOff x="789267" y="1214470"/>
            <a:chExt cx="2530800" cy="1596149"/>
          </a:xfrm>
        </p:grpSpPr>
        <p:sp>
          <p:nvSpPr>
            <p:cNvPr id="87" name="Parallelogram 86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Parallelogram 87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9" name="Straight Connector 88"/>
            <p:cNvCxnSpPr>
              <a:stCxn id="88" idx="0"/>
              <a:endCxn id="87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4067393" y="769931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393" y="769931"/>
                <a:ext cx="1643399" cy="923330"/>
              </a:xfrm>
              <a:prstGeom prst="rect">
                <a:avLst/>
              </a:prstGeom>
              <a:blipFill>
                <a:blip r:embed="rId7"/>
                <a:stretch>
                  <a:fillRect l="-19630" t="-19079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Rectangle 112"/>
              <p:cNvSpPr/>
              <p:nvPr/>
            </p:nvSpPr>
            <p:spPr>
              <a:xfrm>
                <a:off x="4067393" y="1721437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3" name="Rectangle 1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393" y="1721437"/>
                <a:ext cx="1643399" cy="923330"/>
              </a:xfrm>
              <a:prstGeom prst="rect">
                <a:avLst/>
              </a:prstGeom>
              <a:blipFill>
                <a:blip r:embed="rId8"/>
                <a:stretch>
                  <a:fillRect l="-19630" t="-19079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721071"/>
            <a:ext cx="953691" cy="69651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214472"/>
            <a:ext cx="953691" cy="69651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2114103"/>
            <a:ext cx="953691" cy="69651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1417587"/>
            <a:ext cx="953691" cy="6965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ectangle 113"/>
              <p:cNvSpPr/>
              <p:nvPr/>
            </p:nvSpPr>
            <p:spPr>
              <a:xfrm>
                <a:off x="5740158" y="1713355"/>
                <a:ext cx="320472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1</a:t>
                </a:r>
                <a:endParaRPr lang="en-GB" dirty="0"/>
              </a:p>
            </p:txBody>
          </p:sp>
        </mc:Choice>
        <mc:Fallback xmlns="">
          <p:sp>
            <p:nvSpPr>
              <p:cNvPr id="114" name="Rectangle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0158" y="1713355"/>
                <a:ext cx="3204723" cy="923330"/>
              </a:xfrm>
              <a:prstGeom prst="rect">
                <a:avLst/>
              </a:prstGeom>
              <a:blipFill>
                <a:blip r:embed="rId9"/>
                <a:stretch>
                  <a:fillRect l="-10286" t="-19079" r="-9333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Rectangle 114"/>
              <p:cNvSpPr/>
              <p:nvPr/>
            </p:nvSpPr>
            <p:spPr>
              <a:xfrm>
                <a:off x="4067393" y="2672943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5" name="Rectangle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393" y="2672943"/>
                <a:ext cx="1643399" cy="923330"/>
              </a:xfrm>
              <a:prstGeom prst="rect">
                <a:avLst/>
              </a:prstGeom>
              <a:blipFill>
                <a:blip r:embed="rId10"/>
                <a:stretch>
                  <a:fillRect l="-19630" t="-19079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ectangle 115"/>
              <p:cNvSpPr/>
              <p:nvPr/>
            </p:nvSpPr>
            <p:spPr>
              <a:xfrm>
                <a:off x="5740158" y="2657117"/>
                <a:ext cx="320472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7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1</a:t>
                </a:r>
                <a:endParaRPr lang="en-GB" dirty="0"/>
              </a:p>
            </p:txBody>
          </p:sp>
        </mc:Choice>
        <mc:Fallback xmlns="">
          <p:sp>
            <p:nvSpPr>
              <p:cNvPr id="116" name="Rectangle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0158" y="2657117"/>
                <a:ext cx="3204723" cy="923330"/>
              </a:xfrm>
              <a:prstGeom prst="rect">
                <a:avLst/>
              </a:prstGeom>
              <a:blipFill>
                <a:blip r:embed="rId11"/>
                <a:stretch>
                  <a:fillRect l="-10286" t="-19205" r="-9333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" name="Picture 11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87250" y="2759210"/>
            <a:ext cx="747045" cy="747045"/>
          </a:xfrm>
          <a:prstGeom prst="rect">
            <a:avLst/>
          </a:prstGeom>
        </p:spPr>
      </p:pic>
      <p:sp>
        <p:nvSpPr>
          <p:cNvPr id="118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367614" y="290189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963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2.59259E-6 L -0.42355 0.037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86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1.85185E-6 L -0.48782 -0.0437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91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4 -0.01065 L -0.60304 0.15694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97" y="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2.22222E-6 L -0.51105 0.008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61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3.33333E-6 L -0.58397 0.1701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99" y="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2.22222E-6 L -0.45464 0.3074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40" y="1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1.85185E-6 L -0.42724 0.33704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62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2.96296E-6 L -0.53477 0.39815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7" y="1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2.22222E-6 L -0.53637 0.32269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27" y="1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2.59259E-6 L -0.27628 0.3923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14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464 0.30741 L -0.46714 -0.0194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1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1" grpId="0"/>
      <p:bldP spid="113" grpId="0"/>
      <p:bldP spid="114" grpId="0"/>
      <p:bldP spid="115" grpId="0"/>
      <p:bldP spid="116" grpId="0"/>
      <p:bldP spid="118" grpId="0"/>
      <p:bldP spid="1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39" y="1192224"/>
            <a:ext cx="5944115" cy="41639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/>
              <p:cNvSpPr/>
              <p:nvPr/>
            </p:nvSpPr>
            <p:spPr>
              <a:xfrm>
                <a:off x="6113733" y="607664"/>
                <a:ext cx="3316934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5400" dirty="0">
                    <a:latin typeface="Comic Sans MS" panose="030F0702030302020204" pitchFamily="66" charset="0"/>
                  </a:rPr>
                  <a:t>4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2</a:t>
                </a:r>
                <a:endParaRPr lang="en-GB" dirty="0"/>
              </a:p>
            </p:txBody>
          </p:sp>
        </mc:Choice>
        <mc:Fallback xmlns="">
          <p:sp>
            <p:nvSpPr>
              <p:cNvPr id="112" name="Rectangle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33" y="607664"/>
                <a:ext cx="3316934" cy="923330"/>
              </a:xfrm>
              <a:prstGeom prst="rect">
                <a:avLst/>
              </a:prstGeom>
              <a:blipFill>
                <a:blip r:embed="rId6"/>
                <a:stretch>
                  <a:fillRect l="-9559" t="-19205" r="-9191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4440968" y="608001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968" y="608001"/>
                <a:ext cx="1643399" cy="923330"/>
              </a:xfrm>
              <a:prstGeom prst="rect">
                <a:avLst/>
              </a:prstGeom>
              <a:blipFill>
                <a:blip r:embed="rId7"/>
                <a:stretch>
                  <a:fillRect l="-20074" t="-19205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Rectangle 112"/>
              <p:cNvSpPr/>
              <p:nvPr/>
            </p:nvSpPr>
            <p:spPr>
              <a:xfrm>
                <a:off x="4440968" y="1541740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3" name="Rectangle 1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968" y="1541740"/>
                <a:ext cx="1643399" cy="923330"/>
              </a:xfrm>
              <a:prstGeom prst="rect">
                <a:avLst/>
              </a:prstGeom>
              <a:blipFill>
                <a:blip r:embed="rId8"/>
                <a:stretch>
                  <a:fillRect l="-20074" t="-19205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5431561" y="866214"/>
            <a:ext cx="3000207" cy="1944405"/>
            <a:chOff x="5431561" y="866214"/>
            <a:chExt cx="3000207" cy="1944405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8077" y="866214"/>
              <a:ext cx="953691" cy="696516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8077" y="1562730"/>
              <a:ext cx="953691" cy="69651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5905" y="1069329"/>
              <a:ext cx="953691" cy="69651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5905" y="1765845"/>
              <a:ext cx="953691" cy="696516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3733" y="1910988"/>
              <a:ext cx="953691" cy="696516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3733" y="1214472"/>
              <a:ext cx="953691" cy="696516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1561" y="2114103"/>
              <a:ext cx="953691" cy="696516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1561" y="1417587"/>
              <a:ext cx="953691" cy="696516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ectangle 113"/>
              <p:cNvSpPr/>
              <p:nvPr/>
            </p:nvSpPr>
            <p:spPr>
              <a:xfrm>
                <a:off x="6113733" y="1536240"/>
                <a:ext cx="3316934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5400" dirty="0">
                    <a:latin typeface="Comic Sans MS" panose="030F0702030302020204" pitchFamily="66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2</a:t>
                </a:r>
                <a:endParaRPr lang="en-GB" dirty="0"/>
              </a:p>
            </p:txBody>
          </p:sp>
        </mc:Choice>
        <mc:Fallback xmlns="">
          <p:sp>
            <p:nvSpPr>
              <p:cNvPr id="114" name="Rectangle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33" y="1536240"/>
                <a:ext cx="3316934" cy="923330"/>
              </a:xfrm>
              <a:prstGeom prst="rect">
                <a:avLst/>
              </a:prstGeom>
              <a:blipFill>
                <a:blip r:embed="rId10"/>
                <a:stretch>
                  <a:fillRect l="-9559" t="-19205" r="-9191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Rectangle 114"/>
              <p:cNvSpPr/>
              <p:nvPr/>
            </p:nvSpPr>
            <p:spPr>
              <a:xfrm>
                <a:off x="4440968" y="2475479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5" name="Rectangle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968" y="2475479"/>
                <a:ext cx="1643399" cy="923330"/>
              </a:xfrm>
              <a:prstGeom prst="rect">
                <a:avLst/>
              </a:prstGeom>
              <a:blipFill>
                <a:blip r:embed="rId11"/>
                <a:stretch>
                  <a:fillRect l="-20074" t="-19079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ectangle 115"/>
              <p:cNvSpPr/>
              <p:nvPr/>
            </p:nvSpPr>
            <p:spPr>
              <a:xfrm>
                <a:off x="6113733" y="2464816"/>
                <a:ext cx="3316934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5400" dirty="0">
                    <a:latin typeface="Comic Sans MS" panose="030F0702030302020204" pitchFamily="66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2</a:t>
                </a:r>
                <a:endParaRPr lang="en-GB" dirty="0"/>
              </a:p>
            </p:txBody>
          </p:sp>
        </mc:Choice>
        <mc:Fallback xmlns="">
          <p:sp>
            <p:nvSpPr>
              <p:cNvPr id="116" name="Rectangle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33" y="2464816"/>
                <a:ext cx="3316934" cy="923330"/>
              </a:xfrm>
              <a:prstGeom prst="rect">
                <a:avLst/>
              </a:prstGeom>
              <a:blipFill>
                <a:blip r:embed="rId12"/>
                <a:stretch>
                  <a:fillRect l="-9559" t="-19079" r="-9191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Rectangle 116"/>
              <p:cNvSpPr/>
              <p:nvPr/>
            </p:nvSpPr>
            <p:spPr>
              <a:xfrm>
                <a:off x="4440968" y="3409217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7" name="Rectangle 1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968" y="3409217"/>
                <a:ext cx="1643399" cy="923330"/>
              </a:xfrm>
              <a:prstGeom prst="rect">
                <a:avLst/>
              </a:prstGeom>
              <a:blipFill>
                <a:blip r:embed="rId13"/>
                <a:stretch>
                  <a:fillRect l="-20074" t="-19079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Rectangle 117"/>
              <p:cNvSpPr/>
              <p:nvPr/>
            </p:nvSpPr>
            <p:spPr>
              <a:xfrm>
                <a:off x="6113733" y="3393391"/>
                <a:ext cx="3316934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5400" dirty="0">
                    <a:latin typeface="Comic Sans MS" panose="030F0702030302020204" pitchFamily="66" charset="0"/>
                  </a:rPr>
                  <a:t>7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2</a:t>
                </a:r>
                <a:endParaRPr lang="en-GB" dirty="0"/>
              </a:p>
            </p:txBody>
          </p:sp>
        </mc:Choice>
        <mc:Fallback xmlns="">
          <p:sp>
            <p:nvSpPr>
              <p:cNvPr id="118" name="Rectangle 1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33" y="3393391"/>
                <a:ext cx="3316934" cy="923330"/>
              </a:xfrm>
              <a:prstGeom prst="rect">
                <a:avLst/>
              </a:prstGeom>
              <a:blipFill>
                <a:blip r:embed="rId14"/>
                <a:stretch>
                  <a:fillRect l="-7904" t="-19205" r="-7537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" name="Picture 118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64762" y="4408193"/>
            <a:ext cx="747045" cy="747045"/>
          </a:xfrm>
          <a:prstGeom prst="rect">
            <a:avLst/>
          </a:prstGeom>
        </p:spPr>
      </p:pic>
      <p:sp>
        <p:nvSpPr>
          <p:cNvPr id="120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545126" y="45508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21" name="Picture 1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777" y="4364849"/>
            <a:ext cx="500824" cy="365772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706" y="4575782"/>
            <a:ext cx="500824" cy="3657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001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4.44444E-6 L -0.2375 0.13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75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4.81481E-6 L -0.11635 0.121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7" y="606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75 0.13333 L -0.40833 0.278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1" grpId="0"/>
      <p:bldP spid="113" grpId="0"/>
      <p:bldP spid="114" grpId="0"/>
      <p:bldP spid="115" grpId="0"/>
      <p:bldP spid="116" grpId="0"/>
      <p:bldP spid="117" grpId="0"/>
      <p:bldP spid="118" grpId="0"/>
      <p:bldP spid="120" grpId="0"/>
      <p:bldP spid="1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/>
              <p:cNvSpPr/>
              <p:nvPr/>
            </p:nvSpPr>
            <p:spPr>
              <a:xfrm>
                <a:off x="6113733" y="607664"/>
                <a:ext cx="3316934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5400" dirty="0">
                    <a:latin typeface="Comic Sans MS" panose="030F0702030302020204" pitchFamily="66" charset="0"/>
                  </a:rPr>
                  <a:t>4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3</a:t>
                </a:r>
                <a:endParaRPr lang="en-GB" dirty="0"/>
              </a:p>
            </p:txBody>
          </p:sp>
        </mc:Choice>
        <mc:Fallback xmlns="">
          <p:sp>
            <p:nvSpPr>
              <p:cNvPr id="112" name="Rectangle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33" y="607664"/>
                <a:ext cx="3316934" cy="923330"/>
              </a:xfrm>
              <a:prstGeom prst="rect">
                <a:avLst/>
              </a:prstGeom>
              <a:blipFill>
                <a:blip r:embed="rId5"/>
                <a:stretch>
                  <a:fillRect l="-9559" t="-19205" r="-9191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5431561" y="1069329"/>
            <a:ext cx="3000207" cy="1741290"/>
            <a:chOff x="5431561" y="1069329"/>
            <a:chExt cx="3000207" cy="1741290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8077" y="1562730"/>
              <a:ext cx="953691" cy="69651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5905" y="1069329"/>
              <a:ext cx="953691" cy="69651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5905" y="1765845"/>
              <a:ext cx="953691" cy="696516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3733" y="1910988"/>
              <a:ext cx="953691" cy="696516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3733" y="1214472"/>
              <a:ext cx="953691" cy="696516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1561" y="2114103"/>
              <a:ext cx="953691" cy="696516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1561" y="1417587"/>
              <a:ext cx="953691" cy="696516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039" y="1192224"/>
            <a:ext cx="5944115" cy="41639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4440968" y="608001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968" y="608001"/>
                <a:ext cx="1643399" cy="923330"/>
              </a:xfrm>
              <a:prstGeom prst="rect">
                <a:avLst/>
              </a:prstGeom>
              <a:blipFill>
                <a:blip r:embed="rId8"/>
                <a:stretch>
                  <a:fillRect l="-20074" t="-19205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Rectangle 112"/>
              <p:cNvSpPr/>
              <p:nvPr/>
            </p:nvSpPr>
            <p:spPr>
              <a:xfrm>
                <a:off x="4440968" y="1559507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3" name="Rectangle 1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968" y="1559507"/>
                <a:ext cx="1643399" cy="923330"/>
              </a:xfrm>
              <a:prstGeom prst="rect">
                <a:avLst/>
              </a:prstGeom>
              <a:blipFill>
                <a:blip r:embed="rId9"/>
                <a:stretch>
                  <a:fillRect l="-20074" t="-19205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ectangle 113"/>
              <p:cNvSpPr/>
              <p:nvPr/>
            </p:nvSpPr>
            <p:spPr>
              <a:xfrm>
                <a:off x="6113733" y="1551425"/>
                <a:ext cx="3316934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5400" dirty="0">
                    <a:latin typeface="Comic Sans MS" panose="030F0702030302020204" pitchFamily="66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3</a:t>
                </a:r>
                <a:endParaRPr lang="en-GB" dirty="0"/>
              </a:p>
            </p:txBody>
          </p:sp>
        </mc:Choice>
        <mc:Fallback xmlns="">
          <p:sp>
            <p:nvSpPr>
              <p:cNvPr id="114" name="Rectangle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33" y="1551425"/>
                <a:ext cx="3316934" cy="923330"/>
              </a:xfrm>
              <a:prstGeom prst="rect">
                <a:avLst/>
              </a:prstGeom>
              <a:blipFill>
                <a:blip r:embed="rId10"/>
                <a:stretch>
                  <a:fillRect l="-9559" t="-19079" r="-9191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Rectangle 114"/>
              <p:cNvSpPr/>
              <p:nvPr/>
            </p:nvSpPr>
            <p:spPr>
              <a:xfrm>
                <a:off x="4440968" y="2511013"/>
                <a:ext cx="1643399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54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5" name="Rectangle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968" y="2511013"/>
                <a:ext cx="1643399" cy="923330"/>
              </a:xfrm>
              <a:prstGeom prst="rect">
                <a:avLst/>
              </a:prstGeom>
              <a:blipFill>
                <a:blip r:embed="rId11"/>
                <a:stretch>
                  <a:fillRect l="-20074" t="-19205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ectangle 115"/>
              <p:cNvSpPr/>
              <p:nvPr/>
            </p:nvSpPr>
            <p:spPr>
              <a:xfrm>
                <a:off x="6113733" y="2495187"/>
                <a:ext cx="3316934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5400" dirty="0">
                    <a:latin typeface="Comic Sans MS" panose="030F0702030302020204" pitchFamily="66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5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3</a:t>
                </a:r>
                <a:endParaRPr lang="en-GB" dirty="0"/>
              </a:p>
            </p:txBody>
          </p:sp>
        </mc:Choice>
        <mc:Fallback xmlns="">
          <p:sp>
            <p:nvSpPr>
              <p:cNvPr id="116" name="Rectangle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33" y="2495187"/>
                <a:ext cx="3316934" cy="923330"/>
              </a:xfrm>
              <a:prstGeom prst="rect">
                <a:avLst/>
              </a:prstGeom>
              <a:blipFill>
                <a:blip r:embed="rId12"/>
                <a:stretch>
                  <a:fillRect l="-7904" t="-19079" r="-7537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777" y="4364849"/>
            <a:ext cx="500824" cy="36577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706" y="4575782"/>
            <a:ext cx="500824" cy="365772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259" y="4653202"/>
            <a:ext cx="500824" cy="3657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727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3.7037E-7 L -0.2375 0.13333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75" y="66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4.81481E-6 L -0.11635 0.12153 " pathEditMode="relative" rAng="0" ptsTypes="AA">
                                      <p:cBhvr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7" y="606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75 0.13333 L -0.40833 0.2787 " pathEditMode="relative" rAng="0" ptsTypes="AA"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1" grpId="0"/>
      <p:bldP spid="113" grpId="0"/>
      <p:bldP spid="114" grpId="0"/>
      <p:bldP spid="115" grpId="0"/>
      <p:bldP spid="1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789267" y="1214470"/>
            <a:ext cx="2530800" cy="1596149"/>
            <a:chOff x="789267" y="1214470"/>
            <a:chExt cx="2530800" cy="1596149"/>
          </a:xfrm>
        </p:grpSpPr>
        <p:sp>
          <p:nvSpPr>
            <p:cNvPr id="8" name="Parallelogram 7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Parallelogram 35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7" name="Straight Connector 36"/>
            <p:cNvCxnSpPr>
              <a:stCxn id="36" idx="0"/>
              <a:endCxn id="8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739516" y="3576670"/>
            <a:ext cx="2530800" cy="1596149"/>
            <a:chOff x="789267" y="1214470"/>
            <a:chExt cx="2530800" cy="1596149"/>
          </a:xfrm>
        </p:grpSpPr>
        <p:sp>
          <p:nvSpPr>
            <p:cNvPr id="62" name="Parallelogram 61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Parallelogram 62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4" name="Straight Connector 63"/>
            <p:cNvCxnSpPr>
              <a:stCxn id="63" idx="0"/>
              <a:endCxn id="62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4" name="Rectangle 113"/>
          <p:cNvSpPr/>
          <p:nvPr/>
        </p:nvSpPr>
        <p:spPr>
          <a:xfrm>
            <a:off x="4937205" y="2740334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Rectangle 114"/>
              <p:cNvSpPr/>
              <p:nvPr/>
            </p:nvSpPr>
            <p:spPr>
              <a:xfrm>
                <a:off x="5808061" y="2740334"/>
                <a:ext cx="205697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54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5400" b="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5" name="Rectangle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061" y="2740334"/>
                <a:ext cx="2056973" cy="923330"/>
              </a:xfrm>
              <a:prstGeom prst="rect">
                <a:avLst/>
              </a:prstGeom>
              <a:blipFill>
                <a:blip r:embed="rId6"/>
                <a:stretch>
                  <a:fillRect t="-19205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" name="Rectangle 115"/>
          <p:cNvSpPr/>
          <p:nvPr/>
        </p:nvSpPr>
        <p:spPr>
          <a:xfrm>
            <a:off x="7865255" y="2740334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721071"/>
            <a:ext cx="953691" cy="6965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1417587"/>
            <a:ext cx="953691" cy="6965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866214"/>
            <a:ext cx="953691" cy="6965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1562730"/>
            <a:ext cx="953691" cy="6965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069329"/>
            <a:ext cx="953691" cy="6965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765845"/>
            <a:ext cx="953691" cy="69651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214472"/>
            <a:ext cx="953691" cy="6965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910988"/>
            <a:ext cx="953691" cy="69651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1417587"/>
            <a:ext cx="953691" cy="69651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2114103"/>
            <a:ext cx="953691" cy="6965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63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2.59259E-6 L -0.43718 0.06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59" y="33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2.22222E-6 L -0.41378 0.0840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89" y="419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2.96296E-6 L -0.45576 0.027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88" y="13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3.33333E-6 L -0.59455 0.0555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28" y="27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2.96296E-6 L -0.72596 0.0710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98" y="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/>
      <p:bldP spid="1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789267" y="1214470"/>
            <a:ext cx="2530800" cy="1596149"/>
            <a:chOff x="789267" y="1214470"/>
            <a:chExt cx="2530800" cy="1596149"/>
          </a:xfrm>
        </p:grpSpPr>
        <p:sp>
          <p:nvSpPr>
            <p:cNvPr id="8" name="Parallelogram 7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Parallelogram 35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7" name="Straight Connector 36"/>
            <p:cNvCxnSpPr>
              <a:stCxn id="36" idx="0"/>
              <a:endCxn id="8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739516" y="3576670"/>
            <a:ext cx="2530800" cy="1596149"/>
            <a:chOff x="789267" y="1214470"/>
            <a:chExt cx="2530800" cy="1596149"/>
          </a:xfrm>
        </p:grpSpPr>
        <p:sp>
          <p:nvSpPr>
            <p:cNvPr id="62" name="Parallelogram 61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Parallelogram 62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4" name="Straight Connector 63"/>
            <p:cNvCxnSpPr>
              <a:stCxn id="63" idx="0"/>
              <a:endCxn id="62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1" name="Rectangle 110"/>
          <p:cNvSpPr/>
          <p:nvPr/>
        </p:nvSpPr>
        <p:spPr>
          <a:xfrm>
            <a:off x="4937205" y="2740334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/>
              <p:cNvSpPr/>
              <p:nvPr/>
            </p:nvSpPr>
            <p:spPr>
              <a:xfrm>
                <a:off x="5808061" y="2740334"/>
                <a:ext cx="205697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54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5400" b="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2" name="Rectangle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061" y="2740334"/>
                <a:ext cx="2056973" cy="923330"/>
              </a:xfrm>
              <a:prstGeom prst="rect">
                <a:avLst/>
              </a:prstGeom>
              <a:blipFill>
                <a:blip r:embed="rId6"/>
                <a:stretch>
                  <a:fillRect t="-19205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Rectangle 112"/>
          <p:cNvSpPr/>
          <p:nvPr/>
        </p:nvSpPr>
        <p:spPr>
          <a:xfrm>
            <a:off x="7865255" y="2740334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sp>
        <p:nvSpPr>
          <p:cNvPr id="86" name="Rectangle 85"/>
          <p:cNvSpPr/>
          <p:nvPr/>
        </p:nvSpPr>
        <p:spPr>
          <a:xfrm>
            <a:off x="4936984" y="3617349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Rectangle 86"/>
              <p:cNvSpPr/>
              <p:nvPr/>
            </p:nvSpPr>
            <p:spPr>
              <a:xfrm>
                <a:off x="5807840" y="3617349"/>
                <a:ext cx="205697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54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5400" b="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87" name="Rectangle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840" y="3617349"/>
                <a:ext cx="2056973" cy="923330"/>
              </a:xfrm>
              <a:prstGeom prst="rect">
                <a:avLst/>
              </a:prstGeom>
              <a:blipFill>
                <a:blip r:embed="rId7"/>
                <a:stretch>
                  <a:fillRect t="-19079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Rectangle 87"/>
          <p:cNvSpPr/>
          <p:nvPr/>
        </p:nvSpPr>
        <p:spPr>
          <a:xfrm>
            <a:off x="7865034" y="3617349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6</a:t>
            </a:r>
            <a:endParaRPr lang="en-GB" dirty="0"/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6073" y="4540679"/>
            <a:ext cx="747045" cy="747045"/>
          </a:xfrm>
          <a:prstGeom prst="rect">
            <a:avLst/>
          </a:prstGeom>
        </p:spPr>
      </p:pic>
      <p:sp>
        <p:nvSpPr>
          <p:cNvPr id="90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456437" y="46833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721071"/>
            <a:ext cx="953691" cy="6965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1417587"/>
            <a:ext cx="953691" cy="6965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866214"/>
            <a:ext cx="953691" cy="6965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1562730"/>
            <a:ext cx="953691" cy="6965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069329"/>
            <a:ext cx="953691" cy="6965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765845"/>
            <a:ext cx="953691" cy="69651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214472"/>
            <a:ext cx="953691" cy="6965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910988"/>
            <a:ext cx="953691" cy="69651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1417587"/>
            <a:ext cx="953691" cy="69651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2114103"/>
            <a:ext cx="953691" cy="6965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104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2.59259E-6 L -0.43718 0.06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59" y="33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2.22222E-6 L -0.41378 0.0840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89" y="419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2.96296E-6 L -0.45576 0.027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88" y="13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3.33333E-6 L -0.59455 0.0555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28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90" grpId="0"/>
      <p:bldP spid="9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789267" y="1214470"/>
            <a:ext cx="2530800" cy="1596149"/>
            <a:chOff x="789267" y="1214470"/>
            <a:chExt cx="2530800" cy="1596149"/>
          </a:xfrm>
        </p:grpSpPr>
        <p:sp>
          <p:nvSpPr>
            <p:cNvPr id="8" name="Parallelogram 7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Parallelogram 35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7" name="Straight Connector 36"/>
            <p:cNvCxnSpPr>
              <a:stCxn id="36" idx="0"/>
              <a:endCxn id="8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739516" y="3576670"/>
            <a:ext cx="2530800" cy="1596149"/>
            <a:chOff x="789267" y="1214470"/>
            <a:chExt cx="2530800" cy="1596149"/>
          </a:xfrm>
        </p:grpSpPr>
        <p:sp>
          <p:nvSpPr>
            <p:cNvPr id="62" name="Parallelogram 61"/>
            <p:cNvSpPr/>
            <p:nvPr/>
          </p:nvSpPr>
          <p:spPr>
            <a:xfrm>
              <a:off x="921141" y="1489819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Parallelogram 62"/>
            <p:cNvSpPr/>
            <p:nvPr/>
          </p:nvSpPr>
          <p:spPr>
            <a:xfrm>
              <a:off x="789267" y="1214472"/>
              <a:ext cx="2387084" cy="1320800"/>
            </a:xfrm>
            <a:prstGeom prst="parallelogram">
              <a:avLst/>
            </a:prstGeom>
            <a:noFill/>
            <a:ln w="76200"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4" name="Straight Connector 63"/>
            <p:cNvCxnSpPr>
              <a:stCxn id="63" idx="0"/>
              <a:endCxn id="62" idx="0"/>
            </p:cNvCxnSpPr>
            <p:nvPr/>
          </p:nvCxnSpPr>
          <p:spPr>
            <a:xfrm>
              <a:off x="1982809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711546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391871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2896433" y="12144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2625170" y="12144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2305495" y="12144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715773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444510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124835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629397" y="2535272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358134" y="253527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038459" y="2535270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868621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939415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014228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085022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12248" y="2462361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883042" y="217105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957855" y="1862476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028649" y="1571174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1098654" y="1255149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188193" y="1248748"/>
              <a:ext cx="131874" cy="27534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1" name="Rectangle 110"/>
          <p:cNvSpPr/>
          <p:nvPr/>
        </p:nvSpPr>
        <p:spPr>
          <a:xfrm>
            <a:off x="4937205" y="2740334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/>
              <p:cNvSpPr/>
              <p:nvPr/>
            </p:nvSpPr>
            <p:spPr>
              <a:xfrm>
                <a:off x="5807840" y="2740334"/>
                <a:ext cx="205697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54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5400" b="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2" name="Rectangle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840" y="2740334"/>
                <a:ext cx="2056973" cy="923330"/>
              </a:xfrm>
              <a:prstGeom prst="rect">
                <a:avLst/>
              </a:prstGeom>
              <a:blipFill>
                <a:blip r:embed="rId5"/>
                <a:stretch>
                  <a:fillRect t="-19205" b="-390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Rectangle 112"/>
          <p:cNvSpPr/>
          <p:nvPr/>
        </p:nvSpPr>
        <p:spPr>
          <a:xfrm>
            <a:off x="7865255" y="2740334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sp>
        <p:nvSpPr>
          <p:cNvPr id="86" name="Rectangle 85"/>
          <p:cNvSpPr/>
          <p:nvPr/>
        </p:nvSpPr>
        <p:spPr>
          <a:xfrm>
            <a:off x="4936984" y="3617349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Rectangle 86"/>
              <p:cNvSpPr/>
              <p:nvPr/>
            </p:nvSpPr>
            <p:spPr>
              <a:xfrm>
                <a:off x="5807840" y="3617349"/>
                <a:ext cx="205697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54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5400" dirty="0">
                    <a:latin typeface="Comic Sans MS" panose="030F0702030302020204" pitchFamily="66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5400" b="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87" name="Rectangle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840" y="3617349"/>
                <a:ext cx="2056973" cy="923330"/>
              </a:xfrm>
              <a:prstGeom prst="rect">
                <a:avLst/>
              </a:prstGeom>
              <a:blipFill>
                <a:blip r:embed="rId6"/>
                <a:stretch>
                  <a:fillRect t="-19079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Rectangle 87"/>
          <p:cNvSpPr/>
          <p:nvPr/>
        </p:nvSpPr>
        <p:spPr>
          <a:xfrm>
            <a:off x="7865034" y="3617349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latin typeface="Comic Sans MS" panose="030F0702030302020204" pitchFamily="66" charset="0"/>
              </a:rPr>
              <a:t>6</a:t>
            </a:r>
            <a:endParaRPr lang="en-GB" dirty="0"/>
          </a:p>
        </p:txBody>
      </p:sp>
      <p:sp>
        <p:nvSpPr>
          <p:cNvPr id="91" name="Rectangle 90"/>
          <p:cNvSpPr/>
          <p:nvPr/>
        </p:nvSpPr>
        <p:spPr>
          <a:xfrm>
            <a:off x="4946037" y="4470394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solidFill>
                  <a:srgbClr val="0070C0"/>
                </a:solidFill>
                <a:latin typeface="Comic Sans MS" panose="030F0702030302020204" pitchFamily="66" charset="0"/>
              </a:rPr>
              <a:t>10</a:t>
            </a:r>
            <a:endParaRPr lang="en-GB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/>
              <p:cNvSpPr/>
              <p:nvPr/>
            </p:nvSpPr>
            <p:spPr>
              <a:xfrm>
                <a:off x="5807840" y="4470394"/>
                <a:ext cx="2056973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5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54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5400" b="0" i="0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2" name="Rectangle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840" y="4470394"/>
                <a:ext cx="2056973" cy="923330"/>
              </a:xfrm>
              <a:prstGeom prst="rect">
                <a:avLst/>
              </a:prstGeom>
              <a:blipFill>
                <a:blip r:embed="rId7"/>
                <a:stretch>
                  <a:fillRect t="-19079" b="-381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Rectangle 92"/>
          <p:cNvSpPr/>
          <p:nvPr/>
        </p:nvSpPr>
        <p:spPr>
          <a:xfrm>
            <a:off x="7874087" y="4470394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dirty="0">
                <a:solidFill>
                  <a:srgbClr val="0070C0"/>
                </a:solidFill>
                <a:latin typeface="Comic Sans MS" panose="030F0702030302020204" pitchFamily="66" charset="0"/>
              </a:rPr>
              <a:t>7</a:t>
            </a:r>
            <a:endParaRPr lang="en-GB" dirty="0">
              <a:solidFill>
                <a:srgbClr val="0070C0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721071"/>
            <a:ext cx="953691" cy="6965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49" y="1417587"/>
            <a:ext cx="953691" cy="6965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866214"/>
            <a:ext cx="953691" cy="6965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77" y="1562730"/>
            <a:ext cx="953691" cy="6965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069329"/>
            <a:ext cx="953691" cy="6965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05" y="1765845"/>
            <a:ext cx="953691" cy="69651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214472"/>
            <a:ext cx="953691" cy="6965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33" y="1910988"/>
            <a:ext cx="953691" cy="69651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1417587"/>
            <a:ext cx="953691" cy="69651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61" y="2114103"/>
            <a:ext cx="953691" cy="6965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0907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740" y="480760"/>
            <a:ext cx="909317" cy="95123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81497" y="712870"/>
            <a:ext cx="909317" cy="95123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110302" y="2847453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6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555264" y="2847453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5264" y="2847453"/>
                <a:ext cx="859530" cy="9233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7287896" y="2847453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7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735179" y="2847453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179" y="2847453"/>
                <a:ext cx="859530" cy="92333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8451214" y="2847453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?</a:t>
            </a:r>
            <a:endParaRPr lang="en-GB" dirty="0"/>
          </a:p>
        </p:txBody>
      </p:sp>
      <p:pic>
        <p:nvPicPr>
          <p:cNvPr id="27" name="Picture 2" descr="Bridge clipart. Free download transparent .PNG | Creazilla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4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973"/>
          <a:stretch/>
        </p:blipFill>
        <p:spPr bwMode="auto">
          <a:xfrm>
            <a:off x="5684983" y="1021649"/>
            <a:ext cx="2947342" cy="170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06779" y="1058017"/>
            <a:ext cx="908277" cy="95123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247" y="4008381"/>
            <a:ext cx="866382" cy="86425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561" y="4830266"/>
            <a:ext cx="766167" cy="53631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81" y="4008381"/>
            <a:ext cx="866382" cy="86425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95" y="4666298"/>
            <a:ext cx="866382" cy="86425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94" y="4172349"/>
            <a:ext cx="766167" cy="53631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275" y="4830266"/>
            <a:ext cx="766167" cy="53631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486" y="4172349"/>
            <a:ext cx="766167" cy="53631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94" y="4666298"/>
            <a:ext cx="866382" cy="86425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165" y="4008381"/>
            <a:ext cx="866382" cy="86425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34" y="4666298"/>
            <a:ext cx="866382" cy="86425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44" y="4830266"/>
            <a:ext cx="766167" cy="53631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841" y="4172349"/>
            <a:ext cx="766167" cy="53631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106" y="4172349"/>
            <a:ext cx="766167" cy="536317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>
          <a:xfrm>
            <a:off x="6110302" y="3818185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6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555264" y="3818185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5264" y="3818185"/>
                <a:ext cx="859530" cy="9233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7287896" y="3818185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4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7735179" y="3818185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179" y="3818185"/>
                <a:ext cx="859530" cy="9233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Rectangle 56"/>
          <p:cNvSpPr/>
          <p:nvPr/>
        </p:nvSpPr>
        <p:spPr>
          <a:xfrm>
            <a:off x="8375014" y="3818185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58" name="Rectangle 57"/>
          <p:cNvSpPr/>
          <p:nvPr/>
        </p:nvSpPr>
        <p:spPr>
          <a:xfrm>
            <a:off x="5997486" y="470866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6745764" y="4708666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0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5764" y="4708666"/>
                <a:ext cx="859530" cy="92333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59"/>
          <p:cNvSpPr/>
          <p:nvPr/>
        </p:nvSpPr>
        <p:spPr>
          <a:xfrm>
            <a:off x="7364096" y="4708666"/>
            <a:ext cx="6078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3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7735179" y="4708666"/>
                <a:ext cx="85953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179" y="4708666"/>
                <a:ext cx="859530" cy="92333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Rectangle 61"/>
          <p:cNvSpPr/>
          <p:nvPr/>
        </p:nvSpPr>
        <p:spPr>
          <a:xfrm>
            <a:off x="8375014" y="4708666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13</a:t>
            </a:r>
            <a:endParaRPr lang="en-GB" dirty="0"/>
          </a:p>
        </p:txBody>
      </p:sp>
      <p:sp>
        <p:nvSpPr>
          <p:cNvPr id="63" name="Rectangle 62"/>
          <p:cNvSpPr/>
          <p:nvPr/>
        </p:nvSpPr>
        <p:spPr>
          <a:xfrm>
            <a:off x="8413007" y="2847453"/>
            <a:ext cx="9188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latin typeface="Comic Sans MS" panose="030F0702030302020204" pitchFamily="66" charset="0"/>
              </a:rPr>
              <a:t>13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6B59435-9D13-4CB1-A1DB-04E9998AB71B}"/>
              </a:ext>
            </a:extLst>
          </p:cNvPr>
          <p:cNvGrpSpPr/>
          <p:nvPr/>
        </p:nvGrpSpPr>
        <p:grpSpPr>
          <a:xfrm>
            <a:off x="158979" y="553031"/>
            <a:ext cx="6286500" cy="3333750"/>
            <a:chOff x="-5309428" y="345673"/>
            <a:chExt cx="6286500" cy="333375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866398BA-C456-4165-B812-9DD697E1F5F5}"/>
                </a:ext>
              </a:extLst>
            </p:cNvPr>
            <p:cNvGrpSpPr/>
            <p:nvPr/>
          </p:nvGrpSpPr>
          <p:grpSpPr>
            <a:xfrm flipH="1">
              <a:off x="-5309428" y="345673"/>
              <a:ext cx="6286500" cy="3333750"/>
              <a:chOff x="-6194124" y="461696"/>
              <a:chExt cx="6286500" cy="3333750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F146725-8368-49C5-9941-230AD04E4293}"/>
                  </a:ext>
                </a:extLst>
              </p:cNvPr>
              <p:cNvGrpSpPr/>
              <p:nvPr/>
            </p:nvGrpSpPr>
            <p:grpSpPr>
              <a:xfrm>
                <a:off x="-6194124" y="461696"/>
                <a:ext cx="6286500" cy="3333750"/>
                <a:chOff x="-6194124" y="461696"/>
                <a:chExt cx="6286500" cy="3333750"/>
              </a:xfrm>
            </p:grpSpPr>
            <p:pic>
              <p:nvPicPr>
                <p:cNvPr id="74" name="Picture 73">
                  <a:extLst>
                    <a:ext uri="{FF2B5EF4-FFF2-40B4-BE49-F238E27FC236}">
                      <a16:creationId xmlns:a16="http://schemas.microsoft.com/office/drawing/2014/main" id="{AA0D2218-AEB1-470E-932B-0B2DBAEB3A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-6194124" y="461696"/>
                  <a:ext cx="6286500" cy="3333750"/>
                </a:xfrm>
                <a:prstGeom prst="rect">
                  <a:avLst/>
                </a:prstGeom>
              </p:spPr>
            </p:pic>
            <p:sp>
              <p:nvSpPr>
                <p:cNvPr id="75" name="Rectangle: Top Corners Rounded 5">
                  <a:extLst>
                    <a:ext uri="{FF2B5EF4-FFF2-40B4-BE49-F238E27FC236}">
                      <a16:creationId xmlns:a16="http://schemas.microsoft.com/office/drawing/2014/main" id="{DCD5E889-9E0D-4110-8E2B-0AB5D10105F3}"/>
                    </a:ext>
                  </a:extLst>
                </p:cNvPr>
                <p:cNvSpPr/>
                <p:nvPr/>
              </p:nvSpPr>
              <p:spPr>
                <a:xfrm>
                  <a:off x="-5409159" y="995183"/>
                  <a:ext cx="4933988" cy="926059"/>
                </a:xfrm>
                <a:custGeom>
                  <a:avLst/>
                  <a:gdLst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0 w 4928259"/>
                    <a:gd name="connsiteY7" fmla="*/ 153905 h 923409"/>
                    <a:gd name="connsiteX8" fmla="*/ 153905 w 4928259"/>
                    <a:gd name="connsiteY8" fmla="*/ 0 h 923409"/>
                    <a:gd name="connsiteX0" fmla="*/ 153905 w 4928259"/>
                    <a:gd name="connsiteY0" fmla="*/ 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153905 w 4928259"/>
                    <a:gd name="connsiteY8" fmla="*/ 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24570 w 4928259"/>
                    <a:gd name="connsiteY7" fmla="*/ 159206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2650 h 923409"/>
                    <a:gd name="connsiteX1" fmla="*/ 4774354 w 4928259"/>
                    <a:gd name="connsiteY1" fmla="*/ 0 h 923409"/>
                    <a:gd name="connsiteX2" fmla="*/ 4928259 w 4928259"/>
                    <a:gd name="connsiteY2" fmla="*/ 153905 h 923409"/>
                    <a:gd name="connsiteX3" fmla="*/ 4928259 w 4928259"/>
                    <a:gd name="connsiteY3" fmla="*/ 923409 h 923409"/>
                    <a:gd name="connsiteX4" fmla="*/ 4928259 w 4928259"/>
                    <a:gd name="connsiteY4" fmla="*/ 923409 h 923409"/>
                    <a:gd name="connsiteX5" fmla="*/ 0 w 4928259"/>
                    <a:gd name="connsiteY5" fmla="*/ 923409 h 923409"/>
                    <a:gd name="connsiteX6" fmla="*/ 0 w 4928259"/>
                    <a:gd name="connsiteY6" fmla="*/ 923409 h 923409"/>
                    <a:gd name="connsiteX7" fmla="*/ 143123 w 4928259"/>
                    <a:gd name="connsiteY7" fmla="*/ 169807 h 923409"/>
                    <a:gd name="connsiteX8" fmla="*/ 318232 w 4928259"/>
                    <a:gd name="connsiteY8" fmla="*/ 2650 h 92340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8259 w 4928259"/>
                    <a:gd name="connsiteY2" fmla="*/ 156555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28259"/>
                    <a:gd name="connsiteY0" fmla="*/ 5300 h 926059"/>
                    <a:gd name="connsiteX1" fmla="*/ 4594124 w 4928259"/>
                    <a:gd name="connsiteY1" fmla="*/ 0 h 926059"/>
                    <a:gd name="connsiteX2" fmla="*/ 4920308 w 4928259"/>
                    <a:gd name="connsiteY2" fmla="*/ 262572 h 926059"/>
                    <a:gd name="connsiteX3" fmla="*/ 4928259 w 4928259"/>
                    <a:gd name="connsiteY3" fmla="*/ 926059 h 926059"/>
                    <a:gd name="connsiteX4" fmla="*/ 4928259 w 4928259"/>
                    <a:gd name="connsiteY4" fmla="*/ 926059 h 926059"/>
                    <a:gd name="connsiteX5" fmla="*/ 0 w 4928259"/>
                    <a:gd name="connsiteY5" fmla="*/ 926059 h 926059"/>
                    <a:gd name="connsiteX6" fmla="*/ 0 w 4928259"/>
                    <a:gd name="connsiteY6" fmla="*/ 926059 h 926059"/>
                    <a:gd name="connsiteX7" fmla="*/ 143123 w 4928259"/>
                    <a:gd name="connsiteY7" fmla="*/ 172457 h 926059"/>
                    <a:gd name="connsiteX8" fmla="*/ 318232 w 4928259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  <a:gd name="connsiteX0" fmla="*/ 318232 w 4933988"/>
                    <a:gd name="connsiteY0" fmla="*/ 5300 h 926059"/>
                    <a:gd name="connsiteX1" fmla="*/ 4594124 w 4933988"/>
                    <a:gd name="connsiteY1" fmla="*/ 0 h 926059"/>
                    <a:gd name="connsiteX2" fmla="*/ 4933560 w 4933988"/>
                    <a:gd name="connsiteY2" fmla="*/ 278474 h 926059"/>
                    <a:gd name="connsiteX3" fmla="*/ 4928259 w 4933988"/>
                    <a:gd name="connsiteY3" fmla="*/ 926059 h 926059"/>
                    <a:gd name="connsiteX4" fmla="*/ 4928259 w 4933988"/>
                    <a:gd name="connsiteY4" fmla="*/ 926059 h 926059"/>
                    <a:gd name="connsiteX5" fmla="*/ 0 w 4933988"/>
                    <a:gd name="connsiteY5" fmla="*/ 926059 h 926059"/>
                    <a:gd name="connsiteX6" fmla="*/ 0 w 4933988"/>
                    <a:gd name="connsiteY6" fmla="*/ 926059 h 926059"/>
                    <a:gd name="connsiteX7" fmla="*/ 143123 w 4933988"/>
                    <a:gd name="connsiteY7" fmla="*/ 172457 h 926059"/>
                    <a:gd name="connsiteX8" fmla="*/ 318232 w 4933988"/>
                    <a:gd name="connsiteY8" fmla="*/ 5300 h 92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33988" h="926059">
                      <a:moveTo>
                        <a:pt x="318232" y="5300"/>
                      </a:moveTo>
                      <a:lnTo>
                        <a:pt x="4594124" y="0"/>
                      </a:lnTo>
                      <a:cubicBezTo>
                        <a:pt x="4679123" y="0"/>
                        <a:pt x="4938861" y="140466"/>
                        <a:pt x="4933560" y="278474"/>
                      </a:cubicBezTo>
                      <a:cubicBezTo>
                        <a:pt x="4936210" y="499636"/>
                        <a:pt x="4925609" y="704897"/>
                        <a:pt x="4928259" y="926059"/>
                      </a:cubicBezTo>
                      <a:lnTo>
                        <a:pt x="4928259" y="926059"/>
                      </a:lnTo>
                      <a:lnTo>
                        <a:pt x="0" y="926059"/>
                      </a:lnTo>
                      <a:lnTo>
                        <a:pt x="0" y="926059"/>
                      </a:lnTo>
                      <a:cubicBezTo>
                        <a:pt x="0" y="669558"/>
                        <a:pt x="66261" y="421006"/>
                        <a:pt x="143123" y="172457"/>
                      </a:cubicBezTo>
                      <a:cubicBezTo>
                        <a:pt x="177578" y="87458"/>
                        <a:pt x="233233" y="5300"/>
                        <a:pt x="318232" y="530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905DD1D2-D2C4-4EA3-A47D-12E951CC17C5}"/>
                    </a:ext>
                  </a:extLst>
                </p:cNvPr>
                <p:cNvSpPr/>
                <p:nvPr/>
              </p:nvSpPr>
              <p:spPr>
                <a:xfrm>
                  <a:off x="-5288533" y="2082532"/>
                  <a:ext cx="4076147" cy="72468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7" name="Rectangle: Top Corners Snipped 7">
                  <a:extLst>
                    <a:ext uri="{FF2B5EF4-FFF2-40B4-BE49-F238E27FC236}">
                      <a16:creationId xmlns:a16="http://schemas.microsoft.com/office/drawing/2014/main" id="{7441DD48-D751-4CBE-99FD-3B987CD7925B}"/>
                    </a:ext>
                  </a:extLst>
                </p:cNvPr>
                <p:cNvSpPr/>
                <p:nvPr/>
              </p:nvSpPr>
              <p:spPr>
                <a:xfrm flipV="1">
                  <a:off x="-4751601" y="2814493"/>
                  <a:ext cx="2822713" cy="337929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2713" h="337929">
                      <a:moveTo>
                        <a:pt x="305537" y="0"/>
                      </a:moveTo>
                      <a:lnTo>
                        <a:pt x="2486253" y="0"/>
                      </a:lnTo>
                      <a:cubicBezTo>
                        <a:pt x="2530673" y="137185"/>
                        <a:pt x="2586135" y="166144"/>
                        <a:pt x="2659269" y="232650"/>
                      </a:cubicBezTo>
                      <a:lnTo>
                        <a:pt x="2732156" y="291547"/>
                      </a:lnTo>
                      <a:cubicBezTo>
                        <a:pt x="2782220" y="302590"/>
                        <a:pt x="2792527" y="318052"/>
                        <a:pt x="2822713" y="331304"/>
                      </a:cubicBezTo>
                      <a:lnTo>
                        <a:pt x="72887" y="333512"/>
                      </a:lnTo>
                      <a:lnTo>
                        <a:pt x="0" y="337929"/>
                      </a:lnTo>
                      <a:lnTo>
                        <a:pt x="189948" y="228233"/>
                      </a:lnTo>
                      <a:cubicBezTo>
                        <a:pt x="243939" y="161727"/>
                        <a:pt x="284677" y="79758"/>
                        <a:pt x="305537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8" name="Rectangle: Top Corners Snipped 7">
                  <a:extLst>
                    <a:ext uri="{FF2B5EF4-FFF2-40B4-BE49-F238E27FC236}">
                      <a16:creationId xmlns:a16="http://schemas.microsoft.com/office/drawing/2014/main" id="{1FFBFB66-58D7-46B0-B6D8-49006597C0C4}"/>
                    </a:ext>
                  </a:extLst>
                </p:cNvPr>
                <p:cNvSpPr/>
                <p:nvPr/>
              </p:nvSpPr>
              <p:spPr>
                <a:xfrm flipV="1">
                  <a:off x="-5434464" y="2584788"/>
                  <a:ext cx="586776" cy="567634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46611" h="567634">
                      <a:moveTo>
                        <a:pt x="95034" y="2208"/>
                      </a:moveTo>
                      <a:lnTo>
                        <a:pt x="1107489" y="0"/>
                      </a:lnTo>
                      <a:cubicBezTo>
                        <a:pt x="1151909" y="137185"/>
                        <a:pt x="1651928" y="179395"/>
                        <a:pt x="1869803" y="232649"/>
                      </a:cubicBezTo>
                      <a:lnTo>
                        <a:pt x="2356238" y="293755"/>
                      </a:lnTo>
                      <a:cubicBezTo>
                        <a:pt x="2406302" y="304798"/>
                        <a:pt x="2716425" y="320260"/>
                        <a:pt x="2746611" y="333512"/>
                      </a:cubicBezTo>
                      <a:lnTo>
                        <a:pt x="596420" y="567634"/>
                      </a:lnTo>
                      <a:lnTo>
                        <a:pt x="6609" y="446154"/>
                      </a:lnTo>
                      <a:cubicBezTo>
                        <a:pt x="7894" y="374986"/>
                        <a:pt x="-1159" y="299401"/>
                        <a:pt x="126" y="228233"/>
                      </a:cubicBezTo>
                      <a:cubicBezTo>
                        <a:pt x="54117" y="161727"/>
                        <a:pt x="74174" y="81966"/>
                        <a:pt x="95034" y="2208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9" name="Rectangle: Top Corners Snipped 7">
                  <a:extLst>
                    <a:ext uri="{FF2B5EF4-FFF2-40B4-BE49-F238E27FC236}">
                      <a16:creationId xmlns:a16="http://schemas.microsoft.com/office/drawing/2014/main" id="{C43BC091-4300-44CC-9409-61359E270BC3}"/>
                    </a:ext>
                  </a:extLst>
                </p:cNvPr>
                <p:cNvSpPr/>
                <p:nvPr/>
              </p:nvSpPr>
              <p:spPr>
                <a:xfrm flipH="1" flipV="1">
                  <a:off x="-1895709" y="2574845"/>
                  <a:ext cx="700060" cy="572051"/>
                </a:xfrm>
                <a:custGeom>
                  <a:avLst/>
                  <a:gdLst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641600 w 2641600"/>
                    <a:gd name="connsiteY2" fmla="*/ 53746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87854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554723 w 2641600"/>
                    <a:gd name="connsiteY1" fmla="*/ 6626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641600"/>
                    <a:gd name="connsiteY0" fmla="*/ 0 h 322469"/>
                    <a:gd name="connsiteX1" fmla="*/ 2413366 w 2641600"/>
                    <a:gd name="connsiteY1" fmla="*/ 0 h 322469"/>
                    <a:gd name="connsiteX2" fmla="*/ 2599635 w 2641600"/>
                    <a:gd name="connsiteY2" fmla="*/ 232650 h 322469"/>
                    <a:gd name="connsiteX3" fmla="*/ 2641600 w 2641600"/>
                    <a:gd name="connsiteY3" fmla="*/ 322469 h 322469"/>
                    <a:gd name="connsiteX4" fmla="*/ 2641600 w 2641600"/>
                    <a:gd name="connsiteY4" fmla="*/ 322469 h 322469"/>
                    <a:gd name="connsiteX5" fmla="*/ 0 w 2641600"/>
                    <a:gd name="connsiteY5" fmla="*/ 322469 h 322469"/>
                    <a:gd name="connsiteX6" fmla="*/ 0 w 2641600"/>
                    <a:gd name="connsiteY6" fmla="*/ 322469 h 322469"/>
                    <a:gd name="connsiteX7" fmla="*/ 0 w 2641600"/>
                    <a:gd name="connsiteY7" fmla="*/ 53746 h 322469"/>
                    <a:gd name="connsiteX8" fmla="*/ 53746 w 2641600"/>
                    <a:gd name="connsiteY8" fmla="*/ 0 h 322469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41600 w 2736574"/>
                    <a:gd name="connsiteY3" fmla="*/ 322469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36574"/>
                    <a:gd name="connsiteY0" fmla="*/ 0 h 329095"/>
                    <a:gd name="connsiteX1" fmla="*/ 2413366 w 2736574"/>
                    <a:gd name="connsiteY1" fmla="*/ 0 h 329095"/>
                    <a:gd name="connsiteX2" fmla="*/ 2599635 w 2736574"/>
                    <a:gd name="connsiteY2" fmla="*/ 232650 h 329095"/>
                    <a:gd name="connsiteX3" fmla="*/ 2659269 w 2736574"/>
                    <a:gd name="connsiteY3" fmla="*/ 291547 h 329095"/>
                    <a:gd name="connsiteX4" fmla="*/ 2736574 w 2736574"/>
                    <a:gd name="connsiteY4" fmla="*/ 329095 h 329095"/>
                    <a:gd name="connsiteX5" fmla="*/ 0 w 2736574"/>
                    <a:gd name="connsiteY5" fmla="*/ 322469 h 329095"/>
                    <a:gd name="connsiteX6" fmla="*/ 0 w 2736574"/>
                    <a:gd name="connsiteY6" fmla="*/ 322469 h 329095"/>
                    <a:gd name="connsiteX7" fmla="*/ 0 w 2736574"/>
                    <a:gd name="connsiteY7" fmla="*/ 53746 h 329095"/>
                    <a:gd name="connsiteX8" fmla="*/ 53746 w 2736574"/>
                    <a:gd name="connsiteY8" fmla="*/ 0 h 329095"/>
                    <a:gd name="connsiteX0" fmla="*/ 53746 w 2749826"/>
                    <a:gd name="connsiteY0" fmla="*/ 0 h 322469"/>
                    <a:gd name="connsiteX1" fmla="*/ 2413366 w 2749826"/>
                    <a:gd name="connsiteY1" fmla="*/ 0 h 322469"/>
                    <a:gd name="connsiteX2" fmla="*/ 2599635 w 2749826"/>
                    <a:gd name="connsiteY2" fmla="*/ 232650 h 322469"/>
                    <a:gd name="connsiteX3" fmla="*/ 2659269 w 2749826"/>
                    <a:gd name="connsiteY3" fmla="*/ 291547 h 322469"/>
                    <a:gd name="connsiteX4" fmla="*/ 2749826 w 2749826"/>
                    <a:gd name="connsiteY4" fmla="*/ 318052 h 322469"/>
                    <a:gd name="connsiteX5" fmla="*/ 0 w 2749826"/>
                    <a:gd name="connsiteY5" fmla="*/ 322469 h 322469"/>
                    <a:gd name="connsiteX6" fmla="*/ 0 w 2749826"/>
                    <a:gd name="connsiteY6" fmla="*/ 322469 h 322469"/>
                    <a:gd name="connsiteX7" fmla="*/ 0 w 2749826"/>
                    <a:gd name="connsiteY7" fmla="*/ 53746 h 322469"/>
                    <a:gd name="connsiteX8" fmla="*/ 53746 w 2749826"/>
                    <a:gd name="connsiteY8" fmla="*/ 0 h 322469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99635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53746 w 2749826"/>
                    <a:gd name="connsiteY0" fmla="*/ 0 h 331304"/>
                    <a:gd name="connsiteX1" fmla="*/ 2413366 w 2749826"/>
                    <a:gd name="connsiteY1" fmla="*/ 0 h 331304"/>
                    <a:gd name="connsiteX2" fmla="*/ 2586382 w 2749826"/>
                    <a:gd name="connsiteY2" fmla="*/ 232650 h 331304"/>
                    <a:gd name="connsiteX3" fmla="*/ 2659269 w 2749826"/>
                    <a:gd name="connsiteY3" fmla="*/ 291547 h 331304"/>
                    <a:gd name="connsiteX4" fmla="*/ 2749826 w 2749826"/>
                    <a:gd name="connsiteY4" fmla="*/ 331304 h 331304"/>
                    <a:gd name="connsiteX5" fmla="*/ 0 w 2749826"/>
                    <a:gd name="connsiteY5" fmla="*/ 322469 h 331304"/>
                    <a:gd name="connsiteX6" fmla="*/ 0 w 2749826"/>
                    <a:gd name="connsiteY6" fmla="*/ 322469 h 331304"/>
                    <a:gd name="connsiteX7" fmla="*/ 0 w 2749826"/>
                    <a:gd name="connsiteY7" fmla="*/ 53746 h 331304"/>
                    <a:gd name="connsiteX8" fmla="*/ 53746 w 2749826"/>
                    <a:gd name="connsiteY8" fmla="*/ 0 h 331304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0 w 2749826"/>
                    <a:gd name="connsiteY7" fmla="*/ 58164 h 335722"/>
                    <a:gd name="connsiteX8" fmla="*/ 212772 w 2749826"/>
                    <a:gd name="connsiteY8" fmla="*/ 0 h 335722"/>
                    <a:gd name="connsiteX0" fmla="*/ 212772 w 2749826"/>
                    <a:gd name="connsiteY0" fmla="*/ 0 h 335722"/>
                    <a:gd name="connsiteX1" fmla="*/ 2413366 w 2749826"/>
                    <a:gd name="connsiteY1" fmla="*/ 4418 h 335722"/>
                    <a:gd name="connsiteX2" fmla="*/ 2586382 w 2749826"/>
                    <a:gd name="connsiteY2" fmla="*/ 237068 h 335722"/>
                    <a:gd name="connsiteX3" fmla="*/ 2659269 w 2749826"/>
                    <a:gd name="connsiteY3" fmla="*/ 295965 h 335722"/>
                    <a:gd name="connsiteX4" fmla="*/ 2749826 w 2749826"/>
                    <a:gd name="connsiteY4" fmla="*/ 335722 h 335722"/>
                    <a:gd name="connsiteX5" fmla="*/ 0 w 2749826"/>
                    <a:gd name="connsiteY5" fmla="*/ 326887 h 335722"/>
                    <a:gd name="connsiteX6" fmla="*/ 0 w 2749826"/>
                    <a:gd name="connsiteY6" fmla="*/ 326887 h 335722"/>
                    <a:gd name="connsiteX7" fmla="*/ 117061 w 2749826"/>
                    <a:gd name="connsiteY7" fmla="*/ 241486 h 335722"/>
                    <a:gd name="connsiteX8" fmla="*/ 212772 w 2749826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41486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79033 w 2816087"/>
                    <a:gd name="connsiteY0" fmla="*/ 0 h 335722"/>
                    <a:gd name="connsiteX1" fmla="*/ 2479627 w 2816087"/>
                    <a:gd name="connsiteY1" fmla="*/ 4418 h 335722"/>
                    <a:gd name="connsiteX2" fmla="*/ 2652643 w 2816087"/>
                    <a:gd name="connsiteY2" fmla="*/ 237068 h 335722"/>
                    <a:gd name="connsiteX3" fmla="*/ 2725530 w 2816087"/>
                    <a:gd name="connsiteY3" fmla="*/ 295965 h 335722"/>
                    <a:gd name="connsiteX4" fmla="*/ 2816087 w 2816087"/>
                    <a:gd name="connsiteY4" fmla="*/ 335722 h 335722"/>
                    <a:gd name="connsiteX5" fmla="*/ 66261 w 2816087"/>
                    <a:gd name="connsiteY5" fmla="*/ 326887 h 335722"/>
                    <a:gd name="connsiteX6" fmla="*/ 0 w 2816087"/>
                    <a:gd name="connsiteY6" fmla="*/ 335721 h 335722"/>
                    <a:gd name="connsiteX7" fmla="*/ 183322 w 2816087"/>
                    <a:gd name="connsiteY7" fmla="*/ 232651 h 335722"/>
                    <a:gd name="connsiteX8" fmla="*/ 279033 w 2816087"/>
                    <a:gd name="connsiteY8" fmla="*/ 0 h 335722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1304"/>
                    <a:gd name="connsiteX1" fmla="*/ 2479627 w 2816087"/>
                    <a:gd name="connsiteY1" fmla="*/ 0 h 331304"/>
                    <a:gd name="connsiteX2" fmla="*/ 2652643 w 2816087"/>
                    <a:gd name="connsiteY2" fmla="*/ 232650 h 331304"/>
                    <a:gd name="connsiteX3" fmla="*/ 2725530 w 2816087"/>
                    <a:gd name="connsiteY3" fmla="*/ 291547 h 331304"/>
                    <a:gd name="connsiteX4" fmla="*/ 2816087 w 2816087"/>
                    <a:gd name="connsiteY4" fmla="*/ 331304 h 331304"/>
                    <a:gd name="connsiteX5" fmla="*/ 66261 w 2816087"/>
                    <a:gd name="connsiteY5" fmla="*/ 322469 h 331304"/>
                    <a:gd name="connsiteX6" fmla="*/ 0 w 2816087"/>
                    <a:gd name="connsiteY6" fmla="*/ 331303 h 331304"/>
                    <a:gd name="connsiteX7" fmla="*/ 183322 w 2816087"/>
                    <a:gd name="connsiteY7" fmla="*/ 228233 h 331304"/>
                    <a:gd name="connsiteX8" fmla="*/ 298911 w 2816087"/>
                    <a:gd name="connsiteY8" fmla="*/ 0 h 331304"/>
                    <a:gd name="connsiteX0" fmla="*/ 298911 w 2816087"/>
                    <a:gd name="connsiteY0" fmla="*/ 0 h 333512"/>
                    <a:gd name="connsiteX1" fmla="*/ 2479627 w 2816087"/>
                    <a:gd name="connsiteY1" fmla="*/ 0 h 333512"/>
                    <a:gd name="connsiteX2" fmla="*/ 2652643 w 2816087"/>
                    <a:gd name="connsiteY2" fmla="*/ 232650 h 333512"/>
                    <a:gd name="connsiteX3" fmla="*/ 2725530 w 2816087"/>
                    <a:gd name="connsiteY3" fmla="*/ 291547 h 333512"/>
                    <a:gd name="connsiteX4" fmla="*/ 2816087 w 2816087"/>
                    <a:gd name="connsiteY4" fmla="*/ 331304 h 333512"/>
                    <a:gd name="connsiteX5" fmla="*/ 66261 w 2816087"/>
                    <a:gd name="connsiteY5" fmla="*/ 333512 h 333512"/>
                    <a:gd name="connsiteX6" fmla="*/ 0 w 2816087"/>
                    <a:gd name="connsiteY6" fmla="*/ 331303 h 333512"/>
                    <a:gd name="connsiteX7" fmla="*/ 183322 w 2816087"/>
                    <a:gd name="connsiteY7" fmla="*/ 228233 h 333512"/>
                    <a:gd name="connsiteX8" fmla="*/ 298911 w 2816087"/>
                    <a:gd name="connsiteY8" fmla="*/ 0 h 333512"/>
                    <a:gd name="connsiteX0" fmla="*/ 305537 w 2822713"/>
                    <a:gd name="connsiteY0" fmla="*/ 0 h 337929"/>
                    <a:gd name="connsiteX1" fmla="*/ 2486253 w 2822713"/>
                    <a:gd name="connsiteY1" fmla="*/ 0 h 337929"/>
                    <a:gd name="connsiteX2" fmla="*/ 2659269 w 2822713"/>
                    <a:gd name="connsiteY2" fmla="*/ 232650 h 337929"/>
                    <a:gd name="connsiteX3" fmla="*/ 2732156 w 2822713"/>
                    <a:gd name="connsiteY3" fmla="*/ 291547 h 337929"/>
                    <a:gd name="connsiteX4" fmla="*/ 2822713 w 2822713"/>
                    <a:gd name="connsiteY4" fmla="*/ 331304 h 337929"/>
                    <a:gd name="connsiteX5" fmla="*/ 72887 w 2822713"/>
                    <a:gd name="connsiteY5" fmla="*/ 333512 h 337929"/>
                    <a:gd name="connsiteX6" fmla="*/ 0 w 2822713"/>
                    <a:gd name="connsiteY6" fmla="*/ 337929 h 337929"/>
                    <a:gd name="connsiteX7" fmla="*/ 189948 w 2822713"/>
                    <a:gd name="connsiteY7" fmla="*/ 228233 h 337929"/>
                    <a:gd name="connsiteX8" fmla="*/ 305537 w 2822713"/>
                    <a:gd name="connsiteY8" fmla="*/ 0 h 337929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659269 w 2822713"/>
                    <a:gd name="connsiteY2" fmla="*/ 234858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297414 w 2822713"/>
                    <a:gd name="connsiteY2" fmla="*/ 254736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732156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822713"/>
                    <a:gd name="connsiteY0" fmla="*/ 2208 h 340137"/>
                    <a:gd name="connsiteX1" fmla="*/ 1317992 w 2822713"/>
                    <a:gd name="connsiteY1" fmla="*/ 0 h 340137"/>
                    <a:gd name="connsiteX2" fmla="*/ 2080306 w 2822713"/>
                    <a:gd name="connsiteY2" fmla="*/ 232649 h 340137"/>
                    <a:gd name="connsiteX3" fmla="*/ 2566741 w 2822713"/>
                    <a:gd name="connsiteY3" fmla="*/ 293755 h 340137"/>
                    <a:gd name="connsiteX4" fmla="*/ 2822713 w 2822713"/>
                    <a:gd name="connsiteY4" fmla="*/ 333512 h 340137"/>
                    <a:gd name="connsiteX5" fmla="*/ 72887 w 2822713"/>
                    <a:gd name="connsiteY5" fmla="*/ 335720 h 340137"/>
                    <a:gd name="connsiteX6" fmla="*/ 0 w 2822713"/>
                    <a:gd name="connsiteY6" fmla="*/ 340137 h 340137"/>
                    <a:gd name="connsiteX7" fmla="*/ 189948 w 2822713"/>
                    <a:gd name="connsiteY7" fmla="*/ 230441 h 340137"/>
                    <a:gd name="connsiteX8" fmla="*/ 305537 w 2822713"/>
                    <a:gd name="connsiteY8" fmla="*/ 2208 h 340137"/>
                    <a:gd name="connsiteX0" fmla="*/ 305537 w 2957114"/>
                    <a:gd name="connsiteY0" fmla="*/ 2208 h 340137"/>
                    <a:gd name="connsiteX1" fmla="*/ 1317992 w 2957114"/>
                    <a:gd name="connsiteY1" fmla="*/ 0 h 340137"/>
                    <a:gd name="connsiteX2" fmla="*/ 2080306 w 2957114"/>
                    <a:gd name="connsiteY2" fmla="*/ 232649 h 340137"/>
                    <a:gd name="connsiteX3" fmla="*/ 2566741 w 2957114"/>
                    <a:gd name="connsiteY3" fmla="*/ 293755 h 340137"/>
                    <a:gd name="connsiteX4" fmla="*/ 2957114 w 2957114"/>
                    <a:gd name="connsiteY4" fmla="*/ 333512 h 340137"/>
                    <a:gd name="connsiteX5" fmla="*/ 72887 w 2957114"/>
                    <a:gd name="connsiteY5" fmla="*/ 335720 h 340137"/>
                    <a:gd name="connsiteX6" fmla="*/ 0 w 2957114"/>
                    <a:gd name="connsiteY6" fmla="*/ 340137 h 340137"/>
                    <a:gd name="connsiteX7" fmla="*/ 189948 w 2957114"/>
                    <a:gd name="connsiteY7" fmla="*/ 230441 h 340137"/>
                    <a:gd name="connsiteX8" fmla="*/ 305537 w 2957114"/>
                    <a:gd name="connsiteY8" fmla="*/ 2208 h 340137"/>
                    <a:gd name="connsiteX0" fmla="*/ 305537 w 2957114"/>
                    <a:gd name="connsiteY0" fmla="*/ 2208 h 567634"/>
                    <a:gd name="connsiteX1" fmla="*/ 1317992 w 2957114"/>
                    <a:gd name="connsiteY1" fmla="*/ 0 h 567634"/>
                    <a:gd name="connsiteX2" fmla="*/ 2080306 w 2957114"/>
                    <a:gd name="connsiteY2" fmla="*/ 232649 h 567634"/>
                    <a:gd name="connsiteX3" fmla="*/ 2566741 w 2957114"/>
                    <a:gd name="connsiteY3" fmla="*/ 293755 h 567634"/>
                    <a:gd name="connsiteX4" fmla="*/ 2957114 w 2957114"/>
                    <a:gd name="connsiteY4" fmla="*/ 333512 h 567634"/>
                    <a:gd name="connsiteX5" fmla="*/ 806923 w 2957114"/>
                    <a:gd name="connsiteY5" fmla="*/ 567634 h 567634"/>
                    <a:gd name="connsiteX6" fmla="*/ 0 w 2957114"/>
                    <a:gd name="connsiteY6" fmla="*/ 340137 h 567634"/>
                    <a:gd name="connsiteX7" fmla="*/ 189948 w 2957114"/>
                    <a:gd name="connsiteY7" fmla="*/ 230441 h 567634"/>
                    <a:gd name="connsiteX8" fmla="*/ 305537 w 2957114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3856 w 2771022"/>
                    <a:gd name="connsiteY7" fmla="*/ 230441 h 567634"/>
                    <a:gd name="connsiteX8" fmla="*/ 119445 w 2771022"/>
                    <a:gd name="connsiteY8" fmla="*/ 2208 h 567634"/>
                    <a:gd name="connsiteX0" fmla="*/ 119445 w 2771022"/>
                    <a:gd name="connsiteY0" fmla="*/ 2208 h 567634"/>
                    <a:gd name="connsiteX1" fmla="*/ 1131900 w 2771022"/>
                    <a:gd name="connsiteY1" fmla="*/ 0 h 567634"/>
                    <a:gd name="connsiteX2" fmla="*/ 1894214 w 2771022"/>
                    <a:gd name="connsiteY2" fmla="*/ 232649 h 567634"/>
                    <a:gd name="connsiteX3" fmla="*/ 2380649 w 2771022"/>
                    <a:gd name="connsiteY3" fmla="*/ 293755 h 567634"/>
                    <a:gd name="connsiteX4" fmla="*/ 2771022 w 2771022"/>
                    <a:gd name="connsiteY4" fmla="*/ 333512 h 567634"/>
                    <a:gd name="connsiteX5" fmla="*/ 620831 w 2771022"/>
                    <a:gd name="connsiteY5" fmla="*/ 567634 h 567634"/>
                    <a:gd name="connsiteX6" fmla="*/ 0 w 2771022"/>
                    <a:gd name="connsiteY6" fmla="*/ 443946 h 567634"/>
                    <a:gd name="connsiteX7" fmla="*/ 24537 w 2771022"/>
                    <a:gd name="connsiteY7" fmla="*/ 228233 h 567634"/>
                    <a:gd name="connsiteX8" fmla="*/ 119445 w 2771022"/>
                    <a:gd name="connsiteY8" fmla="*/ 2208 h 567634"/>
                    <a:gd name="connsiteX0" fmla="*/ 95034 w 2746611"/>
                    <a:gd name="connsiteY0" fmla="*/ 2208 h 567634"/>
                    <a:gd name="connsiteX1" fmla="*/ 1107489 w 2746611"/>
                    <a:gd name="connsiteY1" fmla="*/ 0 h 567634"/>
                    <a:gd name="connsiteX2" fmla="*/ 1869803 w 2746611"/>
                    <a:gd name="connsiteY2" fmla="*/ 232649 h 567634"/>
                    <a:gd name="connsiteX3" fmla="*/ 2356238 w 2746611"/>
                    <a:gd name="connsiteY3" fmla="*/ 293755 h 567634"/>
                    <a:gd name="connsiteX4" fmla="*/ 2746611 w 2746611"/>
                    <a:gd name="connsiteY4" fmla="*/ 333512 h 567634"/>
                    <a:gd name="connsiteX5" fmla="*/ 596420 w 2746611"/>
                    <a:gd name="connsiteY5" fmla="*/ 567634 h 567634"/>
                    <a:gd name="connsiteX6" fmla="*/ 6609 w 2746611"/>
                    <a:gd name="connsiteY6" fmla="*/ 446154 h 567634"/>
                    <a:gd name="connsiteX7" fmla="*/ 126 w 2746611"/>
                    <a:gd name="connsiteY7" fmla="*/ 228233 h 567634"/>
                    <a:gd name="connsiteX8" fmla="*/ 95034 w 2746611"/>
                    <a:gd name="connsiteY8" fmla="*/ 2208 h 567634"/>
                    <a:gd name="connsiteX0" fmla="*/ 95034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95034 w 2746611"/>
                    <a:gd name="connsiteY8" fmla="*/ 6625 h 572051"/>
                    <a:gd name="connsiteX0" fmla="*/ 21029 w 2746611"/>
                    <a:gd name="connsiteY0" fmla="*/ 6625 h 572051"/>
                    <a:gd name="connsiteX1" fmla="*/ 1329501 w 2746611"/>
                    <a:gd name="connsiteY1" fmla="*/ 0 h 572051"/>
                    <a:gd name="connsiteX2" fmla="*/ 1869803 w 2746611"/>
                    <a:gd name="connsiteY2" fmla="*/ 237066 h 572051"/>
                    <a:gd name="connsiteX3" fmla="*/ 2356238 w 2746611"/>
                    <a:gd name="connsiteY3" fmla="*/ 298172 h 572051"/>
                    <a:gd name="connsiteX4" fmla="*/ 2746611 w 2746611"/>
                    <a:gd name="connsiteY4" fmla="*/ 337929 h 572051"/>
                    <a:gd name="connsiteX5" fmla="*/ 596420 w 2746611"/>
                    <a:gd name="connsiteY5" fmla="*/ 572051 h 572051"/>
                    <a:gd name="connsiteX6" fmla="*/ 6609 w 2746611"/>
                    <a:gd name="connsiteY6" fmla="*/ 450571 h 572051"/>
                    <a:gd name="connsiteX7" fmla="*/ 126 w 2746611"/>
                    <a:gd name="connsiteY7" fmla="*/ 232650 h 572051"/>
                    <a:gd name="connsiteX8" fmla="*/ 21029 w 2746611"/>
                    <a:gd name="connsiteY8" fmla="*/ 6625 h 572051"/>
                    <a:gd name="connsiteX0" fmla="*/ 2903 w 2774735"/>
                    <a:gd name="connsiteY0" fmla="*/ 4417 h 572051"/>
                    <a:gd name="connsiteX1" fmla="*/ 1357625 w 2774735"/>
                    <a:gd name="connsiteY1" fmla="*/ 0 h 572051"/>
                    <a:gd name="connsiteX2" fmla="*/ 1897927 w 2774735"/>
                    <a:gd name="connsiteY2" fmla="*/ 237066 h 572051"/>
                    <a:gd name="connsiteX3" fmla="*/ 2384362 w 2774735"/>
                    <a:gd name="connsiteY3" fmla="*/ 298172 h 572051"/>
                    <a:gd name="connsiteX4" fmla="*/ 2774735 w 2774735"/>
                    <a:gd name="connsiteY4" fmla="*/ 337929 h 572051"/>
                    <a:gd name="connsiteX5" fmla="*/ 624544 w 2774735"/>
                    <a:gd name="connsiteY5" fmla="*/ 572051 h 572051"/>
                    <a:gd name="connsiteX6" fmla="*/ 34733 w 2774735"/>
                    <a:gd name="connsiteY6" fmla="*/ 450571 h 572051"/>
                    <a:gd name="connsiteX7" fmla="*/ 28250 w 2774735"/>
                    <a:gd name="connsiteY7" fmla="*/ 232650 h 572051"/>
                    <a:gd name="connsiteX8" fmla="*/ 2903 w 2774735"/>
                    <a:gd name="connsiteY8" fmla="*/ 4417 h 572051"/>
                    <a:gd name="connsiteX0" fmla="*/ 2903 w 2931989"/>
                    <a:gd name="connsiteY0" fmla="*/ 4417 h 572051"/>
                    <a:gd name="connsiteX1" fmla="*/ 1357625 w 2931989"/>
                    <a:gd name="connsiteY1" fmla="*/ 0 h 572051"/>
                    <a:gd name="connsiteX2" fmla="*/ 1897927 w 2931989"/>
                    <a:gd name="connsiteY2" fmla="*/ 237066 h 572051"/>
                    <a:gd name="connsiteX3" fmla="*/ 2384362 w 2931989"/>
                    <a:gd name="connsiteY3" fmla="*/ 298172 h 572051"/>
                    <a:gd name="connsiteX4" fmla="*/ 2931989 w 2931989"/>
                    <a:gd name="connsiteY4" fmla="*/ 326886 h 572051"/>
                    <a:gd name="connsiteX5" fmla="*/ 624544 w 2931989"/>
                    <a:gd name="connsiteY5" fmla="*/ 572051 h 572051"/>
                    <a:gd name="connsiteX6" fmla="*/ 34733 w 2931989"/>
                    <a:gd name="connsiteY6" fmla="*/ 450571 h 572051"/>
                    <a:gd name="connsiteX7" fmla="*/ 28250 w 2931989"/>
                    <a:gd name="connsiteY7" fmla="*/ 232650 h 572051"/>
                    <a:gd name="connsiteX8" fmla="*/ 2903 w 2931989"/>
                    <a:gd name="connsiteY8" fmla="*/ 4417 h 57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1989" h="572051">
                      <a:moveTo>
                        <a:pt x="2903" y="4417"/>
                      </a:moveTo>
                      <a:lnTo>
                        <a:pt x="1357625" y="0"/>
                      </a:lnTo>
                      <a:cubicBezTo>
                        <a:pt x="1402045" y="137185"/>
                        <a:pt x="1680052" y="183812"/>
                        <a:pt x="1897927" y="237066"/>
                      </a:cubicBezTo>
                      <a:lnTo>
                        <a:pt x="2384362" y="298172"/>
                      </a:lnTo>
                      <a:cubicBezTo>
                        <a:pt x="2434426" y="309215"/>
                        <a:pt x="2901803" y="313634"/>
                        <a:pt x="2931989" y="326886"/>
                      </a:cubicBezTo>
                      <a:lnTo>
                        <a:pt x="624544" y="572051"/>
                      </a:lnTo>
                      <a:lnTo>
                        <a:pt x="34733" y="450571"/>
                      </a:lnTo>
                      <a:cubicBezTo>
                        <a:pt x="36018" y="379403"/>
                        <a:pt x="26965" y="303818"/>
                        <a:pt x="28250" y="232650"/>
                      </a:cubicBezTo>
                      <a:cubicBezTo>
                        <a:pt x="82241" y="166144"/>
                        <a:pt x="-17957" y="84175"/>
                        <a:pt x="2903" y="4417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DD1ADFDF-D530-47B9-AC87-8296B3D5A427}"/>
                  </a:ext>
                </a:extLst>
              </p:cNvPr>
              <p:cNvSpPr/>
              <p:nvPr/>
            </p:nvSpPr>
            <p:spPr>
              <a:xfrm>
                <a:off x="-5137202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5182B2A7-AFDD-42FC-846E-038D97F64AA9}"/>
                  </a:ext>
                </a:extLst>
              </p:cNvPr>
              <p:cNvSpPr/>
              <p:nvPr/>
            </p:nvSpPr>
            <p:spPr>
              <a:xfrm>
                <a:off x="-4360376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B47B975C-AC34-449C-A2ED-469ED2D84571}"/>
                  </a:ext>
                </a:extLst>
              </p:cNvPr>
              <p:cNvSpPr/>
              <p:nvPr/>
            </p:nvSpPr>
            <p:spPr>
              <a:xfrm>
                <a:off x="-3583013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01466BCB-038E-40E1-9526-6A03FCB844E2}"/>
                  </a:ext>
                </a:extLst>
              </p:cNvPr>
              <p:cNvSpPr/>
              <p:nvPr/>
            </p:nvSpPr>
            <p:spPr>
              <a:xfrm>
                <a:off x="-2806187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F8D74BAF-8FDD-44B8-A0AE-A01FF6CB86DD}"/>
                  </a:ext>
                </a:extLst>
              </p:cNvPr>
              <p:cNvSpPr/>
              <p:nvPr/>
            </p:nvSpPr>
            <p:spPr>
              <a:xfrm>
                <a:off x="-2009760" y="1094595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552D2A14-99C9-4B00-A90D-291C86F24AE1}"/>
                  </a:ext>
                </a:extLst>
              </p:cNvPr>
              <p:cNvSpPr/>
              <p:nvPr/>
            </p:nvSpPr>
            <p:spPr>
              <a:xfrm>
                <a:off x="-5139125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F157A46F-550B-4801-80EA-6615588B91EA}"/>
                  </a:ext>
                </a:extLst>
              </p:cNvPr>
              <p:cNvSpPr/>
              <p:nvPr/>
            </p:nvSpPr>
            <p:spPr>
              <a:xfrm>
                <a:off x="-4362299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25FC9E20-CF58-4E08-833D-839254911DEF}"/>
                  </a:ext>
                </a:extLst>
              </p:cNvPr>
              <p:cNvSpPr/>
              <p:nvPr/>
            </p:nvSpPr>
            <p:spPr>
              <a:xfrm>
                <a:off x="-3584936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988E8617-2FF6-452D-A289-FB56D6EF6EAF}"/>
                  </a:ext>
                </a:extLst>
              </p:cNvPr>
              <p:cNvSpPr/>
              <p:nvPr/>
            </p:nvSpPr>
            <p:spPr>
              <a:xfrm>
                <a:off x="-2808110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B9F8B3C2-EFF2-425A-A0DD-4C6109266D45}"/>
                  </a:ext>
                </a:extLst>
              </p:cNvPr>
              <p:cNvSpPr/>
              <p:nvPr/>
            </p:nvSpPr>
            <p:spPr>
              <a:xfrm>
                <a:off x="-2011683" y="2100652"/>
                <a:ext cx="687519" cy="720453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9FFB39D-0EDD-4DB6-8B42-567F78E7F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-4672368" y="992426"/>
              <a:ext cx="667702" cy="66770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5093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3.7037E-6 L 0.09231 -0.4259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5" y="-2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3.7037E-6 L 0.10801 -0.42338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1" y="-2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3.7037E-6 L 0.1157 -0.4219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5" y="-2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2.96296E-6 L 0.33493 -0.5182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47" y="-2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2.96296E-6 L 0.34904 -0.51991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2" y="-2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2.96296E-6 L -0.03061 -0.36945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8" y="-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3.7037E-6 L -0.02852 -0.27615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6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-3.7037E-6 L -0.02436 -0.27615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8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-3.7037E-6 L -0.01795 -0.27615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7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00016 -0.276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0" grpId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17.6|1.3|6.2|0.7|3|6|7.1|5.6|5.4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3.9|9|6.3|0.6|1.4|4.4|4.5|7.7|4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36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8.6|2.3|4.4|5.4|1.3|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10.8|2.2|3.9|2|2.9|2.5|3.2|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7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.9|4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4.6|2.9|5.3|4.4|8.7|6.9|5.8|13.7|7.8|1.1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6|3.7|5.7|8.9|4.7|6.3|5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7.1|7.8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7.6|1.7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7.6|1.8|3.1|5.6|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7.6|1.8|3.1|5.6|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4|9.9|16.4|4.5|0.8|2.4|3.4|4.3|2.4|0.7|2.3|0.4|5.7|3.2|0.5|3|0.9|4.2|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|9.6|10.4|15.8|7.2|0.6|3.1|3.5|6.1|4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625E2B-C0A4-422C-8715-F969D409437E}">
  <ds:schemaRefs>
    <ds:schemaRef ds:uri="522d4c35-b548-4432-90ae-af4376e1c4b4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cee99ee9-287b-4f9a-957c-ba5ae7375c9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5243</TotalTime>
  <Words>365</Words>
  <Application>Microsoft Office PowerPoint</Application>
  <PresentationFormat>A4 Paper (210x297 mm)</PresentationFormat>
  <Paragraphs>158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80</cp:revision>
  <dcterms:created xsi:type="dcterms:W3CDTF">2019-10-15T10:24:11Z</dcterms:created>
  <dcterms:modified xsi:type="dcterms:W3CDTF">2021-03-19T19:44:06Z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