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1" r:id="rId2"/>
    <p:sldId id="286" r:id="rId3"/>
    <p:sldId id="290" r:id="rId4"/>
    <p:sldId id="288" r:id="rId5"/>
    <p:sldId id="289" r:id="rId6"/>
    <p:sldId id="292" r:id="rId7"/>
    <p:sldId id="293" r:id="rId8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075" userDrawn="1">
          <p15:clr>
            <a:srgbClr val="A4A3A4"/>
          </p15:clr>
        </p15:guide>
        <p15:guide id="3" orient="horz" pos="2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79"/>
    <a:srgbClr val="1F3864"/>
    <a:srgbClr val="76D6FF"/>
    <a:srgbClr val="7A81FF"/>
    <a:srgbClr val="FF2913"/>
    <a:srgbClr val="FF8AD8"/>
    <a:srgbClr val="D883FF"/>
    <a:srgbClr val="FF7E79"/>
    <a:srgbClr val="F6DA8D"/>
    <a:srgbClr val="F8D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7" autoAdjust="0"/>
    <p:restoredTop sz="94660"/>
  </p:normalViewPr>
  <p:slideViewPr>
    <p:cSldViewPr snapToGrid="0">
      <p:cViewPr varScale="1">
        <p:scale>
          <a:sx n="92" d="100"/>
          <a:sy n="92" d="100"/>
        </p:scale>
        <p:origin x="176" y="200"/>
      </p:cViewPr>
      <p:guideLst>
        <p:guide pos="3075"/>
        <p:guide orient="horz" pos="27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7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99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81"/>
    </mc:Choice>
    <mc:Fallback xmlns="">
      <p:transition spd="slow" advTm="1358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C8F1CE1C-72A5-ED4D-8B86-9E2762BBB7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239" y="3162298"/>
            <a:ext cx="1642083" cy="1606385"/>
          </a:xfrm>
          <a:prstGeom prst="rect">
            <a:avLst/>
          </a:prstGeom>
        </p:spPr>
      </p:pic>
      <p:pic>
        <p:nvPicPr>
          <p:cNvPr id="10" name="Picture 9" descr="A green rectangl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C4537989-14FC-3745-A7E6-E4BABDDE76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731" y="3094982"/>
            <a:ext cx="1642083" cy="1606385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E0D9937A-9A3C-094C-B09E-DA2F3C0C50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795" y="3162298"/>
            <a:ext cx="1633158" cy="1606385"/>
          </a:xfrm>
          <a:prstGeom prst="rect">
            <a:avLst/>
          </a:prstGeom>
        </p:spPr>
      </p:pic>
      <p:pic>
        <p:nvPicPr>
          <p:cNvPr id="12" name="Picture 11" descr="A picture containing text, sign, outdoor, dark&#10;&#10;Description automatically generated">
            <a:extLst>
              <a:ext uri="{FF2B5EF4-FFF2-40B4-BE49-F238E27FC236}">
                <a16:creationId xmlns:a16="http://schemas.microsoft.com/office/drawing/2014/main" id="{4A492A78-E142-9844-AF35-528C9B0B31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986" y="3162298"/>
            <a:ext cx="1633158" cy="1606385"/>
          </a:xfrm>
          <a:prstGeom prst="rect">
            <a:avLst/>
          </a:prstGeom>
        </p:spPr>
      </p:pic>
      <p:pic>
        <p:nvPicPr>
          <p:cNvPr id="13" name="Picture 12" descr="A white letter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277413C-2B26-B543-B5D6-89A7903EBD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243" y="3144204"/>
            <a:ext cx="1633158" cy="1606385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1439E73F-D483-4043-8938-F37BA54B95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03" y="3124514"/>
            <a:ext cx="1633158" cy="1615310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E96C09A1-4165-C643-BB2C-82DFCA0935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37" y="3018895"/>
            <a:ext cx="1633158" cy="1615310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8EC4860B-08D7-E64E-97AA-3DD2E277181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135" y="3134492"/>
            <a:ext cx="1633158" cy="1606385"/>
          </a:xfrm>
          <a:prstGeom prst="rect">
            <a:avLst/>
          </a:prstGeom>
        </p:spPr>
      </p:pic>
      <p:pic>
        <p:nvPicPr>
          <p:cNvPr id="17" name="Picture 1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03E34ADD-844D-1D45-A103-38979FAF590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973" y="3144205"/>
            <a:ext cx="1633158" cy="1606385"/>
          </a:xfrm>
          <a:prstGeom prst="rect">
            <a:avLst/>
          </a:prstGeom>
        </p:spPr>
      </p:pic>
      <p:pic>
        <p:nvPicPr>
          <p:cNvPr id="18" name="Picture 17" descr="A white squar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A3139344-2EA7-C348-A147-743AC15D80D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630" y="2980795"/>
            <a:ext cx="1633158" cy="161531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ACB7D63-5EC9-9249-9551-1E62CCBE95E2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736949" y="3386776"/>
            <a:ext cx="1339320" cy="119552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1EA472E-CCA6-2347-9D02-4E3E0494803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478505" y="3386776"/>
            <a:ext cx="1195528" cy="11955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652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239"/>
    </mc:Choice>
    <mc:Fallback xmlns="">
      <p:transition spd="slow" advTm="372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vessel&#10;&#10;Description automatically generated">
            <a:extLst>
              <a:ext uri="{FF2B5EF4-FFF2-40B4-BE49-F238E27FC236}">
                <a16:creationId xmlns:a16="http://schemas.microsoft.com/office/drawing/2014/main" id="{924020B1-59F3-6D4C-A1F7-5C698B5F6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6" y="1354449"/>
            <a:ext cx="4823170" cy="5401951"/>
          </a:xfrm>
          <a:prstGeom prst="rect">
            <a:avLst/>
          </a:prstGeom>
        </p:spPr>
      </p:pic>
      <p:pic>
        <p:nvPicPr>
          <p:cNvPr id="7" name="Picture 6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7BED7765-AB18-F040-A96D-2E1FE1703C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16720" y="1315219"/>
            <a:ext cx="2107050" cy="4778284"/>
          </a:xfrm>
          <a:prstGeom prst="rect">
            <a:avLst/>
          </a:prstGeom>
        </p:spPr>
      </p:pic>
      <p:pic>
        <p:nvPicPr>
          <p:cNvPr id="23" name="Picture 22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BB41A3A1-C974-D24E-BA0B-20FF39849F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" t="2676" r="5835" b="2479"/>
          <a:stretch/>
        </p:blipFill>
        <p:spPr>
          <a:xfrm rot="5400000">
            <a:off x="5744568" y="3317597"/>
            <a:ext cx="1858835" cy="4531953"/>
          </a:xfrm>
          <a:prstGeom prst="rect">
            <a:avLst/>
          </a:prstGeom>
        </p:spPr>
      </p:pic>
      <p:pic>
        <p:nvPicPr>
          <p:cNvPr id="3" name="Picture 2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E20687EA-2D58-8341-9869-73ECE1D1C2B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2" t="42484" r="20940" b="28132"/>
          <a:stretch/>
        </p:blipFill>
        <p:spPr>
          <a:xfrm>
            <a:off x="2544605" y="5425667"/>
            <a:ext cx="952511" cy="817255"/>
          </a:xfrm>
          <a:prstGeom prst="rect">
            <a:avLst/>
          </a:prstGeom>
        </p:spPr>
      </p:pic>
      <p:pic>
        <p:nvPicPr>
          <p:cNvPr id="5" name="Picture 4" descr="A pink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945AB88-BB78-CF46-8938-35AE33E856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9" t="37540" r="31618" b="28089"/>
          <a:stretch/>
        </p:blipFill>
        <p:spPr>
          <a:xfrm>
            <a:off x="1103682" y="5147145"/>
            <a:ext cx="933910" cy="955964"/>
          </a:xfrm>
          <a:prstGeom prst="rect">
            <a:avLst/>
          </a:prstGeom>
        </p:spPr>
      </p:pic>
      <p:pic>
        <p:nvPicPr>
          <p:cNvPr id="36" name="Picture 35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D20504BB-9327-FD44-8F04-9B07B229A9E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0" t="37540" r="21763" b="28089"/>
          <a:stretch/>
        </p:blipFill>
        <p:spPr>
          <a:xfrm>
            <a:off x="1790938" y="5333229"/>
            <a:ext cx="952511" cy="955964"/>
          </a:xfrm>
          <a:prstGeom prst="rect">
            <a:avLst/>
          </a:prstGeom>
        </p:spPr>
      </p:pic>
      <p:pic>
        <p:nvPicPr>
          <p:cNvPr id="37" name="Picture 36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FA6982A3-4754-7046-8ABF-85C41C13AD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2" t="42484" r="20940" b="28132"/>
          <a:stretch/>
        </p:blipFill>
        <p:spPr>
          <a:xfrm>
            <a:off x="1596790" y="4672441"/>
            <a:ext cx="952511" cy="817255"/>
          </a:xfrm>
          <a:prstGeom prst="rect">
            <a:avLst/>
          </a:prstGeom>
        </p:spPr>
      </p:pic>
      <p:pic>
        <p:nvPicPr>
          <p:cNvPr id="38" name="Picture 37" descr="A pink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126AD65-3BD8-EC40-A24C-53113ACDFC7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9" t="37540" r="31618" b="28089"/>
          <a:stretch/>
        </p:blipFill>
        <p:spPr>
          <a:xfrm>
            <a:off x="2283714" y="4639459"/>
            <a:ext cx="933910" cy="955964"/>
          </a:xfrm>
          <a:prstGeom prst="rect">
            <a:avLst/>
          </a:prstGeom>
        </p:spPr>
      </p:pic>
      <p:pic>
        <p:nvPicPr>
          <p:cNvPr id="39" name="Picture 38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1780DFA0-CC99-674D-AD6E-551E4622C9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0" t="37540" r="21763" b="28089"/>
          <a:stretch/>
        </p:blipFill>
        <p:spPr>
          <a:xfrm>
            <a:off x="3080573" y="4842081"/>
            <a:ext cx="952511" cy="955964"/>
          </a:xfrm>
          <a:prstGeom prst="rect">
            <a:avLst/>
          </a:prstGeom>
        </p:spPr>
      </p:pic>
      <p:pic>
        <p:nvPicPr>
          <p:cNvPr id="42" name="Picture 41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08D1674A-9061-2B45-82F8-EB807E2A454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0" t="37540" r="21763" b="28089"/>
          <a:stretch/>
        </p:blipFill>
        <p:spPr>
          <a:xfrm>
            <a:off x="1103682" y="3989524"/>
            <a:ext cx="952511" cy="955964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E2D71223-2F62-6A42-A68A-444C742A81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984" y="385987"/>
            <a:ext cx="2324100" cy="2286000"/>
          </a:xfrm>
          <a:prstGeom prst="rect">
            <a:avLst/>
          </a:prstGeom>
        </p:spPr>
      </p:pic>
      <p:pic>
        <p:nvPicPr>
          <p:cNvPr id="13" name="Picture 12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9F1DE857-BE80-D446-BA59-9A17E0B55B5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2" t="42484" r="20940" b="28132"/>
          <a:stretch/>
        </p:blipFill>
        <p:spPr>
          <a:xfrm>
            <a:off x="2898339" y="4263813"/>
            <a:ext cx="952511" cy="8172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661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969"/>
    </mc:Choice>
    <mc:Fallback xmlns="">
      <p:transition spd="slow" advTm="629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79E-6 1.11111E-6 L 0.69086 -0.1847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35" y="-923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1.11111E-6 L 0.33173 -0.221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87" y="-1108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-7.40741E-7 L 0.55369 -0.2627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76" y="-1314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-4.81481E-6 L 0.30449 -0.2710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24" y="-1356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-3.7037E-6 L 0.35336 -0.2525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60" y="-1263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-4.44444E-6 L 0.13366 -0.3071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3" y="-1537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-4.44444E-6 L 0.37019 -0.3738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10" y="-1870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5 -0.00694 L 0.33205 -0.0775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95" y="-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vessel&#10;&#10;Description automatically generated">
            <a:extLst>
              <a:ext uri="{FF2B5EF4-FFF2-40B4-BE49-F238E27FC236}">
                <a16:creationId xmlns:a16="http://schemas.microsoft.com/office/drawing/2014/main" id="{924020B1-59F3-6D4C-A1F7-5C698B5F6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6" y="1354449"/>
            <a:ext cx="4823170" cy="5401951"/>
          </a:xfrm>
          <a:prstGeom prst="rect">
            <a:avLst/>
          </a:prstGeom>
        </p:spPr>
      </p:pic>
      <p:pic>
        <p:nvPicPr>
          <p:cNvPr id="7" name="Picture 6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7BED7765-AB18-F040-A96D-2E1FE1703C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16720" y="1315219"/>
            <a:ext cx="2107050" cy="4778284"/>
          </a:xfrm>
          <a:prstGeom prst="rect">
            <a:avLst/>
          </a:prstGeom>
        </p:spPr>
      </p:pic>
      <p:pic>
        <p:nvPicPr>
          <p:cNvPr id="23" name="Picture 22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BB41A3A1-C974-D24E-BA0B-20FF39849F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" t="2676" r="5835" b="2479"/>
          <a:stretch/>
        </p:blipFill>
        <p:spPr>
          <a:xfrm rot="5400000">
            <a:off x="5744568" y="3317597"/>
            <a:ext cx="1858835" cy="4531953"/>
          </a:xfrm>
          <a:prstGeom prst="rect">
            <a:avLst/>
          </a:prstGeom>
        </p:spPr>
      </p:pic>
      <p:pic>
        <p:nvPicPr>
          <p:cNvPr id="29" name="Picture 28" descr="A picture containing text&#10;&#10;Description automatically generated">
            <a:extLst>
              <a:ext uri="{FF2B5EF4-FFF2-40B4-BE49-F238E27FC236}">
                <a16:creationId xmlns:a16="http://schemas.microsoft.com/office/drawing/2014/main" id="{C4020187-61A3-C34C-8976-5BBABD3EE7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8580">
            <a:off x="2741387" y="3538322"/>
            <a:ext cx="1041478" cy="820342"/>
          </a:xfrm>
          <a:prstGeom prst="rect">
            <a:avLst/>
          </a:prstGeom>
        </p:spPr>
      </p:pic>
      <p:pic>
        <p:nvPicPr>
          <p:cNvPr id="31" name="Picture 30" descr="A picture containing text&#10;&#10;Description automatically generated">
            <a:extLst>
              <a:ext uri="{FF2B5EF4-FFF2-40B4-BE49-F238E27FC236}">
                <a16:creationId xmlns:a16="http://schemas.microsoft.com/office/drawing/2014/main" id="{ADF1144A-EF5E-9448-922B-A9D27C3C7D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743" y="3630420"/>
            <a:ext cx="869463" cy="701367"/>
          </a:xfrm>
          <a:prstGeom prst="rect">
            <a:avLst/>
          </a:prstGeom>
        </p:spPr>
      </p:pic>
      <p:pic>
        <p:nvPicPr>
          <p:cNvPr id="33" name="Picture 32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ED84700-3B01-4447-B75B-613EEE6533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850" y="3544770"/>
            <a:ext cx="1027243" cy="762555"/>
          </a:xfrm>
          <a:prstGeom prst="rect">
            <a:avLst/>
          </a:prstGeom>
        </p:spPr>
      </p:pic>
      <p:pic>
        <p:nvPicPr>
          <p:cNvPr id="34" name="Picture 33" descr="A picture containing text&#10;&#10;Description automatically generated">
            <a:extLst>
              <a:ext uri="{FF2B5EF4-FFF2-40B4-BE49-F238E27FC236}">
                <a16:creationId xmlns:a16="http://schemas.microsoft.com/office/drawing/2014/main" id="{9F4718EB-FE8B-A545-8179-1915581385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1420" flipH="1">
            <a:off x="1498919" y="3055104"/>
            <a:ext cx="1041478" cy="820342"/>
          </a:xfrm>
          <a:prstGeom prst="rect">
            <a:avLst/>
          </a:prstGeom>
        </p:spPr>
      </p:pic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C45A25B5-928F-0249-9985-E8E61291D6D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589" y="5534589"/>
            <a:ext cx="869463" cy="701367"/>
          </a:xfrm>
          <a:prstGeom prst="rect">
            <a:avLst/>
          </a:prstGeom>
        </p:spPr>
      </p:pic>
      <p:pic>
        <p:nvPicPr>
          <p:cNvPr id="11" name="Picture 10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4C12295-754B-6D4D-9B88-C719D5A746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779" y="5240730"/>
            <a:ext cx="1027243" cy="762555"/>
          </a:xfrm>
          <a:prstGeom prst="rect">
            <a:avLst/>
          </a:prstGeom>
        </p:spPr>
      </p:pic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id="{F219D6CB-CDE0-264E-99B1-6E5FD9F8BF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8580">
            <a:off x="2686852" y="4781646"/>
            <a:ext cx="1041478" cy="820342"/>
          </a:xfrm>
          <a:prstGeom prst="rect">
            <a:avLst/>
          </a:prstGeom>
        </p:spPr>
      </p:pic>
      <p:pic>
        <p:nvPicPr>
          <p:cNvPr id="24" name="Picture 23" descr="A picture containing text&#10;&#10;Description automatically generated">
            <a:extLst>
              <a:ext uri="{FF2B5EF4-FFF2-40B4-BE49-F238E27FC236}">
                <a16:creationId xmlns:a16="http://schemas.microsoft.com/office/drawing/2014/main" id="{C359000D-B71A-F047-A5BF-BD85D82572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265" y="4920641"/>
            <a:ext cx="869463" cy="701367"/>
          </a:xfrm>
          <a:prstGeom prst="rect">
            <a:avLst/>
          </a:prstGeom>
        </p:spPr>
      </p:pic>
      <p:pic>
        <p:nvPicPr>
          <p:cNvPr id="25" name="Picture 24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97DE8D2D-789D-3345-B445-62F1398C22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538" y="5473401"/>
            <a:ext cx="1027243" cy="762555"/>
          </a:xfrm>
          <a:prstGeom prst="rect">
            <a:avLst/>
          </a:prstGeom>
        </p:spPr>
      </p:pic>
      <p:pic>
        <p:nvPicPr>
          <p:cNvPr id="26" name="Picture 25" descr="A picture containing text&#10;&#10;Description automatically generated">
            <a:extLst>
              <a:ext uri="{FF2B5EF4-FFF2-40B4-BE49-F238E27FC236}">
                <a16:creationId xmlns:a16="http://schemas.microsoft.com/office/drawing/2014/main" id="{ACBD7E5B-996C-D849-A2FF-9B7079D060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1420" flipH="1">
            <a:off x="1266140" y="4313744"/>
            <a:ext cx="1041478" cy="820342"/>
          </a:xfrm>
          <a:prstGeom prst="rect">
            <a:avLst/>
          </a:prstGeom>
        </p:spPr>
      </p:pic>
      <p:pic>
        <p:nvPicPr>
          <p:cNvPr id="27" name="Picture 26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98639C3D-24CD-E94A-98A3-CA57C90D09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550" y="4933340"/>
            <a:ext cx="1027243" cy="762555"/>
          </a:xfrm>
          <a:prstGeom prst="rect">
            <a:avLst/>
          </a:prstGeom>
        </p:spPr>
      </p:pic>
      <p:pic>
        <p:nvPicPr>
          <p:cNvPr id="28" name="Picture 27" descr="A picture containing text&#10;&#10;Description automatically generated">
            <a:extLst>
              <a:ext uri="{FF2B5EF4-FFF2-40B4-BE49-F238E27FC236}">
                <a16:creationId xmlns:a16="http://schemas.microsoft.com/office/drawing/2014/main" id="{D8E081D4-33F4-144B-AC3E-15EC9C4A437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582" y="4455138"/>
            <a:ext cx="869463" cy="701367"/>
          </a:xfrm>
          <a:prstGeom prst="rect">
            <a:avLst/>
          </a:prstGeom>
        </p:spPr>
      </p:pic>
      <p:pic>
        <p:nvPicPr>
          <p:cNvPr id="30" name="Picture 29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6D022B6E-E4E1-E64C-BFC9-E8D9D4C43DD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840" y="4043267"/>
            <a:ext cx="1027243" cy="762555"/>
          </a:xfrm>
          <a:prstGeom prst="rect">
            <a:avLst/>
          </a:prstGeom>
        </p:spPr>
      </p:pic>
      <p:pic>
        <p:nvPicPr>
          <p:cNvPr id="32" name="Picture 31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FCC33E21-BE7E-F242-A8C2-49002880F1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85" y="4049636"/>
            <a:ext cx="1027243" cy="76255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ACF2886-EF75-134E-9A4F-5A52A56768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3128" y="630192"/>
            <a:ext cx="1810669" cy="17801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1142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513"/>
    </mc:Choice>
    <mc:Fallback xmlns="">
      <p:transition spd="slow" advTm="585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-4.44444E-6 L 0.15817 -0.1071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1" y="-537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-3.7037E-6 L 0.39952 -0.1018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68" y="-509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-2.59259E-6 L 0.55897 -0.0393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49" y="-196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4.44444E-6 L 0.66843 -0.1062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13" y="-532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-4.81481E-6 L 0.26571 -0.0423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5" y="-213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1.11111E-6 L 0.23237 -0.1724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19" y="-863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8205E-6 2.59259E-6 L 0.58654 -0.0905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27" y="-453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7 1.48148E-6 L 0.32772 -0.0208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78" y="-104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-4.44444E-6 L 0.29471 -0.09814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8" y="-490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0 L 0.61122 -0.1659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1" y="-831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9487E-6 -4.44444E-6 L 0.34759 -0.165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72" y="-828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9487E-6 -3.7037E-6 L 0.57003 -0.1023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94" y="-511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-1.85185E-6 L 0.39808 -0.1092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04" y="-546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7692E-6 4.07407E-6 L 0.23702 -0.0678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43" y="-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vessel&#10;&#10;Description automatically generated">
            <a:extLst>
              <a:ext uri="{FF2B5EF4-FFF2-40B4-BE49-F238E27FC236}">
                <a16:creationId xmlns:a16="http://schemas.microsoft.com/office/drawing/2014/main" id="{924020B1-59F3-6D4C-A1F7-5C698B5F6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6" y="1354449"/>
            <a:ext cx="4823170" cy="5401951"/>
          </a:xfrm>
          <a:prstGeom prst="rect">
            <a:avLst/>
          </a:prstGeom>
        </p:spPr>
      </p:pic>
      <p:pic>
        <p:nvPicPr>
          <p:cNvPr id="7" name="Picture 6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7BED7765-AB18-F040-A96D-2E1FE1703C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16720" y="1315219"/>
            <a:ext cx="2107050" cy="4778284"/>
          </a:xfrm>
          <a:prstGeom prst="rect">
            <a:avLst/>
          </a:prstGeom>
        </p:spPr>
      </p:pic>
      <p:pic>
        <p:nvPicPr>
          <p:cNvPr id="23" name="Picture 22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BB41A3A1-C974-D24E-BA0B-20FF39849F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" t="2676" r="5835" b="2479"/>
          <a:stretch/>
        </p:blipFill>
        <p:spPr>
          <a:xfrm rot="5400000">
            <a:off x="5744568" y="3317597"/>
            <a:ext cx="1858835" cy="4531953"/>
          </a:xfrm>
          <a:prstGeom prst="rect">
            <a:avLst/>
          </a:prstGeom>
        </p:spPr>
      </p:pic>
      <p:pic>
        <p:nvPicPr>
          <p:cNvPr id="37" name="Picture 36" descr="A picture containing icon&#10;&#10;Description automatically generated">
            <a:extLst>
              <a:ext uri="{FF2B5EF4-FFF2-40B4-BE49-F238E27FC236}">
                <a16:creationId xmlns:a16="http://schemas.microsoft.com/office/drawing/2014/main" id="{0F3BE7BB-B3E2-7248-AB4A-99C8EF5194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26" b="23718"/>
          <a:stretch/>
        </p:blipFill>
        <p:spPr>
          <a:xfrm rot="19724879">
            <a:off x="2940520" y="5480984"/>
            <a:ext cx="1066553" cy="623224"/>
          </a:xfrm>
          <a:prstGeom prst="rect">
            <a:avLst/>
          </a:prstGeom>
        </p:spPr>
      </p:pic>
      <p:pic>
        <p:nvPicPr>
          <p:cNvPr id="38" name="Picture 37" descr="A picture containing icon&#10;&#10;Description automatically generated">
            <a:extLst>
              <a:ext uri="{FF2B5EF4-FFF2-40B4-BE49-F238E27FC236}">
                <a16:creationId xmlns:a16="http://schemas.microsoft.com/office/drawing/2014/main" id="{B051DA30-8CF9-2D45-A11F-A9BF125EA7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80" b="27165"/>
          <a:stretch/>
        </p:blipFill>
        <p:spPr>
          <a:xfrm rot="19724879">
            <a:off x="2292090" y="5507573"/>
            <a:ext cx="1066553" cy="594555"/>
          </a:xfrm>
          <a:prstGeom prst="rect">
            <a:avLst/>
          </a:prstGeom>
        </p:spPr>
      </p:pic>
      <p:pic>
        <p:nvPicPr>
          <p:cNvPr id="39" name="Picture 38" descr="Icon&#10;&#10;Description automatically generated">
            <a:extLst>
              <a:ext uri="{FF2B5EF4-FFF2-40B4-BE49-F238E27FC236}">
                <a16:creationId xmlns:a16="http://schemas.microsoft.com/office/drawing/2014/main" id="{17567934-5ADE-EA4D-B337-3094F39091A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07" b="26923"/>
          <a:stretch/>
        </p:blipFill>
        <p:spPr>
          <a:xfrm rot="19724879">
            <a:off x="2948778" y="4883296"/>
            <a:ext cx="1066553" cy="655061"/>
          </a:xfrm>
          <a:prstGeom prst="rect">
            <a:avLst/>
          </a:prstGeom>
        </p:spPr>
      </p:pic>
      <p:pic>
        <p:nvPicPr>
          <p:cNvPr id="40" name="Picture 39" descr="A picture containing icon&#10;&#10;Description automatically generated">
            <a:extLst>
              <a:ext uri="{FF2B5EF4-FFF2-40B4-BE49-F238E27FC236}">
                <a16:creationId xmlns:a16="http://schemas.microsoft.com/office/drawing/2014/main" id="{638C100F-E8B4-0C4B-9264-007AF171761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26" b="23718"/>
          <a:stretch/>
        </p:blipFill>
        <p:spPr>
          <a:xfrm rot="19724879">
            <a:off x="1730186" y="5505492"/>
            <a:ext cx="1066553" cy="623224"/>
          </a:xfrm>
          <a:prstGeom prst="rect">
            <a:avLst/>
          </a:prstGeom>
        </p:spPr>
      </p:pic>
      <p:pic>
        <p:nvPicPr>
          <p:cNvPr id="41" name="Picture 40" descr="Icon&#10;&#10;Description automatically generated">
            <a:extLst>
              <a:ext uri="{FF2B5EF4-FFF2-40B4-BE49-F238E27FC236}">
                <a16:creationId xmlns:a16="http://schemas.microsoft.com/office/drawing/2014/main" id="{2884A538-409F-0D4C-9111-57B3F18D27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07" b="26923"/>
          <a:stretch/>
        </p:blipFill>
        <p:spPr>
          <a:xfrm rot="19724879">
            <a:off x="1210880" y="5256044"/>
            <a:ext cx="1066553" cy="655061"/>
          </a:xfrm>
          <a:prstGeom prst="rect">
            <a:avLst/>
          </a:prstGeom>
        </p:spPr>
      </p:pic>
      <p:pic>
        <p:nvPicPr>
          <p:cNvPr id="42" name="Picture 41" descr="A picture containing icon&#10;&#10;Description automatically generated">
            <a:extLst>
              <a:ext uri="{FF2B5EF4-FFF2-40B4-BE49-F238E27FC236}">
                <a16:creationId xmlns:a16="http://schemas.microsoft.com/office/drawing/2014/main" id="{8358A83B-0BB6-C946-BB79-AEF738012B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80" b="27165"/>
          <a:stretch/>
        </p:blipFill>
        <p:spPr>
          <a:xfrm rot="19724879">
            <a:off x="2474652" y="4828689"/>
            <a:ext cx="1066553" cy="594555"/>
          </a:xfrm>
          <a:prstGeom prst="rect">
            <a:avLst/>
          </a:prstGeom>
        </p:spPr>
      </p:pic>
      <p:pic>
        <p:nvPicPr>
          <p:cNvPr id="43" name="Picture 42" descr="A picture containing icon&#10;&#10;Description automatically generated">
            <a:extLst>
              <a:ext uri="{FF2B5EF4-FFF2-40B4-BE49-F238E27FC236}">
                <a16:creationId xmlns:a16="http://schemas.microsoft.com/office/drawing/2014/main" id="{9AC97370-D7AB-BA46-B394-07C8B51205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80" b="27165"/>
          <a:stretch/>
        </p:blipFill>
        <p:spPr>
          <a:xfrm rot="19724879">
            <a:off x="1158369" y="4694046"/>
            <a:ext cx="1066553" cy="594555"/>
          </a:xfrm>
          <a:prstGeom prst="rect">
            <a:avLst/>
          </a:prstGeom>
        </p:spPr>
      </p:pic>
      <p:pic>
        <p:nvPicPr>
          <p:cNvPr id="44" name="Picture 43" descr="A picture containing icon&#10;&#10;Description automatically generated">
            <a:extLst>
              <a:ext uri="{FF2B5EF4-FFF2-40B4-BE49-F238E27FC236}">
                <a16:creationId xmlns:a16="http://schemas.microsoft.com/office/drawing/2014/main" id="{2732B37F-19A7-2544-82E0-1B5FB7471E7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80" b="27165"/>
          <a:stretch/>
        </p:blipFill>
        <p:spPr>
          <a:xfrm rot="19724879">
            <a:off x="3030940" y="4556023"/>
            <a:ext cx="1066553" cy="594555"/>
          </a:xfrm>
          <a:prstGeom prst="rect">
            <a:avLst/>
          </a:prstGeom>
        </p:spPr>
      </p:pic>
      <p:pic>
        <p:nvPicPr>
          <p:cNvPr id="45" name="Picture 44" descr="A picture containing icon&#10;&#10;Description automatically generated">
            <a:extLst>
              <a:ext uri="{FF2B5EF4-FFF2-40B4-BE49-F238E27FC236}">
                <a16:creationId xmlns:a16="http://schemas.microsoft.com/office/drawing/2014/main" id="{392226EF-9B2B-5648-AADD-3B592D16940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26" b="23718"/>
          <a:stretch/>
        </p:blipFill>
        <p:spPr>
          <a:xfrm rot="19724879">
            <a:off x="2206217" y="5278008"/>
            <a:ext cx="1066553" cy="623224"/>
          </a:xfrm>
          <a:prstGeom prst="rect">
            <a:avLst/>
          </a:prstGeom>
        </p:spPr>
      </p:pic>
      <p:pic>
        <p:nvPicPr>
          <p:cNvPr id="46" name="Picture 45" descr="Icon&#10;&#10;Description automatically generated">
            <a:extLst>
              <a:ext uri="{FF2B5EF4-FFF2-40B4-BE49-F238E27FC236}">
                <a16:creationId xmlns:a16="http://schemas.microsoft.com/office/drawing/2014/main" id="{4EC372D1-CFC0-5045-B14D-B50831A31E9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07" b="26923"/>
          <a:stretch/>
        </p:blipFill>
        <p:spPr>
          <a:xfrm rot="19724879">
            <a:off x="1802962" y="4433771"/>
            <a:ext cx="1066553" cy="655061"/>
          </a:xfrm>
          <a:prstGeom prst="rect">
            <a:avLst/>
          </a:prstGeom>
        </p:spPr>
      </p:pic>
      <p:pic>
        <p:nvPicPr>
          <p:cNvPr id="47" name="Picture 46" descr="A picture containing icon&#10;&#10;Description automatically generated">
            <a:extLst>
              <a:ext uri="{FF2B5EF4-FFF2-40B4-BE49-F238E27FC236}">
                <a16:creationId xmlns:a16="http://schemas.microsoft.com/office/drawing/2014/main" id="{7FFEC48D-0F02-2D4C-90B9-516F9523AE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26" b="23718"/>
          <a:stretch/>
        </p:blipFill>
        <p:spPr>
          <a:xfrm rot="19724879">
            <a:off x="2582280" y="4142559"/>
            <a:ext cx="1066553" cy="623224"/>
          </a:xfrm>
          <a:prstGeom prst="rect">
            <a:avLst/>
          </a:prstGeom>
        </p:spPr>
      </p:pic>
      <p:pic>
        <p:nvPicPr>
          <p:cNvPr id="48" name="Picture 47" descr="Icon&#10;&#10;Description automatically generated">
            <a:extLst>
              <a:ext uri="{FF2B5EF4-FFF2-40B4-BE49-F238E27FC236}">
                <a16:creationId xmlns:a16="http://schemas.microsoft.com/office/drawing/2014/main" id="{564D51C3-801B-6149-876B-7A1E3CC9B88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07" b="26923"/>
          <a:stretch/>
        </p:blipFill>
        <p:spPr>
          <a:xfrm rot="19724879">
            <a:off x="1117868" y="4178000"/>
            <a:ext cx="1066553" cy="655061"/>
          </a:xfrm>
          <a:prstGeom prst="rect">
            <a:avLst/>
          </a:prstGeom>
        </p:spPr>
      </p:pic>
      <p:pic>
        <p:nvPicPr>
          <p:cNvPr id="49" name="Picture 48" descr="A picture containing icon&#10;&#10;Description automatically generated">
            <a:extLst>
              <a:ext uri="{FF2B5EF4-FFF2-40B4-BE49-F238E27FC236}">
                <a16:creationId xmlns:a16="http://schemas.microsoft.com/office/drawing/2014/main" id="{17480F82-35B0-314F-9FD7-50FA8B92BD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26" b="23718"/>
          <a:stretch/>
        </p:blipFill>
        <p:spPr>
          <a:xfrm rot="19724879">
            <a:off x="1975098" y="4784375"/>
            <a:ext cx="1066553" cy="623224"/>
          </a:xfrm>
          <a:prstGeom prst="rect">
            <a:avLst/>
          </a:prstGeom>
        </p:spPr>
      </p:pic>
      <p:pic>
        <p:nvPicPr>
          <p:cNvPr id="50" name="Picture 49" descr="A picture containing icon&#10;&#10;Description automatically generated">
            <a:extLst>
              <a:ext uri="{FF2B5EF4-FFF2-40B4-BE49-F238E27FC236}">
                <a16:creationId xmlns:a16="http://schemas.microsoft.com/office/drawing/2014/main" id="{0B229710-B1AF-2D4E-AA32-EACDDBDF503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80" b="27165"/>
          <a:stretch/>
        </p:blipFill>
        <p:spPr>
          <a:xfrm rot="19724879">
            <a:off x="2588325" y="3632433"/>
            <a:ext cx="1066553" cy="594555"/>
          </a:xfrm>
          <a:prstGeom prst="rect">
            <a:avLst/>
          </a:prstGeom>
        </p:spPr>
      </p:pic>
      <p:pic>
        <p:nvPicPr>
          <p:cNvPr id="51" name="Picture 50" descr="A picture containing icon&#10;&#10;Description automatically generated">
            <a:extLst>
              <a:ext uri="{FF2B5EF4-FFF2-40B4-BE49-F238E27FC236}">
                <a16:creationId xmlns:a16="http://schemas.microsoft.com/office/drawing/2014/main" id="{B8053E89-EBB3-B04F-A270-1C187D3108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80" b="27165"/>
          <a:stretch/>
        </p:blipFill>
        <p:spPr>
          <a:xfrm rot="19724879">
            <a:off x="1097924" y="5140176"/>
            <a:ext cx="1066553" cy="594555"/>
          </a:xfrm>
          <a:prstGeom prst="rect">
            <a:avLst/>
          </a:prstGeom>
        </p:spPr>
      </p:pic>
      <p:pic>
        <p:nvPicPr>
          <p:cNvPr id="52" name="Picture 51" descr="Icon&#10;&#10;Description automatically generated">
            <a:extLst>
              <a:ext uri="{FF2B5EF4-FFF2-40B4-BE49-F238E27FC236}">
                <a16:creationId xmlns:a16="http://schemas.microsoft.com/office/drawing/2014/main" id="{57019224-8817-9040-BEF7-BEE70447E5E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07" b="26923"/>
          <a:stretch/>
        </p:blipFill>
        <p:spPr>
          <a:xfrm rot="19724879">
            <a:off x="2984334" y="4024659"/>
            <a:ext cx="1066553" cy="655061"/>
          </a:xfrm>
          <a:prstGeom prst="rect">
            <a:avLst/>
          </a:prstGeom>
        </p:spPr>
      </p:pic>
      <p:pic>
        <p:nvPicPr>
          <p:cNvPr id="53" name="Picture 52" descr="A picture containing icon&#10;&#10;Description automatically generated">
            <a:extLst>
              <a:ext uri="{FF2B5EF4-FFF2-40B4-BE49-F238E27FC236}">
                <a16:creationId xmlns:a16="http://schemas.microsoft.com/office/drawing/2014/main" id="{9A23770E-50FE-9949-A291-35934C035E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80" b="27165"/>
          <a:stretch/>
        </p:blipFill>
        <p:spPr>
          <a:xfrm rot="19724879">
            <a:off x="1762185" y="3532885"/>
            <a:ext cx="1066553" cy="594555"/>
          </a:xfrm>
          <a:prstGeom prst="rect">
            <a:avLst/>
          </a:prstGeom>
        </p:spPr>
      </p:pic>
      <p:pic>
        <p:nvPicPr>
          <p:cNvPr id="54" name="Picture 53" descr="A picture containing icon&#10;&#10;Description automatically generated">
            <a:extLst>
              <a:ext uri="{FF2B5EF4-FFF2-40B4-BE49-F238E27FC236}">
                <a16:creationId xmlns:a16="http://schemas.microsoft.com/office/drawing/2014/main" id="{CACDBB8F-4462-5241-AEDA-D4FA5301BE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26" b="23718"/>
          <a:stretch/>
        </p:blipFill>
        <p:spPr>
          <a:xfrm rot="19724879">
            <a:off x="1892347" y="4090400"/>
            <a:ext cx="1066553" cy="623224"/>
          </a:xfrm>
          <a:prstGeom prst="rect">
            <a:avLst/>
          </a:prstGeom>
        </p:spPr>
      </p:pic>
      <p:pic>
        <p:nvPicPr>
          <p:cNvPr id="55" name="Picture 54" descr="Icon&#10;&#10;Description automatically generated">
            <a:extLst>
              <a:ext uri="{FF2B5EF4-FFF2-40B4-BE49-F238E27FC236}">
                <a16:creationId xmlns:a16="http://schemas.microsoft.com/office/drawing/2014/main" id="{EFFE4416-0DB1-CD40-B1D6-2D0DDB7663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07" b="26923"/>
          <a:stretch/>
        </p:blipFill>
        <p:spPr>
          <a:xfrm rot="19724879">
            <a:off x="1224612" y="3665522"/>
            <a:ext cx="1066553" cy="655061"/>
          </a:xfrm>
          <a:prstGeom prst="rect">
            <a:avLst/>
          </a:prstGeom>
        </p:spPr>
      </p:pic>
      <p:pic>
        <p:nvPicPr>
          <p:cNvPr id="56" name="Picture 55" descr="A picture containing icon&#10;&#10;Description automatically generated">
            <a:extLst>
              <a:ext uri="{FF2B5EF4-FFF2-40B4-BE49-F238E27FC236}">
                <a16:creationId xmlns:a16="http://schemas.microsoft.com/office/drawing/2014/main" id="{A5CC86B4-677E-2D4B-AE55-CB945D04192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26" b="23718"/>
          <a:stretch/>
        </p:blipFill>
        <p:spPr>
          <a:xfrm rot="19724879">
            <a:off x="2263500" y="3456332"/>
            <a:ext cx="1066553" cy="623224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7DE24487-6236-4848-8D84-E48C54BDF5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0419" y="801799"/>
            <a:ext cx="1828959" cy="15180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738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775"/>
    </mc:Choice>
    <mc:Fallback xmlns="">
      <p:transition spd="slow" advTm="48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4.07407E-6 L 0.31282 -0.105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41" y="-525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-3.33333E-6 L 0.3516 -0.0807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0" y="-405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9487E-6 4.44444E-6 L 0.57084 -0.0682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42" y="-34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3.33333E-6 L 0.3593 -0.0969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5" y="-486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9487E-6 -7.40741E-7 L 0.40705 -0.1585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3" y="-794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0.68654 -0.0518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27" y="-259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7692E-6 4.44444E-6 L 0.18077 -0.0414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8" y="-208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9487E-6 1.85185E-6 L 0.43285 -0.0287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35" y="-143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79E-6 4.44444E-6 L 0.51458 -0.13264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1" y="-664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-2.96296E-6 L 0.34583 -0.0907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92" y="-453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0.32308 0.0289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4" y="143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4.07407E-6 L 0.50401 -0.0863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92" y="-432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3.7037E-6 L 0.20865 0.0347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33" y="173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-2.22222E-6 L 0.3226 -0.0071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22" y="-37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-3.7037E-6 L 0.45753 0.0051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69" y="255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1.11111E-6 L 0.22548 0.0449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66" y="224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1.85185E-6 L 0.4524 0.0347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12" y="173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9487E-6 -3.7037E-7 L 0.59055 0.0657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9" y="328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0.69215 0.088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9" y="439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4 -0.00625 L 0.31042 0.06782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53" y="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238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864"/>
    </mc:Choice>
    <mc:Fallback xmlns="">
      <p:transition spd="slow" advTm="33864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967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25"/>
    </mc:Choice>
    <mc:Fallback xmlns="">
      <p:transition spd="slow" advTm="8225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3|1|1.7|1.5|0.8|0.8|2|0.9|1.1|1.7|0.8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3|2.7|2.1|9.5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8|1.3|1|9.3|5.1|1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|1.3|0.7|6.8|9.5|0.9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</TotalTime>
  <Words>0</Words>
  <Application>Microsoft Macintosh PowerPoint</Application>
  <PresentationFormat>A4 Paper (210x297 mm)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92</cp:revision>
  <dcterms:created xsi:type="dcterms:W3CDTF">2020-12-14T12:06:57Z</dcterms:created>
  <dcterms:modified xsi:type="dcterms:W3CDTF">2021-03-01T16:48:48Z</dcterms:modified>
</cp:coreProperties>
</file>