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2" r:id="rId4"/>
  </p:sldMasterIdLst>
  <p:notesMasterIdLst>
    <p:notesMasterId r:id="rId16"/>
  </p:notesMasterIdLst>
  <p:handoutMasterIdLst>
    <p:handoutMasterId r:id="rId17"/>
  </p:handoutMasterIdLst>
  <p:sldIdLst>
    <p:sldId id="287" r:id="rId5"/>
    <p:sldId id="282" r:id="rId6"/>
    <p:sldId id="283" r:id="rId7"/>
    <p:sldId id="277" r:id="rId8"/>
    <p:sldId id="278" r:id="rId9"/>
    <p:sldId id="276" r:id="rId10"/>
    <p:sldId id="279" r:id="rId11"/>
    <p:sldId id="280" r:id="rId12"/>
    <p:sldId id="284" r:id="rId13"/>
    <p:sldId id="285" r:id="rId14"/>
    <p:sldId id="286" r:id="rId15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434" userDrawn="1">
          <p15:clr>
            <a:srgbClr val="A4A3A4"/>
          </p15:clr>
        </p15:guide>
        <p15:guide id="2" pos="484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E3A63"/>
    <a:srgbClr val="FF2F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6491"/>
    <p:restoredTop sz="94665"/>
  </p:normalViewPr>
  <p:slideViewPr>
    <p:cSldViewPr snapToGrid="0" snapToObjects="1">
      <p:cViewPr varScale="1">
        <p:scale>
          <a:sx n="107" d="100"/>
          <a:sy n="107" d="100"/>
        </p:scale>
        <p:origin x="1200" y="60"/>
      </p:cViewPr>
      <p:guideLst>
        <p:guide orient="horz" pos="1434"/>
        <p:guide pos="484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mes Clegg" userId="c6df1435-7a36-4b38-be4d-16e68e91152f" providerId="ADAL" clId="{0773B100-4894-480C-84AA-F63CE866F73B}"/>
    <pc:docChg chg="custSel modSld">
      <pc:chgData name="James Clegg" userId="c6df1435-7a36-4b38-be4d-16e68e91152f" providerId="ADAL" clId="{0773B100-4894-480C-84AA-F63CE866F73B}" dt="2021-03-19T14:29:44.557" v="11"/>
      <pc:docMkLst>
        <pc:docMk/>
      </pc:docMkLst>
      <pc:sldChg chg="delSp modTransition delAnim">
        <pc:chgData name="James Clegg" userId="c6df1435-7a36-4b38-be4d-16e68e91152f" providerId="ADAL" clId="{0773B100-4894-480C-84AA-F63CE866F73B}" dt="2021-03-19T14:29:44.557" v="11"/>
        <pc:sldMkLst>
          <pc:docMk/>
          <pc:sldMk cId="3839055105" sldId="276"/>
        </pc:sldMkLst>
        <pc:picChg chg="del">
          <ac:chgData name="James Clegg" userId="c6df1435-7a36-4b38-be4d-16e68e91152f" providerId="ADAL" clId="{0773B100-4894-480C-84AA-F63CE866F73B}" dt="2021-03-19T14:29:20.424" v="5" actId="478"/>
          <ac:picMkLst>
            <pc:docMk/>
            <pc:sldMk cId="3839055105" sldId="276"/>
            <ac:picMk id="7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0773B100-4894-480C-84AA-F63CE866F73B}" dt="2021-03-19T14:29:44.557" v="11"/>
        <pc:sldMkLst>
          <pc:docMk/>
          <pc:sldMk cId="1487577350" sldId="277"/>
        </pc:sldMkLst>
        <pc:picChg chg="del">
          <ac:chgData name="James Clegg" userId="c6df1435-7a36-4b38-be4d-16e68e91152f" providerId="ADAL" clId="{0773B100-4894-480C-84AA-F63CE866F73B}" dt="2021-03-19T14:28:50.111" v="3" actId="478"/>
          <ac:picMkLst>
            <pc:docMk/>
            <pc:sldMk cId="1487577350" sldId="277"/>
            <ac:picMk id="7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0773B100-4894-480C-84AA-F63CE866F73B}" dt="2021-03-19T14:29:44.557" v="11"/>
        <pc:sldMkLst>
          <pc:docMk/>
          <pc:sldMk cId="501103630" sldId="278"/>
        </pc:sldMkLst>
        <pc:picChg chg="del">
          <ac:chgData name="James Clegg" userId="c6df1435-7a36-4b38-be4d-16e68e91152f" providerId="ADAL" clId="{0773B100-4894-480C-84AA-F63CE866F73B}" dt="2021-03-19T14:28:52.655" v="4" actId="478"/>
          <ac:picMkLst>
            <pc:docMk/>
            <pc:sldMk cId="501103630" sldId="278"/>
            <ac:picMk id="2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0773B100-4894-480C-84AA-F63CE866F73B}" dt="2021-03-19T14:29:44.557" v="11"/>
        <pc:sldMkLst>
          <pc:docMk/>
          <pc:sldMk cId="3868862521" sldId="279"/>
        </pc:sldMkLst>
        <pc:picChg chg="del">
          <ac:chgData name="James Clegg" userId="c6df1435-7a36-4b38-be4d-16e68e91152f" providerId="ADAL" clId="{0773B100-4894-480C-84AA-F63CE866F73B}" dt="2021-03-19T14:29:25.016" v="6" actId="478"/>
          <ac:picMkLst>
            <pc:docMk/>
            <pc:sldMk cId="3868862521" sldId="279"/>
            <ac:picMk id="4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0773B100-4894-480C-84AA-F63CE866F73B}" dt="2021-03-19T14:29:44.557" v="11"/>
        <pc:sldMkLst>
          <pc:docMk/>
          <pc:sldMk cId="2316359974" sldId="280"/>
        </pc:sldMkLst>
        <pc:picChg chg="del">
          <ac:chgData name="James Clegg" userId="c6df1435-7a36-4b38-be4d-16e68e91152f" providerId="ADAL" clId="{0773B100-4894-480C-84AA-F63CE866F73B}" dt="2021-03-19T14:29:28.849" v="7" actId="478"/>
          <ac:picMkLst>
            <pc:docMk/>
            <pc:sldMk cId="2316359974" sldId="280"/>
            <ac:picMk id="4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0773B100-4894-480C-84AA-F63CE866F73B}" dt="2021-03-19T14:29:44.557" v="11"/>
        <pc:sldMkLst>
          <pc:docMk/>
          <pc:sldMk cId="1505889512" sldId="282"/>
        </pc:sldMkLst>
        <pc:picChg chg="del">
          <ac:chgData name="James Clegg" userId="c6df1435-7a36-4b38-be4d-16e68e91152f" providerId="ADAL" clId="{0773B100-4894-480C-84AA-F63CE866F73B}" dt="2021-03-19T14:28:43.678" v="1" actId="478"/>
          <ac:picMkLst>
            <pc:docMk/>
            <pc:sldMk cId="1505889512" sldId="282"/>
            <ac:picMk id="8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0773B100-4894-480C-84AA-F63CE866F73B}" dt="2021-03-19T14:29:44.557" v="11"/>
        <pc:sldMkLst>
          <pc:docMk/>
          <pc:sldMk cId="2134993181" sldId="283"/>
        </pc:sldMkLst>
        <pc:picChg chg="del">
          <ac:chgData name="James Clegg" userId="c6df1435-7a36-4b38-be4d-16e68e91152f" providerId="ADAL" clId="{0773B100-4894-480C-84AA-F63CE866F73B}" dt="2021-03-19T14:28:46.606" v="2" actId="478"/>
          <ac:picMkLst>
            <pc:docMk/>
            <pc:sldMk cId="2134993181" sldId="283"/>
            <ac:picMk id="13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0773B100-4894-480C-84AA-F63CE866F73B}" dt="2021-03-19T14:29:44.557" v="11"/>
        <pc:sldMkLst>
          <pc:docMk/>
          <pc:sldMk cId="1023108042" sldId="284"/>
        </pc:sldMkLst>
        <pc:picChg chg="del">
          <ac:chgData name="James Clegg" userId="c6df1435-7a36-4b38-be4d-16e68e91152f" providerId="ADAL" clId="{0773B100-4894-480C-84AA-F63CE866F73B}" dt="2021-03-19T14:29:31.172" v="8" actId="478"/>
          <ac:picMkLst>
            <pc:docMk/>
            <pc:sldMk cId="1023108042" sldId="284"/>
            <ac:picMk id="3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0773B100-4894-480C-84AA-F63CE866F73B}" dt="2021-03-19T14:29:44.557" v="11"/>
        <pc:sldMkLst>
          <pc:docMk/>
          <pc:sldMk cId="2845170978" sldId="285"/>
        </pc:sldMkLst>
        <pc:picChg chg="del">
          <ac:chgData name="James Clegg" userId="c6df1435-7a36-4b38-be4d-16e68e91152f" providerId="ADAL" clId="{0773B100-4894-480C-84AA-F63CE866F73B}" dt="2021-03-19T14:29:35.822" v="9" actId="478"/>
          <ac:picMkLst>
            <pc:docMk/>
            <pc:sldMk cId="2845170978" sldId="285"/>
            <ac:picMk id="3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0773B100-4894-480C-84AA-F63CE866F73B}" dt="2021-03-19T14:29:44.557" v="11"/>
        <pc:sldMkLst>
          <pc:docMk/>
          <pc:sldMk cId="3906368766" sldId="286"/>
        </pc:sldMkLst>
        <pc:picChg chg="del">
          <ac:chgData name="James Clegg" userId="c6df1435-7a36-4b38-be4d-16e68e91152f" providerId="ADAL" clId="{0773B100-4894-480C-84AA-F63CE866F73B}" dt="2021-03-19T14:29:38.628" v="10" actId="478"/>
          <ac:picMkLst>
            <pc:docMk/>
            <pc:sldMk cId="3906368766" sldId="286"/>
            <ac:picMk id="2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0773B100-4894-480C-84AA-F63CE866F73B}" dt="2021-03-19T14:29:44.557" v="11"/>
        <pc:sldMkLst>
          <pc:docMk/>
          <pc:sldMk cId="3742386990" sldId="287"/>
        </pc:sldMkLst>
        <pc:picChg chg="del">
          <ac:chgData name="James Clegg" userId="c6df1435-7a36-4b38-be4d-16e68e91152f" providerId="ADAL" clId="{0773B100-4894-480C-84AA-F63CE866F73B}" dt="2021-03-19T14:28:40.579" v="0" actId="478"/>
          <ac:picMkLst>
            <pc:docMk/>
            <pc:sldMk cId="3742386990" sldId="287"/>
            <ac:picMk id="8" creationId="{4287357E-6609-4A77-BE95-13DC2FA128A8}"/>
          </ac:picMkLst>
        </pc:picChg>
      </pc:sldChg>
    </pc:docChg>
  </pc:docChgLst>
  <pc:docChgLst>
    <pc:chgData name="James Clegg" userId="c6df1435-7a36-4b38-be4d-16e68e91152f" providerId="ADAL" clId="{E8022FD3-977C-4FBA-9B29-F91C0094A333}"/>
    <pc:docChg chg="delSld modSld">
      <pc:chgData name="James Clegg" userId="c6df1435-7a36-4b38-be4d-16e68e91152f" providerId="ADAL" clId="{E8022FD3-977C-4FBA-9B29-F91C0094A333}" dt="2021-03-19T14:18:18.115" v="6"/>
      <pc:docMkLst>
        <pc:docMk/>
      </pc:docMkLst>
      <pc:sldChg chg="del">
        <pc:chgData name="James Clegg" userId="c6df1435-7a36-4b38-be4d-16e68e91152f" providerId="ADAL" clId="{E8022FD3-977C-4FBA-9B29-F91C0094A333}" dt="2021-03-19T14:17:31.090" v="1" actId="2696"/>
        <pc:sldMkLst>
          <pc:docMk/>
          <pc:sldMk cId="593140160" sldId="274"/>
        </pc:sldMkLst>
      </pc:sldChg>
      <pc:sldChg chg="addSp modTransition modAnim">
        <pc:chgData name="James Clegg" userId="c6df1435-7a36-4b38-be4d-16e68e91152f" providerId="ADAL" clId="{E8022FD3-977C-4FBA-9B29-F91C0094A333}" dt="2021-03-19T14:18:18.115" v="6"/>
        <pc:sldMkLst>
          <pc:docMk/>
          <pc:sldMk cId="3742386990" sldId="287"/>
        </pc:sldMkLst>
        <pc:picChg chg="add">
          <ac:chgData name="James Clegg" userId="c6df1435-7a36-4b38-be4d-16e68e91152f" providerId="ADAL" clId="{E8022FD3-977C-4FBA-9B29-F91C0094A333}" dt="2021-03-19T14:17:27.929" v="0"/>
          <ac:picMkLst>
            <pc:docMk/>
            <pc:sldMk cId="3742386990" sldId="287"/>
            <ac:picMk id="8" creationId="{4287357E-6609-4A77-BE95-13DC2FA128A8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0971D915-8582-6644-875B-2B94633B3C8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622CD14-047A-7E42-B524-607D12335F6A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5CA628-D126-F64B-838A-64719E1DCC39}" type="datetimeFigureOut">
              <a:rPr lang="en-US" smtClean="0"/>
              <a:t>3/19/2021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8496EDD-CA96-114E-A009-CB496466E1E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FB29E1E-2ADD-C94B-8CD9-9C7A4985053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03202C-ABD8-B14A-B275-107CCC49C47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0219584"/>
      </p:ext>
    </p:extLst>
  </p:cSld>
  <p:clrMap bg1="lt1" tx1="dk1" bg2="lt2" tx2="dk2" accent1="accent1" accent2="accent2" accent3="accent3" accent4="accent4" accent5="accent5" accent6="accent6" hlink="hlink" folHlink="folHlink"/>
  <p:hf sldNum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81C089-4F35-4C43-BC59-438EC1FE0F45}" type="datetimeFigureOut">
              <a:rPr lang="en-US" smtClean="0"/>
              <a:t>3/19/2021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8FBF2E-605A-DD44-BAE4-1590D24E831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3051015"/>
      </p:ext>
    </p:extLst>
  </p:cSld>
  <p:clrMap bg1="lt1" tx1="dk1" bg2="lt2" tx2="dk2" accent1="accent1" accent2="accent2" accent3="accent3" accent4="accent4" accent5="accent5" accent6="accent6" hlink="hlink" folHlink="folHlink"/>
  <p:hf sldNum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>
            <a:lum/>
          </a:blip>
          <a:srcRect/>
          <a:stretch>
            <a:fillRect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44479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3">
            <a:lum/>
          </a:blip>
          <a:srcRect/>
          <a:stretch>
            <a:fillRect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979F2A6-11CC-4D40-9892-FCE833E3A54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3999071" y="-105251"/>
            <a:ext cx="5633192" cy="8596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38582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lang="en-GB" sz="2400" b="1" i="0" kern="1200" baseline="0" dirty="0">
          <a:solidFill>
            <a:srgbClr val="1C3964"/>
          </a:solidFill>
          <a:effectLst/>
          <a:latin typeface="Bariol Bold" panose="02000506040000020003" pitchFamily="2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0.png"/><Relationship Id="rId3" Type="http://schemas.openxmlformats.org/officeDocument/2006/relationships/image" Target="../media/image12.png"/><Relationship Id="rId7" Type="http://schemas.openxmlformats.org/officeDocument/2006/relationships/image" Target="../media/image26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Relationship Id="rId6" Type="http://schemas.openxmlformats.org/officeDocument/2006/relationships/image" Target="../media/image250.png"/><Relationship Id="rId10" Type="http://schemas.openxmlformats.org/officeDocument/2006/relationships/image" Target="../media/image290.png"/><Relationship Id="rId9" Type="http://schemas.openxmlformats.org/officeDocument/2006/relationships/image" Target="../media/image280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0.png"/><Relationship Id="rId7" Type="http://schemas.openxmlformats.org/officeDocument/2006/relationships/image" Target="../media/image31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Relationship Id="rId6" Type="http://schemas.openxmlformats.org/officeDocument/2006/relationships/image" Target="../media/image300.png"/><Relationship Id="rId10" Type="http://schemas.openxmlformats.org/officeDocument/2006/relationships/image" Target="../media/image12.png"/><Relationship Id="rId9" Type="http://schemas.openxmlformats.org/officeDocument/2006/relationships/image" Target="../media/image29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png"/><Relationship Id="rId13" Type="http://schemas.openxmlformats.org/officeDocument/2006/relationships/image" Target="../media/image120.png"/><Relationship Id="rId3" Type="http://schemas.openxmlformats.org/officeDocument/2006/relationships/image" Target="../media/image8.png"/><Relationship Id="rId7" Type="http://schemas.openxmlformats.org/officeDocument/2006/relationships/image" Target="../media/image60.png"/><Relationship Id="rId12" Type="http://schemas.openxmlformats.org/officeDocument/2006/relationships/image" Target="../media/image11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11" Type="http://schemas.openxmlformats.org/officeDocument/2006/relationships/image" Target="../media/image11.png"/><Relationship Id="rId15" Type="http://schemas.openxmlformats.org/officeDocument/2006/relationships/image" Target="../media/image14.png"/><Relationship Id="rId10" Type="http://schemas.openxmlformats.org/officeDocument/2006/relationships/image" Target="../media/image90.png"/><Relationship Id="rId4" Type="http://schemas.openxmlformats.org/officeDocument/2006/relationships/image" Target="../media/image9.png"/><Relationship Id="rId9" Type="http://schemas.openxmlformats.org/officeDocument/2006/relationships/image" Target="../media/image80.png"/><Relationship Id="rId1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7" Type="http://schemas.openxmlformats.org/officeDocument/2006/relationships/image" Target="../media/image1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6" Type="http://schemas.openxmlformats.org/officeDocument/2006/relationships/image" Target="../media/image16.png"/><Relationship Id="rId5" Type="http://schemas.openxmlformats.org/officeDocument/2006/relationships/image" Target="../media/image15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7" Type="http://schemas.openxmlformats.org/officeDocument/2006/relationships/image" Target="../media/image1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9" Type="http://schemas.openxmlformats.org/officeDocument/2006/relationships/image" Target="../media/image22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7" Type="http://schemas.openxmlformats.org/officeDocument/2006/relationships/image" Target="../media/image21.png"/><Relationship Id="rId12" Type="http://schemas.openxmlformats.org/officeDocument/2006/relationships/image" Target="../media/image2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6" Type="http://schemas.openxmlformats.org/officeDocument/2006/relationships/image" Target="../media/image18.png"/><Relationship Id="rId11" Type="http://schemas.openxmlformats.org/officeDocument/2006/relationships/image" Target="../media/image27.png"/><Relationship Id="rId5" Type="http://schemas.openxmlformats.org/officeDocument/2006/relationships/image" Target="../media/image24.png"/><Relationship Id="rId10" Type="http://schemas.openxmlformats.org/officeDocument/2006/relationships/image" Target="../media/image26.png"/><Relationship Id="rId9" Type="http://schemas.openxmlformats.org/officeDocument/2006/relationships/image" Target="../media/image2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Relationship Id="rId5" Type="http://schemas.openxmlformats.org/officeDocument/2006/relationships/image" Target="../media/image12.png"/><Relationship Id="rId4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C956674-68C0-4EB0-AE22-84E907B1EBB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493" y="1522818"/>
            <a:ext cx="8882642" cy="343234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0B23FF2A-A9D8-463A-B52D-5142033CA78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60568" y="312247"/>
            <a:ext cx="2024704" cy="209956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D0AEB24-79A9-4480-B2C2-728C94E9AD4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173312">
            <a:off x="7767073" y="821990"/>
            <a:ext cx="1755981" cy="1820903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4E14960-D12F-4076-973E-04279CE04AB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371442">
            <a:off x="1016666" y="3816742"/>
            <a:ext cx="1630919" cy="1691217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AAE2DBA0-D450-484B-BE9B-75BECCB71C0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0875431">
            <a:off x="474784" y="3883102"/>
            <a:ext cx="1443761" cy="14971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238699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3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5558524" y="781285"/>
            <a:ext cx="372556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/>
              <a:t>Alex puts 5 in each nest and has 2 left over.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836447" y="817848"/>
            <a:ext cx="3917249" cy="816033"/>
            <a:chOff x="836447" y="817848"/>
            <a:chExt cx="3917249" cy="816033"/>
          </a:xfrm>
        </p:grpSpPr>
        <p:grpSp>
          <p:nvGrpSpPr>
            <p:cNvPr id="5" name="Group 4"/>
            <p:cNvGrpSpPr/>
            <p:nvPr/>
          </p:nvGrpSpPr>
          <p:grpSpPr>
            <a:xfrm>
              <a:off x="836447" y="817848"/>
              <a:ext cx="824876" cy="816033"/>
              <a:chOff x="715216" y="2803611"/>
              <a:chExt cx="824876" cy="816033"/>
            </a:xfrm>
          </p:grpSpPr>
          <p:sp>
            <p:nvSpPr>
              <p:cNvPr id="18" name="Rectangle 17"/>
              <p:cNvSpPr/>
              <p:nvPr/>
            </p:nvSpPr>
            <p:spPr>
              <a:xfrm rot="1217955">
                <a:off x="1137409" y="2812360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9" name="Rectangle 18"/>
              <p:cNvSpPr/>
              <p:nvPr/>
            </p:nvSpPr>
            <p:spPr>
              <a:xfrm rot="18916726">
                <a:off x="1146099" y="2812361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0" name="Rectangle 19"/>
              <p:cNvSpPr/>
              <p:nvPr/>
            </p:nvSpPr>
            <p:spPr>
              <a:xfrm rot="2792110">
                <a:off x="1144092" y="2888585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1" name="Rectangle 20"/>
              <p:cNvSpPr/>
              <p:nvPr/>
            </p:nvSpPr>
            <p:spPr>
              <a:xfrm rot="18762700">
                <a:off x="1054403" y="2916039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2" name="Rectangle 21"/>
              <p:cNvSpPr/>
              <p:nvPr/>
            </p:nvSpPr>
            <p:spPr>
              <a:xfrm rot="15681857">
                <a:off x="1054403" y="2854853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3" name="Rectangle 22"/>
              <p:cNvSpPr/>
              <p:nvPr/>
            </p:nvSpPr>
            <p:spPr>
              <a:xfrm rot="1217955">
                <a:off x="963350" y="2803611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4" name="Rectangle 23"/>
              <p:cNvSpPr/>
              <p:nvPr/>
            </p:nvSpPr>
            <p:spPr>
              <a:xfrm rot="1217955">
                <a:off x="1242718" y="2893193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5" name="Rectangle 24"/>
              <p:cNvSpPr/>
              <p:nvPr/>
            </p:nvSpPr>
            <p:spPr>
              <a:xfrm rot="15681857">
                <a:off x="1068820" y="2681432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grpSp>
            <p:nvGrpSpPr>
              <p:cNvPr id="4" name="Group 3"/>
              <p:cNvGrpSpPr/>
              <p:nvPr/>
            </p:nvGrpSpPr>
            <p:grpSpPr>
              <a:xfrm rot="1021673">
                <a:off x="715216" y="2810062"/>
                <a:ext cx="809689" cy="809582"/>
                <a:chOff x="377205" y="3466505"/>
                <a:chExt cx="809689" cy="809582"/>
              </a:xfrm>
            </p:grpSpPr>
            <p:sp>
              <p:nvSpPr>
                <p:cNvPr id="26" name="Rectangle 25"/>
                <p:cNvSpPr/>
                <p:nvPr/>
              </p:nvSpPr>
              <p:spPr>
                <a:xfrm rot="1217955">
                  <a:off x="784211" y="3475254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27" name="Rectangle 26"/>
                <p:cNvSpPr/>
                <p:nvPr/>
              </p:nvSpPr>
              <p:spPr>
                <a:xfrm rot="18916726">
                  <a:off x="792901" y="3475255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28" name="Rectangle 27"/>
                <p:cNvSpPr/>
                <p:nvPr/>
              </p:nvSpPr>
              <p:spPr>
                <a:xfrm rot="2792110">
                  <a:off x="790894" y="3551479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29" name="Rectangle 28"/>
                <p:cNvSpPr/>
                <p:nvPr/>
              </p:nvSpPr>
              <p:spPr>
                <a:xfrm rot="18762700">
                  <a:off x="701205" y="3578933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30" name="Rectangle 29"/>
                <p:cNvSpPr/>
                <p:nvPr/>
              </p:nvSpPr>
              <p:spPr>
                <a:xfrm rot="15681857">
                  <a:off x="701205" y="3517747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31" name="Rectangle 30"/>
                <p:cNvSpPr/>
                <p:nvPr/>
              </p:nvSpPr>
              <p:spPr>
                <a:xfrm rot="1217955">
                  <a:off x="610152" y="3466505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32" name="Rectangle 31"/>
                <p:cNvSpPr/>
                <p:nvPr/>
              </p:nvSpPr>
              <p:spPr>
                <a:xfrm rot="1217955">
                  <a:off x="889520" y="3556087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33" name="Rectangle 32"/>
                <p:cNvSpPr/>
                <p:nvPr/>
              </p:nvSpPr>
              <p:spPr>
                <a:xfrm rot="15681857">
                  <a:off x="715622" y="3344326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</p:grpSp>
        </p:grpSp>
        <p:pic>
          <p:nvPicPr>
            <p:cNvPr id="10" name="Picture 9" descr="A yellow circle on a black background&#10;&#10;Description automatically generated with medium confidence">
              <a:extLst>
                <a:ext uri="{FF2B5EF4-FFF2-40B4-BE49-F238E27FC236}">
                  <a16:creationId xmlns:a16="http://schemas.microsoft.com/office/drawing/2014/main" id="{553FFE95-6CB7-CC41-9F70-5B1334D5852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9871525">
              <a:off x="1074127" y="950091"/>
              <a:ext cx="410222" cy="468000"/>
            </a:xfrm>
            <a:prstGeom prst="rect">
              <a:avLst/>
            </a:prstGeom>
          </p:spPr>
        </p:pic>
        <p:pic>
          <p:nvPicPr>
            <p:cNvPr id="11" name="Picture 10" descr="A yellow circle on a black background&#10;&#10;Description automatically generated with medium confidence">
              <a:extLst>
                <a:ext uri="{FF2B5EF4-FFF2-40B4-BE49-F238E27FC236}">
                  <a16:creationId xmlns:a16="http://schemas.microsoft.com/office/drawing/2014/main" id="{553FFE95-6CB7-CC41-9F70-5B1334D5852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9871525">
              <a:off x="1894502" y="885045"/>
              <a:ext cx="410222" cy="468000"/>
            </a:xfrm>
            <a:prstGeom prst="rect">
              <a:avLst/>
            </a:prstGeom>
          </p:spPr>
        </p:pic>
        <p:pic>
          <p:nvPicPr>
            <p:cNvPr id="12" name="Picture 11" descr="A yellow circle on a black background&#10;&#10;Description automatically generated with medium confidence">
              <a:extLst>
                <a:ext uri="{FF2B5EF4-FFF2-40B4-BE49-F238E27FC236}">
                  <a16:creationId xmlns:a16="http://schemas.microsoft.com/office/drawing/2014/main" id="{553FFE95-6CB7-CC41-9F70-5B1334D5852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chemeClr val="accent6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 rot="2525458">
              <a:off x="1149901" y="1163101"/>
              <a:ext cx="410222" cy="468000"/>
            </a:xfrm>
            <a:prstGeom prst="rect">
              <a:avLst/>
            </a:prstGeom>
          </p:spPr>
        </p:pic>
        <p:pic>
          <p:nvPicPr>
            <p:cNvPr id="13" name="Picture 12" descr="A yellow circle on a black background&#10;&#10;Description automatically generated with medium confidence">
              <a:extLst>
                <a:ext uri="{FF2B5EF4-FFF2-40B4-BE49-F238E27FC236}">
                  <a16:creationId xmlns:a16="http://schemas.microsoft.com/office/drawing/2014/main" id="{553FFE95-6CB7-CC41-9F70-5B1334D5852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chemeClr val="accent5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 rot="19871525">
              <a:off x="1625602" y="936190"/>
              <a:ext cx="410222" cy="468000"/>
            </a:xfrm>
            <a:prstGeom prst="rect">
              <a:avLst/>
            </a:prstGeom>
          </p:spPr>
        </p:pic>
        <p:pic>
          <p:nvPicPr>
            <p:cNvPr id="14" name="Picture 13" descr="A yellow circle on a black background&#10;&#10;Description automatically generated with medium confidence">
              <a:extLst>
                <a:ext uri="{FF2B5EF4-FFF2-40B4-BE49-F238E27FC236}">
                  <a16:creationId xmlns:a16="http://schemas.microsoft.com/office/drawing/2014/main" id="{553FFE95-6CB7-CC41-9F70-5B1334D5852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9871525">
              <a:off x="1214645" y="821129"/>
              <a:ext cx="410222" cy="468000"/>
            </a:xfrm>
            <a:prstGeom prst="rect">
              <a:avLst/>
            </a:prstGeom>
          </p:spPr>
        </p:pic>
        <p:pic>
          <p:nvPicPr>
            <p:cNvPr id="16" name="Picture 15" descr="A yellow circle on a black background&#10;&#10;Description automatically generated with medium confidence">
              <a:extLst>
                <a:ext uri="{FF2B5EF4-FFF2-40B4-BE49-F238E27FC236}">
                  <a16:creationId xmlns:a16="http://schemas.microsoft.com/office/drawing/2014/main" id="{553FFE95-6CB7-CC41-9F70-5B1334D5852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chemeClr val="accent6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 rot="16409896">
              <a:off x="899649" y="805331"/>
              <a:ext cx="410222" cy="468000"/>
            </a:xfrm>
            <a:prstGeom prst="rect">
              <a:avLst/>
            </a:prstGeom>
          </p:spPr>
        </p:pic>
        <p:pic>
          <p:nvPicPr>
            <p:cNvPr id="17" name="Picture 16" descr="A yellow circle on a black background&#10;&#10;Description automatically generated with medium confidence">
              <a:extLst>
                <a:ext uri="{FF2B5EF4-FFF2-40B4-BE49-F238E27FC236}">
                  <a16:creationId xmlns:a16="http://schemas.microsoft.com/office/drawing/2014/main" id="{553FFE95-6CB7-CC41-9F70-5B1334D5852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chemeClr val="accent5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 rot="19871525">
              <a:off x="918008" y="1033635"/>
              <a:ext cx="410222" cy="468000"/>
            </a:xfrm>
            <a:prstGeom prst="rect">
              <a:avLst/>
            </a:prstGeom>
          </p:spPr>
        </p:pic>
        <mc:AlternateContent xmlns:mc="http://schemas.openxmlformats.org/markup-compatibility/2006" xmlns:a14="http://schemas.microsoft.com/office/drawing/2010/main">
          <mc:Choice Requires="a14">
            <p:sp>
              <p:nvSpPr>
                <p:cNvPr id="9" name="TextBox 8"/>
                <p:cNvSpPr txBox="1"/>
                <p:nvPr/>
              </p:nvSpPr>
              <p:spPr>
                <a:xfrm>
                  <a:off x="2377899" y="922481"/>
                  <a:ext cx="2375797" cy="52322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l"/>
                  <a:r>
                    <a:rPr lang="en-GB" sz="2800" dirty="0"/>
                    <a:t>1 </a:t>
                  </a:r>
                  <a14:m>
                    <m:oMath xmlns:m="http://schemas.openxmlformats.org/officeDocument/2006/math">
                      <m:r>
                        <a:rPr lang="en-GB" sz="2800" i="1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</m:oMath>
                  </a14:m>
                  <a:r>
                    <a:rPr lang="en-GB" sz="2800" dirty="0"/>
                    <a:t> 5 </a:t>
                  </a:r>
                  <a14:m>
                    <m:oMath xmlns:m="http://schemas.openxmlformats.org/officeDocument/2006/math">
                      <m:r>
                        <a:rPr lang="en-GB" sz="2800" i="1" dirty="0" smtClean="0">
                          <a:latin typeface="Cambria Math" panose="02040503050406030204" pitchFamily="18" charset="0"/>
                        </a:rPr>
                        <m:t>+</m:t>
                      </m:r>
                    </m:oMath>
                  </a14:m>
                  <a:r>
                    <a:rPr lang="en-GB" sz="2800" dirty="0"/>
                    <a:t> 2 </a:t>
                  </a:r>
                  <a14:m>
                    <m:oMath xmlns:m="http://schemas.openxmlformats.org/officeDocument/2006/math">
                      <m:r>
                        <a:rPr lang="en-GB" sz="2800" i="1" dirty="0" smtClean="0">
                          <a:latin typeface="Cambria Math" panose="02040503050406030204" pitchFamily="18" charset="0"/>
                        </a:rPr>
                        <m:t>=</m:t>
                      </m:r>
                    </m:oMath>
                  </a14:m>
                  <a:r>
                    <a:rPr lang="en-GB" sz="2800" dirty="0"/>
                    <a:t> 7</a:t>
                  </a:r>
                </a:p>
              </p:txBody>
            </p:sp>
          </mc:Choice>
          <mc:Fallback xmlns="">
            <p:sp>
              <p:nvSpPr>
                <p:cNvPr id="9" name="TextBox 8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377899" y="922481"/>
                  <a:ext cx="2375797" cy="523220"/>
                </a:xfrm>
                <a:prstGeom prst="rect">
                  <a:avLst/>
                </a:prstGeom>
                <a:blipFill>
                  <a:blip r:embed="rId6"/>
                  <a:stretch>
                    <a:fillRect l="-5128" t="-10465" b="-32558"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8" name="Group 7"/>
          <p:cNvGrpSpPr/>
          <p:nvPr/>
        </p:nvGrpSpPr>
        <p:grpSpPr>
          <a:xfrm>
            <a:off x="714832" y="1729131"/>
            <a:ext cx="4690436" cy="836194"/>
            <a:chOff x="714832" y="1729131"/>
            <a:chExt cx="4690436" cy="836194"/>
          </a:xfrm>
        </p:grpSpPr>
        <p:grpSp>
          <p:nvGrpSpPr>
            <p:cNvPr id="42" name="Group 41"/>
            <p:cNvGrpSpPr/>
            <p:nvPr/>
          </p:nvGrpSpPr>
          <p:grpSpPr>
            <a:xfrm>
              <a:off x="1584427" y="1729131"/>
              <a:ext cx="824876" cy="816033"/>
              <a:chOff x="715216" y="2803611"/>
              <a:chExt cx="824876" cy="816033"/>
            </a:xfrm>
          </p:grpSpPr>
          <p:sp>
            <p:nvSpPr>
              <p:cNvPr id="43" name="Rectangle 42"/>
              <p:cNvSpPr/>
              <p:nvPr/>
            </p:nvSpPr>
            <p:spPr>
              <a:xfrm rot="1217955">
                <a:off x="1137409" y="2812360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44" name="Rectangle 43"/>
              <p:cNvSpPr/>
              <p:nvPr/>
            </p:nvSpPr>
            <p:spPr>
              <a:xfrm rot="18916726">
                <a:off x="1146099" y="2812361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45" name="Rectangle 44"/>
              <p:cNvSpPr/>
              <p:nvPr/>
            </p:nvSpPr>
            <p:spPr>
              <a:xfrm rot="2792110">
                <a:off x="1144092" y="2888585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46" name="Rectangle 45"/>
              <p:cNvSpPr/>
              <p:nvPr/>
            </p:nvSpPr>
            <p:spPr>
              <a:xfrm rot="18762700">
                <a:off x="1054403" y="2916039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47" name="Rectangle 46"/>
              <p:cNvSpPr/>
              <p:nvPr/>
            </p:nvSpPr>
            <p:spPr>
              <a:xfrm rot="15681857">
                <a:off x="1054403" y="2854853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48" name="Rectangle 47"/>
              <p:cNvSpPr/>
              <p:nvPr/>
            </p:nvSpPr>
            <p:spPr>
              <a:xfrm rot="1217955">
                <a:off x="963350" y="2803611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49" name="Rectangle 48"/>
              <p:cNvSpPr/>
              <p:nvPr/>
            </p:nvSpPr>
            <p:spPr>
              <a:xfrm rot="1217955">
                <a:off x="1242718" y="2893193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0" name="Rectangle 49"/>
              <p:cNvSpPr/>
              <p:nvPr/>
            </p:nvSpPr>
            <p:spPr>
              <a:xfrm rot="15681857">
                <a:off x="1068820" y="2681432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grpSp>
            <p:nvGrpSpPr>
              <p:cNvPr id="51" name="Group 50"/>
              <p:cNvGrpSpPr/>
              <p:nvPr/>
            </p:nvGrpSpPr>
            <p:grpSpPr>
              <a:xfrm rot="1021673">
                <a:off x="715216" y="2810062"/>
                <a:ext cx="809689" cy="809582"/>
                <a:chOff x="377205" y="3466505"/>
                <a:chExt cx="809689" cy="809582"/>
              </a:xfrm>
            </p:grpSpPr>
            <p:sp>
              <p:nvSpPr>
                <p:cNvPr id="52" name="Rectangle 51"/>
                <p:cNvSpPr/>
                <p:nvPr/>
              </p:nvSpPr>
              <p:spPr>
                <a:xfrm rot="1217955">
                  <a:off x="784211" y="3475254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53" name="Rectangle 52"/>
                <p:cNvSpPr/>
                <p:nvPr/>
              </p:nvSpPr>
              <p:spPr>
                <a:xfrm rot="18916726">
                  <a:off x="792901" y="3475255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54" name="Rectangle 53"/>
                <p:cNvSpPr/>
                <p:nvPr/>
              </p:nvSpPr>
              <p:spPr>
                <a:xfrm rot="2792110">
                  <a:off x="790894" y="3551479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55" name="Rectangle 54"/>
                <p:cNvSpPr/>
                <p:nvPr/>
              </p:nvSpPr>
              <p:spPr>
                <a:xfrm rot="18762700">
                  <a:off x="701205" y="3578933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56" name="Rectangle 55"/>
                <p:cNvSpPr/>
                <p:nvPr/>
              </p:nvSpPr>
              <p:spPr>
                <a:xfrm rot="15681857">
                  <a:off x="701205" y="3517747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57" name="Rectangle 56"/>
                <p:cNvSpPr/>
                <p:nvPr/>
              </p:nvSpPr>
              <p:spPr>
                <a:xfrm rot="1217955">
                  <a:off x="610152" y="3466505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58" name="Rectangle 57"/>
                <p:cNvSpPr/>
                <p:nvPr/>
              </p:nvSpPr>
              <p:spPr>
                <a:xfrm rot="1217955">
                  <a:off x="889520" y="3556087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59" name="Rectangle 58"/>
                <p:cNvSpPr/>
                <p:nvPr/>
              </p:nvSpPr>
              <p:spPr>
                <a:xfrm rot="15681857">
                  <a:off x="715622" y="3344326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</p:grpSp>
        </p:grpSp>
        <p:pic>
          <p:nvPicPr>
            <p:cNvPr id="60" name="Picture 59" descr="A yellow circle on a black background&#10;&#10;Description automatically generated with medium confidence">
              <a:extLst>
                <a:ext uri="{FF2B5EF4-FFF2-40B4-BE49-F238E27FC236}">
                  <a16:creationId xmlns:a16="http://schemas.microsoft.com/office/drawing/2014/main" id="{553FFE95-6CB7-CC41-9F70-5B1334D5852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9871525">
              <a:off x="1822107" y="1861374"/>
              <a:ext cx="410222" cy="468000"/>
            </a:xfrm>
            <a:prstGeom prst="rect">
              <a:avLst/>
            </a:prstGeom>
          </p:spPr>
        </p:pic>
        <p:pic>
          <p:nvPicPr>
            <p:cNvPr id="61" name="Picture 60" descr="A yellow circle on a black background&#10;&#10;Description automatically generated with medium confidence">
              <a:extLst>
                <a:ext uri="{FF2B5EF4-FFF2-40B4-BE49-F238E27FC236}">
                  <a16:creationId xmlns:a16="http://schemas.microsoft.com/office/drawing/2014/main" id="{553FFE95-6CB7-CC41-9F70-5B1334D5852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9871525">
              <a:off x="2642482" y="1796328"/>
              <a:ext cx="410222" cy="468000"/>
            </a:xfrm>
            <a:prstGeom prst="rect">
              <a:avLst/>
            </a:prstGeom>
          </p:spPr>
        </p:pic>
        <p:pic>
          <p:nvPicPr>
            <p:cNvPr id="62" name="Picture 61" descr="A yellow circle on a black background&#10;&#10;Description automatically generated with medium confidence">
              <a:extLst>
                <a:ext uri="{FF2B5EF4-FFF2-40B4-BE49-F238E27FC236}">
                  <a16:creationId xmlns:a16="http://schemas.microsoft.com/office/drawing/2014/main" id="{553FFE95-6CB7-CC41-9F70-5B1334D5852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chemeClr val="accent6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 rot="2525458">
              <a:off x="1897881" y="2074384"/>
              <a:ext cx="410222" cy="468000"/>
            </a:xfrm>
            <a:prstGeom prst="rect">
              <a:avLst/>
            </a:prstGeom>
          </p:spPr>
        </p:pic>
        <p:pic>
          <p:nvPicPr>
            <p:cNvPr id="63" name="Picture 62" descr="A yellow circle on a black background&#10;&#10;Description automatically generated with medium confidence">
              <a:extLst>
                <a:ext uri="{FF2B5EF4-FFF2-40B4-BE49-F238E27FC236}">
                  <a16:creationId xmlns:a16="http://schemas.microsoft.com/office/drawing/2014/main" id="{553FFE95-6CB7-CC41-9F70-5B1334D5852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chemeClr val="accent5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 rot="19871525">
              <a:off x="2373582" y="1847473"/>
              <a:ext cx="410222" cy="468000"/>
            </a:xfrm>
            <a:prstGeom prst="rect">
              <a:avLst/>
            </a:prstGeom>
          </p:spPr>
        </p:pic>
        <p:pic>
          <p:nvPicPr>
            <p:cNvPr id="64" name="Picture 63" descr="A yellow circle on a black background&#10;&#10;Description automatically generated with medium confidence">
              <a:extLst>
                <a:ext uri="{FF2B5EF4-FFF2-40B4-BE49-F238E27FC236}">
                  <a16:creationId xmlns:a16="http://schemas.microsoft.com/office/drawing/2014/main" id="{553FFE95-6CB7-CC41-9F70-5B1334D5852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9871525">
              <a:off x="1962625" y="1732412"/>
              <a:ext cx="410222" cy="468000"/>
            </a:xfrm>
            <a:prstGeom prst="rect">
              <a:avLst/>
            </a:prstGeom>
          </p:spPr>
        </p:pic>
        <p:pic>
          <p:nvPicPr>
            <p:cNvPr id="65" name="Picture 64" descr="A yellow circle on a black background&#10;&#10;Description automatically generated with medium confidence">
              <a:extLst>
                <a:ext uri="{FF2B5EF4-FFF2-40B4-BE49-F238E27FC236}">
                  <a16:creationId xmlns:a16="http://schemas.microsoft.com/office/drawing/2014/main" id="{553FFE95-6CB7-CC41-9F70-5B1334D5852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chemeClr val="accent6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 rot="16409896">
              <a:off x="1647629" y="1716614"/>
              <a:ext cx="410222" cy="468000"/>
            </a:xfrm>
            <a:prstGeom prst="rect">
              <a:avLst/>
            </a:prstGeom>
          </p:spPr>
        </p:pic>
        <p:pic>
          <p:nvPicPr>
            <p:cNvPr id="66" name="Picture 65" descr="A yellow circle on a black background&#10;&#10;Description automatically generated with medium confidence">
              <a:extLst>
                <a:ext uri="{FF2B5EF4-FFF2-40B4-BE49-F238E27FC236}">
                  <a16:creationId xmlns:a16="http://schemas.microsoft.com/office/drawing/2014/main" id="{553FFE95-6CB7-CC41-9F70-5B1334D5852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chemeClr val="accent5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 rot="19871525">
              <a:off x="1665988" y="1944918"/>
              <a:ext cx="410222" cy="468000"/>
            </a:xfrm>
            <a:prstGeom prst="rect">
              <a:avLst/>
            </a:prstGeom>
          </p:spPr>
        </p:pic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7" name="TextBox 66"/>
                <p:cNvSpPr txBox="1"/>
                <p:nvPr/>
              </p:nvSpPr>
              <p:spPr>
                <a:xfrm>
                  <a:off x="3029471" y="1785509"/>
                  <a:ext cx="2375797" cy="52322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l"/>
                  <a:r>
                    <a:rPr lang="en-GB" sz="2800" dirty="0"/>
                    <a:t>2 </a:t>
                  </a:r>
                  <a14:m>
                    <m:oMath xmlns:m="http://schemas.openxmlformats.org/officeDocument/2006/math">
                      <m:r>
                        <a:rPr lang="en-GB" sz="2800" i="1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</m:oMath>
                  </a14:m>
                  <a:r>
                    <a:rPr lang="en-GB" sz="2800" dirty="0"/>
                    <a:t> 5 </a:t>
                  </a:r>
                  <a14:m>
                    <m:oMath xmlns:m="http://schemas.openxmlformats.org/officeDocument/2006/math">
                      <m:r>
                        <a:rPr lang="en-GB" sz="2800" i="1" dirty="0" smtClean="0">
                          <a:latin typeface="Cambria Math" panose="02040503050406030204" pitchFamily="18" charset="0"/>
                        </a:rPr>
                        <m:t>+</m:t>
                      </m:r>
                    </m:oMath>
                  </a14:m>
                  <a:r>
                    <a:rPr lang="en-GB" sz="2800" dirty="0"/>
                    <a:t> 2 </a:t>
                  </a:r>
                  <a14:m>
                    <m:oMath xmlns:m="http://schemas.openxmlformats.org/officeDocument/2006/math">
                      <m:r>
                        <a:rPr lang="en-GB" sz="2800" i="1" dirty="0" smtClean="0">
                          <a:latin typeface="Cambria Math" panose="02040503050406030204" pitchFamily="18" charset="0"/>
                        </a:rPr>
                        <m:t>=</m:t>
                      </m:r>
                    </m:oMath>
                  </a14:m>
                  <a:r>
                    <a:rPr lang="en-GB" sz="2800" dirty="0"/>
                    <a:t> 12</a:t>
                  </a:r>
                </a:p>
              </p:txBody>
            </p:sp>
          </mc:Choice>
          <mc:Fallback xmlns="">
            <p:sp>
              <p:nvSpPr>
                <p:cNvPr id="67" name="TextBox 66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029471" y="1785509"/>
                  <a:ext cx="2375797" cy="523220"/>
                </a:xfrm>
                <a:prstGeom prst="rect">
                  <a:avLst/>
                </a:prstGeom>
                <a:blipFill>
                  <a:blip r:embed="rId7"/>
                  <a:stretch>
                    <a:fillRect l="-5385" t="-11628" r="-3846" b="-32558"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68" name="Group 67"/>
            <p:cNvGrpSpPr/>
            <p:nvPr/>
          </p:nvGrpSpPr>
          <p:grpSpPr>
            <a:xfrm>
              <a:off x="714832" y="1749292"/>
              <a:ext cx="824876" cy="816033"/>
              <a:chOff x="715216" y="2803611"/>
              <a:chExt cx="824876" cy="816033"/>
            </a:xfrm>
          </p:grpSpPr>
          <p:sp>
            <p:nvSpPr>
              <p:cNvPr id="69" name="Rectangle 68"/>
              <p:cNvSpPr/>
              <p:nvPr/>
            </p:nvSpPr>
            <p:spPr>
              <a:xfrm rot="1217955">
                <a:off x="1137409" y="2812360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70" name="Rectangle 69"/>
              <p:cNvSpPr/>
              <p:nvPr/>
            </p:nvSpPr>
            <p:spPr>
              <a:xfrm rot="18916726">
                <a:off x="1146099" y="2812361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71" name="Rectangle 70"/>
              <p:cNvSpPr/>
              <p:nvPr/>
            </p:nvSpPr>
            <p:spPr>
              <a:xfrm rot="2792110">
                <a:off x="1144092" y="2888585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72" name="Rectangle 71"/>
              <p:cNvSpPr/>
              <p:nvPr/>
            </p:nvSpPr>
            <p:spPr>
              <a:xfrm rot="18762700">
                <a:off x="1054403" y="2916039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73" name="Rectangle 72"/>
              <p:cNvSpPr/>
              <p:nvPr/>
            </p:nvSpPr>
            <p:spPr>
              <a:xfrm rot="15681857">
                <a:off x="1054403" y="2854853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74" name="Rectangle 73"/>
              <p:cNvSpPr/>
              <p:nvPr/>
            </p:nvSpPr>
            <p:spPr>
              <a:xfrm rot="1217955">
                <a:off x="963350" y="2803611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75" name="Rectangle 74"/>
              <p:cNvSpPr/>
              <p:nvPr/>
            </p:nvSpPr>
            <p:spPr>
              <a:xfrm rot="1217955">
                <a:off x="1242718" y="2893193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76" name="Rectangle 75"/>
              <p:cNvSpPr/>
              <p:nvPr/>
            </p:nvSpPr>
            <p:spPr>
              <a:xfrm rot="15681857">
                <a:off x="1068820" y="2681432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grpSp>
            <p:nvGrpSpPr>
              <p:cNvPr id="77" name="Group 76"/>
              <p:cNvGrpSpPr/>
              <p:nvPr/>
            </p:nvGrpSpPr>
            <p:grpSpPr>
              <a:xfrm rot="1021673">
                <a:off x="715216" y="2810062"/>
                <a:ext cx="809689" cy="809582"/>
                <a:chOff x="377205" y="3466505"/>
                <a:chExt cx="809689" cy="809582"/>
              </a:xfrm>
            </p:grpSpPr>
            <p:sp>
              <p:nvSpPr>
                <p:cNvPr id="78" name="Rectangle 77"/>
                <p:cNvSpPr/>
                <p:nvPr/>
              </p:nvSpPr>
              <p:spPr>
                <a:xfrm rot="1217955">
                  <a:off x="784211" y="3475254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 rot="18916726">
                  <a:off x="792901" y="3475255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 rot="2792110">
                  <a:off x="790894" y="3551479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 rot="18762700">
                  <a:off x="701205" y="3578933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 rot="15681857">
                  <a:off x="701205" y="3517747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 rot="1217955">
                  <a:off x="610152" y="3466505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84" name="Rectangle 83"/>
                <p:cNvSpPr/>
                <p:nvPr/>
              </p:nvSpPr>
              <p:spPr>
                <a:xfrm rot="1217955">
                  <a:off x="889520" y="3556087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 rot="15681857">
                  <a:off x="715622" y="3344326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</p:grpSp>
        </p:grpSp>
        <p:pic>
          <p:nvPicPr>
            <p:cNvPr id="86" name="Picture 85" descr="A yellow circle on a black background&#10;&#10;Description automatically generated with medium confidence">
              <a:extLst>
                <a:ext uri="{FF2B5EF4-FFF2-40B4-BE49-F238E27FC236}">
                  <a16:creationId xmlns:a16="http://schemas.microsoft.com/office/drawing/2014/main" id="{553FFE95-6CB7-CC41-9F70-5B1334D5852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9871525">
              <a:off x="952512" y="1881535"/>
              <a:ext cx="410222" cy="468000"/>
            </a:xfrm>
            <a:prstGeom prst="rect">
              <a:avLst/>
            </a:prstGeom>
          </p:spPr>
        </p:pic>
        <p:pic>
          <p:nvPicPr>
            <p:cNvPr id="87" name="Picture 86" descr="A yellow circle on a black background&#10;&#10;Description automatically generated with medium confidence">
              <a:extLst>
                <a:ext uri="{FF2B5EF4-FFF2-40B4-BE49-F238E27FC236}">
                  <a16:creationId xmlns:a16="http://schemas.microsoft.com/office/drawing/2014/main" id="{553FFE95-6CB7-CC41-9F70-5B1334D5852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chemeClr val="accent6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 rot="2525458">
              <a:off x="1028286" y="2094545"/>
              <a:ext cx="410222" cy="468000"/>
            </a:xfrm>
            <a:prstGeom prst="rect">
              <a:avLst/>
            </a:prstGeom>
          </p:spPr>
        </p:pic>
        <p:pic>
          <p:nvPicPr>
            <p:cNvPr id="88" name="Picture 87" descr="A yellow circle on a black background&#10;&#10;Description automatically generated with medium confidence">
              <a:extLst>
                <a:ext uri="{FF2B5EF4-FFF2-40B4-BE49-F238E27FC236}">
                  <a16:creationId xmlns:a16="http://schemas.microsoft.com/office/drawing/2014/main" id="{553FFE95-6CB7-CC41-9F70-5B1334D5852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9871525">
              <a:off x="1093030" y="1752573"/>
              <a:ext cx="410222" cy="468000"/>
            </a:xfrm>
            <a:prstGeom prst="rect">
              <a:avLst/>
            </a:prstGeom>
          </p:spPr>
        </p:pic>
        <p:pic>
          <p:nvPicPr>
            <p:cNvPr id="89" name="Picture 88" descr="A yellow circle on a black background&#10;&#10;Description automatically generated with medium confidence">
              <a:extLst>
                <a:ext uri="{FF2B5EF4-FFF2-40B4-BE49-F238E27FC236}">
                  <a16:creationId xmlns:a16="http://schemas.microsoft.com/office/drawing/2014/main" id="{553FFE95-6CB7-CC41-9F70-5B1334D5852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chemeClr val="accent6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 rot="16409896">
              <a:off x="778034" y="1736775"/>
              <a:ext cx="410222" cy="468000"/>
            </a:xfrm>
            <a:prstGeom prst="rect">
              <a:avLst/>
            </a:prstGeom>
          </p:spPr>
        </p:pic>
        <p:pic>
          <p:nvPicPr>
            <p:cNvPr id="90" name="Picture 89" descr="A yellow circle on a black background&#10;&#10;Description automatically generated with medium confidence">
              <a:extLst>
                <a:ext uri="{FF2B5EF4-FFF2-40B4-BE49-F238E27FC236}">
                  <a16:creationId xmlns:a16="http://schemas.microsoft.com/office/drawing/2014/main" id="{553FFE95-6CB7-CC41-9F70-5B1334D5852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chemeClr val="accent5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 rot="19871525">
              <a:off x="796393" y="1965079"/>
              <a:ext cx="410222" cy="468000"/>
            </a:xfrm>
            <a:prstGeom prst="rect">
              <a:avLst/>
            </a:prstGeom>
          </p:spPr>
        </p:pic>
      </p:grpSp>
      <p:grpSp>
        <p:nvGrpSpPr>
          <p:cNvPr id="15" name="Group 14"/>
          <p:cNvGrpSpPr/>
          <p:nvPr/>
        </p:nvGrpSpPr>
        <p:grpSpPr>
          <a:xfrm>
            <a:off x="719322" y="2662762"/>
            <a:ext cx="5584701" cy="848047"/>
            <a:chOff x="719322" y="2662762"/>
            <a:chExt cx="5584701" cy="848047"/>
          </a:xfrm>
        </p:grpSpPr>
        <p:grpSp>
          <p:nvGrpSpPr>
            <p:cNvPr id="91" name="Group 90"/>
            <p:cNvGrpSpPr/>
            <p:nvPr/>
          </p:nvGrpSpPr>
          <p:grpSpPr>
            <a:xfrm>
              <a:off x="719322" y="2662762"/>
              <a:ext cx="824876" cy="816033"/>
              <a:chOff x="715216" y="2803611"/>
              <a:chExt cx="824876" cy="816033"/>
            </a:xfrm>
          </p:grpSpPr>
          <p:sp>
            <p:nvSpPr>
              <p:cNvPr id="92" name="Rectangle 91"/>
              <p:cNvSpPr/>
              <p:nvPr/>
            </p:nvSpPr>
            <p:spPr>
              <a:xfrm rot="1217955">
                <a:off x="1137409" y="2812360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93" name="Rectangle 92"/>
              <p:cNvSpPr/>
              <p:nvPr/>
            </p:nvSpPr>
            <p:spPr>
              <a:xfrm rot="18916726">
                <a:off x="1146099" y="2812361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94" name="Rectangle 93"/>
              <p:cNvSpPr/>
              <p:nvPr/>
            </p:nvSpPr>
            <p:spPr>
              <a:xfrm rot="2792110">
                <a:off x="1144092" y="2888585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95" name="Rectangle 94"/>
              <p:cNvSpPr/>
              <p:nvPr/>
            </p:nvSpPr>
            <p:spPr>
              <a:xfrm rot="18762700">
                <a:off x="1054403" y="2916039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96" name="Rectangle 95"/>
              <p:cNvSpPr/>
              <p:nvPr/>
            </p:nvSpPr>
            <p:spPr>
              <a:xfrm rot="15681857">
                <a:off x="1054403" y="2854853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97" name="Rectangle 96"/>
              <p:cNvSpPr/>
              <p:nvPr/>
            </p:nvSpPr>
            <p:spPr>
              <a:xfrm rot="1217955">
                <a:off x="963350" y="2803611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98" name="Rectangle 97"/>
              <p:cNvSpPr/>
              <p:nvPr/>
            </p:nvSpPr>
            <p:spPr>
              <a:xfrm rot="1217955">
                <a:off x="1242718" y="2893193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99" name="Rectangle 98"/>
              <p:cNvSpPr/>
              <p:nvPr/>
            </p:nvSpPr>
            <p:spPr>
              <a:xfrm rot="15681857">
                <a:off x="1068820" y="2681432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grpSp>
            <p:nvGrpSpPr>
              <p:cNvPr id="100" name="Group 99"/>
              <p:cNvGrpSpPr/>
              <p:nvPr/>
            </p:nvGrpSpPr>
            <p:grpSpPr>
              <a:xfrm rot="1021673">
                <a:off x="715216" y="2810062"/>
                <a:ext cx="809689" cy="809582"/>
                <a:chOff x="377205" y="3466505"/>
                <a:chExt cx="809689" cy="809582"/>
              </a:xfrm>
            </p:grpSpPr>
            <p:sp>
              <p:nvSpPr>
                <p:cNvPr id="101" name="Rectangle 100"/>
                <p:cNvSpPr/>
                <p:nvPr/>
              </p:nvSpPr>
              <p:spPr>
                <a:xfrm rot="1217955">
                  <a:off x="784211" y="3475254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102" name="Rectangle 101"/>
                <p:cNvSpPr/>
                <p:nvPr/>
              </p:nvSpPr>
              <p:spPr>
                <a:xfrm rot="18916726">
                  <a:off x="792901" y="3475255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103" name="Rectangle 102"/>
                <p:cNvSpPr/>
                <p:nvPr/>
              </p:nvSpPr>
              <p:spPr>
                <a:xfrm rot="2792110">
                  <a:off x="790894" y="3551479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104" name="Rectangle 103"/>
                <p:cNvSpPr/>
                <p:nvPr/>
              </p:nvSpPr>
              <p:spPr>
                <a:xfrm rot="18762700">
                  <a:off x="701205" y="3578933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105" name="Rectangle 104"/>
                <p:cNvSpPr/>
                <p:nvPr/>
              </p:nvSpPr>
              <p:spPr>
                <a:xfrm rot="15681857">
                  <a:off x="701205" y="3517747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106" name="Rectangle 105"/>
                <p:cNvSpPr/>
                <p:nvPr/>
              </p:nvSpPr>
              <p:spPr>
                <a:xfrm rot="1217955">
                  <a:off x="610152" y="3466505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107" name="Rectangle 106"/>
                <p:cNvSpPr/>
                <p:nvPr/>
              </p:nvSpPr>
              <p:spPr>
                <a:xfrm rot="1217955">
                  <a:off x="889520" y="3556087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 rot="15681857">
                  <a:off x="715622" y="3344326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</p:grpSp>
        </p:grpSp>
        <p:pic>
          <p:nvPicPr>
            <p:cNvPr id="109" name="Picture 108" descr="A yellow circle on a black background&#10;&#10;Description automatically generated with medium confidence">
              <a:extLst>
                <a:ext uri="{FF2B5EF4-FFF2-40B4-BE49-F238E27FC236}">
                  <a16:creationId xmlns:a16="http://schemas.microsoft.com/office/drawing/2014/main" id="{553FFE95-6CB7-CC41-9F70-5B1334D5852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9871525">
              <a:off x="957002" y="2795005"/>
              <a:ext cx="410222" cy="468000"/>
            </a:xfrm>
            <a:prstGeom prst="rect">
              <a:avLst/>
            </a:prstGeom>
          </p:spPr>
        </p:pic>
        <p:pic>
          <p:nvPicPr>
            <p:cNvPr id="110" name="Picture 109" descr="A yellow circle on a black background&#10;&#10;Description automatically generated with medium confidence">
              <a:extLst>
                <a:ext uri="{FF2B5EF4-FFF2-40B4-BE49-F238E27FC236}">
                  <a16:creationId xmlns:a16="http://schemas.microsoft.com/office/drawing/2014/main" id="{553FFE95-6CB7-CC41-9F70-5B1334D5852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chemeClr val="accent6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 rot="2525458">
              <a:off x="1032776" y="3008015"/>
              <a:ext cx="410222" cy="468000"/>
            </a:xfrm>
            <a:prstGeom prst="rect">
              <a:avLst/>
            </a:prstGeom>
          </p:spPr>
        </p:pic>
        <p:pic>
          <p:nvPicPr>
            <p:cNvPr id="111" name="Picture 110" descr="A yellow circle on a black background&#10;&#10;Description automatically generated with medium confidence">
              <a:extLst>
                <a:ext uri="{FF2B5EF4-FFF2-40B4-BE49-F238E27FC236}">
                  <a16:creationId xmlns:a16="http://schemas.microsoft.com/office/drawing/2014/main" id="{553FFE95-6CB7-CC41-9F70-5B1334D5852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9871525">
              <a:off x="1097520" y="2666043"/>
              <a:ext cx="410222" cy="468000"/>
            </a:xfrm>
            <a:prstGeom prst="rect">
              <a:avLst/>
            </a:prstGeom>
          </p:spPr>
        </p:pic>
        <p:pic>
          <p:nvPicPr>
            <p:cNvPr id="112" name="Picture 111" descr="A yellow circle on a black background&#10;&#10;Description automatically generated with medium confidence">
              <a:extLst>
                <a:ext uri="{FF2B5EF4-FFF2-40B4-BE49-F238E27FC236}">
                  <a16:creationId xmlns:a16="http://schemas.microsoft.com/office/drawing/2014/main" id="{553FFE95-6CB7-CC41-9F70-5B1334D5852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chemeClr val="accent6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 rot="16409896">
              <a:off x="782524" y="2650245"/>
              <a:ext cx="410222" cy="468000"/>
            </a:xfrm>
            <a:prstGeom prst="rect">
              <a:avLst/>
            </a:prstGeom>
          </p:spPr>
        </p:pic>
        <p:pic>
          <p:nvPicPr>
            <p:cNvPr id="113" name="Picture 112" descr="A yellow circle on a black background&#10;&#10;Description automatically generated with medium confidence">
              <a:extLst>
                <a:ext uri="{FF2B5EF4-FFF2-40B4-BE49-F238E27FC236}">
                  <a16:creationId xmlns:a16="http://schemas.microsoft.com/office/drawing/2014/main" id="{553FFE95-6CB7-CC41-9F70-5B1334D5852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chemeClr val="accent5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 rot="19871525">
              <a:off x="800883" y="2878549"/>
              <a:ext cx="410222" cy="468000"/>
            </a:xfrm>
            <a:prstGeom prst="rect">
              <a:avLst/>
            </a:prstGeom>
          </p:spPr>
        </p:pic>
        <p:grpSp>
          <p:nvGrpSpPr>
            <p:cNvPr id="114" name="Group 113"/>
            <p:cNvGrpSpPr/>
            <p:nvPr/>
          </p:nvGrpSpPr>
          <p:grpSpPr>
            <a:xfrm>
              <a:off x="2465969" y="2674615"/>
              <a:ext cx="824876" cy="816033"/>
              <a:chOff x="715216" y="2803611"/>
              <a:chExt cx="824876" cy="816033"/>
            </a:xfrm>
          </p:grpSpPr>
          <p:sp>
            <p:nvSpPr>
              <p:cNvPr id="115" name="Rectangle 114"/>
              <p:cNvSpPr/>
              <p:nvPr/>
            </p:nvSpPr>
            <p:spPr>
              <a:xfrm rot="1217955">
                <a:off x="1137409" y="2812360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16" name="Rectangle 115"/>
              <p:cNvSpPr/>
              <p:nvPr/>
            </p:nvSpPr>
            <p:spPr>
              <a:xfrm rot="18916726">
                <a:off x="1146099" y="2812361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17" name="Rectangle 116"/>
              <p:cNvSpPr/>
              <p:nvPr/>
            </p:nvSpPr>
            <p:spPr>
              <a:xfrm rot="2792110">
                <a:off x="1144092" y="2888585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18" name="Rectangle 117"/>
              <p:cNvSpPr/>
              <p:nvPr/>
            </p:nvSpPr>
            <p:spPr>
              <a:xfrm rot="18762700">
                <a:off x="1054403" y="2916039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19" name="Rectangle 118"/>
              <p:cNvSpPr/>
              <p:nvPr/>
            </p:nvSpPr>
            <p:spPr>
              <a:xfrm rot="15681857">
                <a:off x="1054403" y="2854853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20" name="Rectangle 119"/>
              <p:cNvSpPr/>
              <p:nvPr/>
            </p:nvSpPr>
            <p:spPr>
              <a:xfrm rot="1217955">
                <a:off x="963350" y="2803611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21" name="Rectangle 120"/>
              <p:cNvSpPr/>
              <p:nvPr/>
            </p:nvSpPr>
            <p:spPr>
              <a:xfrm rot="1217955">
                <a:off x="1242718" y="2893193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22" name="Rectangle 121"/>
              <p:cNvSpPr/>
              <p:nvPr/>
            </p:nvSpPr>
            <p:spPr>
              <a:xfrm rot="15681857">
                <a:off x="1068820" y="2681432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grpSp>
            <p:nvGrpSpPr>
              <p:cNvPr id="123" name="Group 122"/>
              <p:cNvGrpSpPr/>
              <p:nvPr/>
            </p:nvGrpSpPr>
            <p:grpSpPr>
              <a:xfrm rot="1021673">
                <a:off x="715216" y="2810062"/>
                <a:ext cx="809689" cy="809582"/>
                <a:chOff x="377205" y="3466505"/>
                <a:chExt cx="809689" cy="809582"/>
              </a:xfrm>
            </p:grpSpPr>
            <p:sp>
              <p:nvSpPr>
                <p:cNvPr id="124" name="Rectangle 123"/>
                <p:cNvSpPr/>
                <p:nvPr/>
              </p:nvSpPr>
              <p:spPr>
                <a:xfrm rot="1217955">
                  <a:off x="784211" y="3475254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125" name="Rectangle 124"/>
                <p:cNvSpPr/>
                <p:nvPr/>
              </p:nvSpPr>
              <p:spPr>
                <a:xfrm rot="18916726">
                  <a:off x="792901" y="3475255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126" name="Rectangle 125"/>
                <p:cNvSpPr/>
                <p:nvPr/>
              </p:nvSpPr>
              <p:spPr>
                <a:xfrm rot="2792110">
                  <a:off x="790894" y="3551479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127" name="Rectangle 126"/>
                <p:cNvSpPr/>
                <p:nvPr/>
              </p:nvSpPr>
              <p:spPr>
                <a:xfrm rot="18762700">
                  <a:off x="701205" y="3578933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128" name="Rectangle 127"/>
                <p:cNvSpPr/>
                <p:nvPr/>
              </p:nvSpPr>
              <p:spPr>
                <a:xfrm rot="15681857">
                  <a:off x="701205" y="3517747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129" name="Rectangle 128"/>
                <p:cNvSpPr/>
                <p:nvPr/>
              </p:nvSpPr>
              <p:spPr>
                <a:xfrm rot="1217955">
                  <a:off x="610152" y="3466505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130" name="Rectangle 129"/>
                <p:cNvSpPr/>
                <p:nvPr/>
              </p:nvSpPr>
              <p:spPr>
                <a:xfrm rot="1217955">
                  <a:off x="889520" y="3556087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131" name="Rectangle 130"/>
                <p:cNvSpPr/>
                <p:nvPr/>
              </p:nvSpPr>
              <p:spPr>
                <a:xfrm rot="15681857">
                  <a:off x="715622" y="3344326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</p:grpSp>
        </p:grpSp>
        <p:pic>
          <p:nvPicPr>
            <p:cNvPr id="132" name="Picture 131" descr="A yellow circle on a black background&#10;&#10;Description automatically generated with medium confidence">
              <a:extLst>
                <a:ext uri="{FF2B5EF4-FFF2-40B4-BE49-F238E27FC236}">
                  <a16:creationId xmlns:a16="http://schemas.microsoft.com/office/drawing/2014/main" id="{553FFE95-6CB7-CC41-9F70-5B1334D5852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9871525">
              <a:off x="2703649" y="2806858"/>
              <a:ext cx="410222" cy="468000"/>
            </a:xfrm>
            <a:prstGeom prst="rect">
              <a:avLst/>
            </a:prstGeom>
          </p:spPr>
        </p:pic>
        <p:pic>
          <p:nvPicPr>
            <p:cNvPr id="133" name="Picture 132" descr="A yellow circle on a black background&#10;&#10;Description automatically generated with medium confidence">
              <a:extLst>
                <a:ext uri="{FF2B5EF4-FFF2-40B4-BE49-F238E27FC236}">
                  <a16:creationId xmlns:a16="http://schemas.microsoft.com/office/drawing/2014/main" id="{553FFE95-6CB7-CC41-9F70-5B1334D5852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9871525">
              <a:off x="3524024" y="2741812"/>
              <a:ext cx="410222" cy="468000"/>
            </a:xfrm>
            <a:prstGeom prst="rect">
              <a:avLst/>
            </a:prstGeom>
          </p:spPr>
        </p:pic>
        <p:pic>
          <p:nvPicPr>
            <p:cNvPr id="134" name="Picture 133" descr="A yellow circle on a black background&#10;&#10;Description automatically generated with medium confidence">
              <a:extLst>
                <a:ext uri="{FF2B5EF4-FFF2-40B4-BE49-F238E27FC236}">
                  <a16:creationId xmlns:a16="http://schemas.microsoft.com/office/drawing/2014/main" id="{553FFE95-6CB7-CC41-9F70-5B1334D5852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chemeClr val="accent6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 rot="2525458">
              <a:off x="2779423" y="3019868"/>
              <a:ext cx="410222" cy="468000"/>
            </a:xfrm>
            <a:prstGeom prst="rect">
              <a:avLst/>
            </a:prstGeom>
          </p:spPr>
        </p:pic>
        <p:pic>
          <p:nvPicPr>
            <p:cNvPr id="135" name="Picture 134" descr="A yellow circle on a black background&#10;&#10;Description automatically generated with medium confidence">
              <a:extLst>
                <a:ext uri="{FF2B5EF4-FFF2-40B4-BE49-F238E27FC236}">
                  <a16:creationId xmlns:a16="http://schemas.microsoft.com/office/drawing/2014/main" id="{553FFE95-6CB7-CC41-9F70-5B1334D5852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chemeClr val="accent5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 rot="19871525">
              <a:off x="3255124" y="2792957"/>
              <a:ext cx="410222" cy="468000"/>
            </a:xfrm>
            <a:prstGeom prst="rect">
              <a:avLst/>
            </a:prstGeom>
          </p:spPr>
        </p:pic>
        <p:pic>
          <p:nvPicPr>
            <p:cNvPr id="136" name="Picture 135" descr="A yellow circle on a black background&#10;&#10;Description automatically generated with medium confidence">
              <a:extLst>
                <a:ext uri="{FF2B5EF4-FFF2-40B4-BE49-F238E27FC236}">
                  <a16:creationId xmlns:a16="http://schemas.microsoft.com/office/drawing/2014/main" id="{553FFE95-6CB7-CC41-9F70-5B1334D5852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9871525">
              <a:off x="2844167" y="2677896"/>
              <a:ext cx="410222" cy="468000"/>
            </a:xfrm>
            <a:prstGeom prst="rect">
              <a:avLst/>
            </a:prstGeom>
          </p:spPr>
        </p:pic>
        <p:pic>
          <p:nvPicPr>
            <p:cNvPr id="137" name="Picture 136" descr="A yellow circle on a black background&#10;&#10;Description automatically generated with medium confidence">
              <a:extLst>
                <a:ext uri="{FF2B5EF4-FFF2-40B4-BE49-F238E27FC236}">
                  <a16:creationId xmlns:a16="http://schemas.microsoft.com/office/drawing/2014/main" id="{553FFE95-6CB7-CC41-9F70-5B1334D5852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chemeClr val="accent6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 rot="16409896">
              <a:off x="2529171" y="2662098"/>
              <a:ext cx="410222" cy="468000"/>
            </a:xfrm>
            <a:prstGeom prst="rect">
              <a:avLst/>
            </a:prstGeom>
          </p:spPr>
        </p:pic>
        <p:pic>
          <p:nvPicPr>
            <p:cNvPr id="138" name="Picture 137" descr="A yellow circle on a black background&#10;&#10;Description automatically generated with medium confidence">
              <a:extLst>
                <a:ext uri="{FF2B5EF4-FFF2-40B4-BE49-F238E27FC236}">
                  <a16:creationId xmlns:a16="http://schemas.microsoft.com/office/drawing/2014/main" id="{553FFE95-6CB7-CC41-9F70-5B1334D5852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chemeClr val="accent5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 rot="19871525">
              <a:off x="2547530" y="2890402"/>
              <a:ext cx="410222" cy="468000"/>
            </a:xfrm>
            <a:prstGeom prst="rect">
              <a:avLst/>
            </a:prstGeom>
          </p:spPr>
        </p:pic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39" name="TextBox 138"/>
                <p:cNvSpPr txBox="1"/>
                <p:nvPr/>
              </p:nvSpPr>
              <p:spPr>
                <a:xfrm>
                  <a:off x="3928226" y="2730993"/>
                  <a:ext cx="2375797" cy="52322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l"/>
                  <a:r>
                    <a:rPr lang="en-GB" sz="2800" dirty="0"/>
                    <a:t>3 </a:t>
                  </a:r>
                  <a14:m>
                    <m:oMath xmlns:m="http://schemas.openxmlformats.org/officeDocument/2006/math">
                      <m:r>
                        <a:rPr lang="en-GB" sz="2800" i="1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</m:oMath>
                  </a14:m>
                  <a:r>
                    <a:rPr lang="en-GB" sz="2800" dirty="0"/>
                    <a:t> 5 </a:t>
                  </a:r>
                  <a14:m>
                    <m:oMath xmlns:m="http://schemas.openxmlformats.org/officeDocument/2006/math">
                      <m:r>
                        <a:rPr lang="en-GB" sz="2800" i="1" dirty="0" smtClean="0">
                          <a:latin typeface="Cambria Math" panose="02040503050406030204" pitchFamily="18" charset="0"/>
                        </a:rPr>
                        <m:t>+</m:t>
                      </m:r>
                    </m:oMath>
                  </a14:m>
                  <a:r>
                    <a:rPr lang="en-GB" sz="2800" dirty="0"/>
                    <a:t> 2 </a:t>
                  </a:r>
                  <a14:m>
                    <m:oMath xmlns:m="http://schemas.openxmlformats.org/officeDocument/2006/math">
                      <m:r>
                        <a:rPr lang="en-GB" sz="2800" i="1" dirty="0" smtClean="0">
                          <a:latin typeface="Cambria Math" panose="02040503050406030204" pitchFamily="18" charset="0"/>
                        </a:rPr>
                        <m:t>=</m:t>
                      </m:r>
                    </m:oMath>
                  </a14:m>
                  <a:r>
                    <a:rPr lang="en-GB" sz="2800" dirty="0"/>
                    <a:t> 17</a:t>
                  </a:r>
                </a:p>
              </p:txBody>
            </p:sp>
          </mc:Choice>
          <mc:Fallback xmlns="">
            <p:sp>
              <p:nvSpPr>
                <p:cNvPr id="139" name="TextBox 138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928226" y="2730993"/>
                  <a:ext cx="2375797" cy="523220"/>
                </a:xfrm>
                <a:prstGeom prst="rect">
                  <a:avLst/>
                </a:prstGeom>
                <a:blipFill>
                  <a:blip r:embed="rId8"/>
                  <a:stretch>
                    <a:fillRect l="-5128" t="-11628" r="-4103" b="-32558"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140" name="Group 139"/>
            <p:cNvGrpSpPr/>
            <p:nvPr/>
          </p:nvGrpSpPr>
          <p:grpSpPr>
            <a:xfrm>
              <a:off x="1596374" y="2694776"/>
              <a:ext cx="824876" cy="816033"/>
              <a:chOff x="715216" y="2803611"/>
              <a:chExt cx="824876" cy="816033"/>
            </a:xfrm>
          </p:grpSpPr>
          <p:sp>
            <p:nvSpPr>
              <p:cNvPr id="141" name="Rectangle 140"/>
              <p:cNvSpPr/>
              <p:nvPr/>
            </p:nvSpPr>
            <p:spPr>
              <a:xfrm rot="1217955">
                <a:off x="1137409" y="2812360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42" name="Rectangle 141"/>
              <p:cNvSpPr/>
              <p:nvPr/>
            </p:nvSpPr>
            <p:spPr>
              <a:xfrm rot="18916726">
                <a:off x="1146099" y="2812361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43" name="Rectangle 142"/>
              <p:cNvSpPr/>
              <p:nvPr/>
            </p:nvSpPr>
            <p:spPr>
              <a:xfrm rot="2792110">
                <a:off x="1144092" y="2888585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44" name="Rectangle 143"/>
              <p:cNvSpPr/>
              <p:nvPr/>
            </p:nvSpPr>
            <p:spPr>
              <a:xfrm rot="18762700">
                <a:off x="1054403" y="2916039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45" name="Rectangle 144"/>
              <p:cNvSpPr/>
              <p:nvPr/>
            </p:nvSpPr>
            <p:spPr>
              <a:xfrm rot="15681857">
                <a:off x="1054403" y="2854853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46" name="Rectangle 145"/>
              <p:cNvSpPr/>
              <p:nvPr/>
            </p:nvSpPr>
            <p:spPr>
              <a:xfrm rot="1217955">
                <a:off x="963350" y="2803611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47" name="Rectangle 146"/>
              <p:cNvSpPr/>
              <p:nvPr/>
            </p:nvSpPr>
            <p:spPr>
              <a:xfrm rot="1217955">
                <a:off x="1242718" y="2893193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48" name="Rectangle 147"/>
              <p:cNvSpPr/>
              <p:nvPr/>
            </p:nvSpPr>
            <p:spPr>
              <a:xfrm rot="15681857">
                <a:off x="1068820" y="2681432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grpSp>
            <p:nvGrpSpPr>
              <p:cNvPr id="149" name="Group 148"/>
              <p:cNvGrpSpPr/>
              <p:nvPr/>
            </p:nvGrpSpPr>
            <p:grpSpPr>
              <a:xfrm rot="1021673">
                <a:off x="715216" y="2810062"/>
                <a:ext cx="809689" cy="809582"/>
                <a:chOff x="377205" y="3466505"/>
                <a:chExt cx="809689" cy="809582"/>
              </a:xfrm>
            </p:grpSpPr>
            <p:sp>
              <p:nvSpPr>
                <p:cNvPr id="150" name="Rectangle 149"/>
                <p:cNvSpPr/>
                <p:nvPr/>
              </p:nvSpPr>
              <p:spPr>
                <a:xfrm rot="1217955">
                  <a:off x="784211" y="3475254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151" name="Rectangle 150"/>
                <p:cNvSpPr/>
                <p:nvPr/>
              </p:nvSpPr>
              <p:spPr>
                <a:xfrm rot="18916726">
                  <a:off x="792901" y="3475255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152" name="Rectangle 151"/>
                <p:cNvSpPr/>
                <p:nvPr/>
              </p:nvSpPr>
              <p:spPr>
                <a:xfrm rot="2792110">
                  <a:off x="790894" y="3551479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153" name="Rectangle 152"/>
                <p:cNvSpPr/>
                <p:nvPr/>
              </p:nvSpPr>
              <p:spPr>
                <a:xfrm rot="18762700">
                  <a:off x="701205" y="3578933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154" name="Rectangle 153"/>
                <p:cNvSpPr/>
                <p:nvPr/>
              </p:nvSpPr>
              <p:spPr>
                <a:xfrm rot="15681857">
                  <a:off x="701205" y="3517747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155" name="Rectangle 154"/>
                <p:cNvSpPr/>
                <p:nvPr/>
              </p:nvSpPr>
              <p:spPr>
                <a:xfrm rot="1217955">
                  <a:off x="610152" y="3466505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156" name="Rectangle 155"/>
                <p:cNvSpPr/>
                <p:nvPr/>
              </p:nvSpPr>
              <p:spPr>
                <a:xfrm rot="1217955">
                  <a:off x="889520" y="3556087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157" name="Rectangle 156"/>
                <p:cNvSpPr/>
                <p:nvPr/>
              </p:nvSpPr>
              <p:spPr>
                <a:xfrm rot="15681857">
                  <a:off x="715622" y="3344326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</p:grpSp>
        </p:grpSp>
        <p:pic>
          <p:nvPicPr>
            <p:cNvPr id="158" name="Picture 157" descr="A yellow circle on a black background&#10;&#10;Description automatically generated with medium confidence">
              <a:extLst>
                <a:ext uri="{FF2B5EF4-FFF2-40B4-BE49-F238E27FC236}">
                  <a16:creationId xmlns:a16="http://schemas.microsoft.com/office/drawing/2014/main" id="{553FFE95-6CB7-CC41-9F70-5B1334D5852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9871525">
              <a:off x="1834054" y="2827019"/>
              <a:ext cx="410222" cy="468000"/>
            </a:xfrm>
            <a:prstGeom prst="rect">
              <a:avLst/>
            </a:prstGeom>
          </p:spPr>
        </p:pic>
        <p:pic>
          <p:nvPicPr>
            <p:cNvPr id="159" name="Picture 158" descr="A yellow circle on a black background&#10;&#10;Description automatically generated with medium confidence">
              <a:extLst>
                <a:ext uri="{FF2B5EF4-FFF2-40B4-BE49-F238E27FC236}">
                  <a16:creationId xmlns:a16="http://schemas.microsoft.com/office/drawing/2014/main" id="{553FFE95-6CB7-CC41-9F70-5B1334D5852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chemeClr val="accent6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 rot="2525458">
              <a:off x="1909828" y="3040029"/>
              <a:ext cx="410222" cy="468000"/>
            </a:xfrm>
            <a:prstGeom prst="rect">
              <a:avLst/>
            </a:prstGeom>
          </p:spPr>
        </p:pic>
        <p:pic>
          <p:nvPicPr>
            <p:cNvPr id="160" name="Picture 159" descr="A yellow circle on a black background&#10;&#10;Description automatically generated with medium confidence">
              <a:extLst>
                <a:ext uri="{FF2B5EF4-FFF2-40B4-BE49-F238E27FC236}">
                  <a16:creationId xmlns:a16="http://schemas.microsoft.com/office/drawing/2014/main" id="{553FFE95-6CB7-CC41-9F70-5B1334D5852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9871525">
              <a:off x="1974572" y="2698057"/>
              <a:ext cx="410222" cy="468000"/>
            </a:xfrm>
            <a:prstGeom prst="rect">
              <a:avLst/>
            </a:prstGeom>
          </p:spPr>
        </p:pic>
        <p:pic>
          <p:nvPicPr>
            <p:cNvPr id="161" name="Picture 160" descr="A yellow circle on a black background&#10;&#10;Description automatically generated with medium confidence">
              <a:extLst>
                <a:ext uri="{FF2B5EF4-FFF2-40B4-BE49-F238E27FC236}">
                  <a16:creationId xmlns:a16="http://schemas.microsoft.com/office/drawing/2014/main" id="{553FFE95-6CB7-CC41-9F70-5B1334D5852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chemeClr val="accent6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 rot="16409896">
              <a:off x="1659576" y="2682259"/>
              <a:ext cx="410222" cy="468000"/>
            </a:xfrm>
            <a:prstGeom prst="rect">
              <a:avLst/>
            </a:prstGeom>
          </p:spPr>
        </p:pic>
        <p:pic>
          <p:nvPicPr>
            <p:cNvPr id="162" name="Picture 161" descr="A yellow circle on a black background&#10;&#10;Description automatically generated with medium confidence">
              <a:extLst>
                <a:ext uri="{FF2B5EF4-FFF2-40B4-BE49-F238E27FC236}">
                  <a16:creationId xmlns:a16="http://schemas.microsoft.com/office/drawing/2014/main" id="{553FFE95-6CB7-CC41-9F70-5B1334D5852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chemeClr val="accent5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 rot="19871525">
              <a:off x="1677935" y="2910563"/>
              <a:ext cx="410222" cy="468000"/>
            </a:xfrm>
            <a:prstGeom prst="rect">
              <a:avLst/>
            </a:prstGeom>
          </p:spPr>
        </p:pic>
      </p:grpSp>
      <p:grpSp>
        <p:nvGrpSpPr>
          <p:cNvPr id="34" name="Group 33"/>
          <p:cNvGrpSpPr/>
          <p:nvPr/>
        </p:nvGrpSpPr>
        <p:grpSpPr>
          <a:xfrm>
            <a:off x="705984" y="3537959"/>
            <a:ext cx="6443438" cy="871129"/>
            <a:chOff x="705984" y="3537959"/>
            <a:chExt cx="6443438" cy="871129"/>
          </a:xfrm>
        </p:grpSpPr>
        <p:grpSp>
          <p:nvGrpSpPr>
            <p:cNvPr id="164" name="Group 163"/>
            <p:cNvGrpSpPr/>
            <p:nvPr/>
          </p:nvGrpSpPr>
          <p:grpSpPr>
            <a:xfrm>
              <a:off x="705984" y="3537959"/>
              <a:ext cx="824876" cy="816033"/>
              <a:chOff x="715216" y="2803611"/>
              <a:chExt cx="824876" cy="816033"/>
            </a:xfrm>
          </p:grpSpPr>
          <p:sp>
            <p:nvSpPr>
              <p:cNvPr id="165" name="Rectangle 164"/>
              <p:cNvSpPr/>
              <p:nvPr/>
            </p:nvSpPr>
            <p:spPr>
              <a:xfrm rot="1217955">
                <a:off x="1137409" y="2812360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66" name="Rectangle 165"/>
              <p:cNvSpPr/>
              <p:nvPr/>
            </p:nvSpPr>
            <p:spPr>
              <a:xfrm rot="18916726">
                <a:off x="1146099" y="2812361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67" name="Rectangle 166"/>
              <p:cNvSpPr/>
              <p:nvPr/>
            </p:nvSpPr>
            <p:spPr>
              <a:xfrm rot="2792110">
                <a:off x="1144092" y="2888585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68" name="Rectangle 167"/>
              <p:cNvSpPr/>
              <p:nvPr/>
            </p:nvSpPr>
            <p:spPr>
              <a:xfrm rot="18762700">
                <a:off x="1054403" y="2916039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69" name="Rectangle 168"/>
              <p:cNvSpPr/>
              <p:nvPr/>
            </p:nvSpPr>
            <p:spPr>
              <a:xfrm rot="15681857">
                <a:off x="1054403" y="2854853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70" name="Rectangle 169"/>
              <p:cNvSpPr/>
              <p:nvPr/>
            </p:nvSpPr>
            <p:spPr>
              <a:xfrm rot="1217955">
                <a:off x="963350" y="2803611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71" name="Rectangle 170"/>
              <p:cNvSpPr/>
              <p:nvPr/>
            </p:nvSpPr>
            <p:spPr>
              <a:xfrm rot="1217955">
                <a:off x="1242718" y="2893193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72" name="Rectangle 171"/>
              <p:cNvSpPr/>
              <p:nvPr/>
            </p:nvSpPr>
            <p:spPr>
              <a:xfrm rot="15681857">
                <a:off x="1068820" y="2681432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grpSp>
            <p:nvGrpSpPr>
              <p:cNvPr id="173" name="Group 172"/>
              <p:cNvGrpSpPr/>
              <p:nvPr/>
            </p:nvGrpSpPr>
            <p:grpSpPr>
              <a:xfrm rot="1021673">
                <a:off x="715216" y="2810062"/>
                <a:ext cx="809689" cy="809582"/>
                <a:chOff x="377205" y="3466505"/>
                <a:chExt cx="809689" cy="809582"/>
              </a:xfrm>
            </p:grpSpPr>
            <p:sp>
              <p:nvSpPr>
                <p:cNvPr id="174" name="Rectangle 173"/>
                <p:cNvSpPr/>
                <p:nvPr/>
              </p:nvSpPr>
              <p:spPr>
                <a:xfrm rot="1217955">
                  <a:off x="784211" y="3475254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175" name="Rectangle 174"/>
                <p:cNvSpPr/>
                <p:nvPr/>
              </p:nvSpPr>
              <p:spPr>
                <a:xfrm rot="18916726">
                  <a:off x="792901" y="3475255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176" name="Rectangle 175"/>
                <p:cNvSpPr/>
                <p:nvPr/>
              </p:nvSpPr>
              <p:spPr>
                <a:xfrm rot="2792110">
                  <a:off x="790894" y="3551479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177" name="Rectangle 176"/>
                <p:cNvSpPr/>
                <p:nvPr/>
              </p:nvSpPr>
              <p:spPr>
                <a:xfrm rot="18762700">
                  <a:off x="701205" y="3578933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178" name="Rectangle 177"/>
                <p:cNvSpPr/>
                <p:nvPr/>
              </p:nvSpPr>
              <p:spPr>
                <a:xfrm rot="15681857">
                  <a:off x="701205" y="3517747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179" name="Rectangle 178"/>
                <p:cNvSpPr/>
                <p:nvPr/>
              </p:nvSpPr>
              <p:spPr>
                <a:xfrm rot="1217955">
                  <a:off x="610152" y="3466505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180" name="Rectangle 179"/>
                <p:cNvSpPr/>
                <p:nvPr/>
              </p:nvSpPr>
              <p:spPr>
                <a:xfrm rot="1217955">
                  <a:off x="889520" y="3556087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181" name="Rectangle 180"/>
                <p:cNvSpPr/>
                <p:nvPr/>
              </p:nvSpPr>
              <p:spPr>
                <a:xfrm rot="15681857">
                  <a:off x="715622" y="3344326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</p:grpSp>
        </p:grpSp>
        <p:pic>
          <p:nvPicPr>
            <p:cNvPr id="182" name="Picture 181" descr="A yellow circle on a black background&#10;&#10;Description automatically generated with medium confidence">
              <a:extLst>
                <a:ext uri="{FF2B5EF4-FFF2-40B4-BE49-F238E27FC236}">
                  <a16:creationId xmlns:a16="http://schemas.microsoft.com/office/drawing/2014/main" id="{553FFE95-6CB7-CC41-9F70-5B1334D5852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9871525">
              <a:off x="943664" y="3670202"/>
              <a:ext cx="410222" cy="468000"/>
            </a:xfrm>
            <a:prstGeom prst="rect">
              <a:avLst/>
            </a:prstGeom>
          </p:spPr>
        </p:pic>
        <p:pic>
          <p:nvPicPr>
            <p:cNvPr id="183" name="Picture 182" descr="A yellow circle on a black background&#10;&#10;Description automatically generated with medium confidence">
              <a:extLst>
                <a:ext uri="{FF2B5EF4-FFF2-40B4-BE49-F238E27FC236}">
                  <a16:creationId xmlns:a16="http://schemas.microsoft.com/office/drawing/2014/main" id="{553FFE95-6CB7-CC41-9F70-5B1334D5852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chemeClr val="accent6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 rot="2525458">
              <a:off x="1019438" y="3883212"/>
              <a:ext cx="410222" cy="468000"/>
            </a:xfrm>
            <a:prstGeom prst="rect">
              <a:avLst/>
            </a:prstGeom>
          </p:spPr>
        </p:pic>
        <p:pic>
          <p:nvPicPr>
            <p:cNvPr id="184" name="Picture 183" descr="A yellow circle on a black background&#10;&#10;Description automatically generated with medium confidence">
              <a:extLst>
                <a:ext uri="{FF2B5EF4-FFF2-40B4-BE49-F238E27FC236}">
                  <a16:creationId xmlns:a16="http://schemas.microsoft.com/office/drawing/2014/main" id="{553FFE95-6CB7-CC41-9F70-5B1334D5852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9871525">
              <a:off x="1084182" y="3541240"/>
              <a:ext cx="410222" cy="468000"/>
            </a:xfrm>
            <a:prstGeom prst="rect">
              <a:avLst/>
            </a:prstGeom>
          </p:spPr>
        </p:pic>
        <p:pic>
          <p:nvPicPr>
            <p:cNvPr id="185" name="Picture 184" descr="A yellow circle on a black background&#10;&#10;Description automatically generated with medium confidence">
              <a:extLst>
                <a:ext uri="{FF2B5EF4-FFF2-40B4-BE49-F238E27FC236}">
                  <a16:creationId xmlns:a16="http://schemas.microsoft.com/office/drawing/2014/main" id="{553FFE95-6CB7-CC41-9F70-5B1334D5852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chemeClr val="accent6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 rot="16409896">
              <a:off x="769186" y="3525442"/>
              <a:ext cx="410222" cy="468000"/>
            </a:xfrm>
            <a:prstGeom prst="rect">
              <a:avLst/>
            </a:prstGeom>
          </p:spPr>
        </p:pic>
        <p:pic>
          <p:nvPicPr>
            <p:cNvPr id="186" name="Picture 185" descr="A yellow circle on a black background&#10;&#10;Description automatically generated with medium confidence">
              <a:extLst>
                <a:ext uri="{FF2B5EF4-FFF2-40B4-BE49-F238E27FC236}">
                  <a16:creationId xmlns:a16="http://schemas.microsoft.com/office/drawing/2014/main" id="{553FFE95-6CB7-CC41-9F70-5B1334D5852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chemeClr val="accent5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 rot="19871525">
              <a:off x="787545" y="3753746"/>
              <a:ext cx="410222" cy="468000"/>
            </a:xfrm>
            <a:prstGeom prst="rect">
              <a:avLst/>
            </a:prstGeom>
          </p:spPr>
        </p:pic>
        <p:grpSp>
          <p:nvGrpSpPr>
            <p:cNvPr id="187" name="Group 186"/>
            <p:cNvGrpSpPr/>
            <p:nvPr/>
          </p:nvGrpSpPr>
          <p:grpSpPr>
            <a:xfrm>
              <a:off x="1564721" y="3561041"/>
              <a:ext cx="824876" cy="816033"/>
              <a:chOff x="715216" y="2803611"/>
              <a:chExt cx="824876" cy="816033"/>
            </a:xfrm>
          </p:grpSpPr>
          <p:sp>
            <p:nvSpPr>
              <p:cNvPr id="188" name="Rectangle 187"/>
              <p:cNvSpPr/>
              <p:nvPr/>
            </p:nvSpPr>
            <p:spPr>
              <a:xfrm rot="1217955">
                <a:off x="1137409" y="2812360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89" name="Rectangle 188"/>
              <p:cNvSpPr/>
              <p:nvPr/>
            </p:nvSpPr>
            <p:spPr>
              <a:xfrm rot="18916726">
                <a:off x="1146099" y="2812361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90" name="Rectangle 189"/>
              <p:cNvSpPr/>
              <p:nvPr/>
            </p:nvSpPr>
            <p:spPr>
              <a:xfrm rot="2792110">
                <a:off x="1144092" y="2888585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91" name="Rectangle 190"/>
              <p:cNvSpPr/>
              <p:nvPr/>
            </p:nvSpPr>
            <p:spPr>
              <a:xfrm rot="18762700">
                <a:off x="1054403" y="2916039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92" name="Rectangle 191"/>
              <p:cNvSpPr/>
              <p:nvPr/>
            </p:nvSpPr>
            <p:spPr>
              <a:xfrm rot="15681857">
                <a:off x="1054403" y="2854853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93" name="Rectangle 192"/>
              <p:cNvSpPr/>
              <p:nvPr/>
            </p:nvSpPr>
            <p:spPr>
              <a:xfrm rot="1217955">
                <a:off x="963350" y="2803611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94" name="Rectangle 193"/>
              <p:cNvSpPr/>
              <p:nvPr/>
            </p:nvSpPr>
            <p:spPr>
              <a:xfrm rot="1217955">
                <a:off x="1242718" y="2893193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95" name="Rectangle 194"/>
              <p:cNvSpPr/>
              <p:nvPr/>
            </p:nvSpPr>
            <p:spPr>
              <a:xfrm rot="15681857">
                <a:off x="1068820" y="2681432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grpSp>
            <p:nvGrpSpPr>
              <p:cNvPr id="196" name="Group 195"/>
              <p:cNvGrpSpPr/>
              <p:nvPr/>
            </p:nvGrpSpPr>
            <p:grpSpPr>
              <a:xfrm rot="1021673">
                <a:off x="715216" y="2810062"/>
                <a:ext cx="809689" cy="809582"/>
                <a:chOff x="377205" y="3466505"/>
                <a:chExt cx="809689" cy="809582"/>
              </a:xfrm>
            </p:grpSpPr>
            <p:sp>
              <p:nvSpPr>
                <p:cNvPr id="197" name="Rectangle 196"/>
                <p:cNvSpPr/>
                <p:nvPr/>
              </p:nvSpPr>
              <p:spPr>
                <a:xfrm rot="1217955">
                  <a:off x="784211" y="3475254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198" name="Rectangle 197"/>
                <p:cNvSpPr/>
                <p:nvPr/>
              </p:nvSpPr>
              <p:spPr>
                <a:xfrm rot="18916726">
                  <a:off x="792901" y="3475255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199" name="Rectangle 198"/>
                <p:cNvSpPr/>
                <p:nvPr/>
              </p:nvSpPr>
              <p:spPr>
                <a:xfrm rot="2792110">
                  <a:off x="790894" y="3551479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200" name="Rectangle 199"/>
                <p:cNvSpPr/>
                <p:nvPr/>
              </p:nvSpPr>
              <p:spPr>
                <a:xfrm rot="18762700">
                  <a:off x="701205" y="3578933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201" name="Rectangle 200"/>
                <p:cNvSpPr/>
                <p:nvPr/>
              </p:nvSpPr>
              <p:spPr>
                <a:xfrm rot="15681857">
                  <a:off x="701205" y="3517747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202" name="Rectangle 201"/>
                <p:cNvSpPr/>
                <p:nvPr/>
              </p:nvSpPr>
              <p:spPr>
                <a:xfrm rot="1217955">
                  <a:off x="610152" y="3466505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203" name="Rectangle 202"/>
                <p:cNvSpPr/>
                <p:nvPr/>
              </p:nvSpPr>
              <p:spPr>
                <a:xfrm rot="1217955">
                  <a:off x="889520" y="3556087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204" name="Rectangle 203"/>
                <p:cNvSpPr/>
                <p:nvPr/>
              </p:nvSpPr>
              <p:spPr>
                <a:xfrm rot="15681857">
                  <a:off x="715622" y="3344326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</p:grpSp>
        </p:grpSp>
        <p:pic>
          <p:nvPicPr>
            <p:cNvPr id="205" name="Picture 204" descr="A yellow circle on a black background&#10;&#10;Description automatically generated with medium confidence">
              <a:extLst>
                <a:ext uri="{FF2B5EF4-FFF2-40B4-BE49-F238E27FC236}">
                  <a16:creationId xmlns:a16="http://schemas.microsoft.com/office/drawing/2014/main" id="{553FFE95-6CB7-CC41-9F70-5B1334D5852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9871525">
              <a:off x="1802401" y="3693284"/>
              <a:ext cx="410222" cy="468000"/>
            </a:xfrm>
            <a:prstGeom prst="rect">
              <a:avLst/>
            </a:prstGeom>
          </p:spPr>
        </p:pic>
        <p:pic>
          <p:nvPicPr>
            <p:cNvPr id="206" name="Picture 205" descr="A yellow circle on a black background&#10;&#10;Description automatically generated with medium confidence">
              <a:extLst>
                <a:ext uri="{FF2B5EF4-FFF2-40B4-BE49-F238E27FC236}">
                  <a16:creationId xmlns:a16="http://schemas.microsoft.com/office/drawing/2014/main" id="{553FFE95-6CB7-CC41-9F70-5B1334D5852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chemeClr val="accent6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 rot="2525458">
              <a:off x="1878175" y="3906294"/>
              <a:ext cx="410222" cy="468000"/>
            </a:xfrm>
            <a:prstGeom prst="rect">
              <a:avLst/>
            </a:prstGeom>
          </p:spPr>
        </p:pic>
        <p:pic>
          <p:nvPicPr>
            <p:cNvPr id="207" name="Picture 206" descr="A yellow circle on a black background&#10;&#10;Description automatically generated with medium confidence">
              <a:extLst>
                <a:ext uri="{FF2B5EF4-FFF2-40B4-BE49-F238E27FC236}">
                  <a16:creationId xmlns:a16="http://schemas.microsoft.com/office/drawing/2014/main" id="{553FFE95-6CB7-CC41-9F70-5B1334D5852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9871525">
              <a:off x="1942919" y="3564322"/>
              <a:ext cx="410222" cy="468000"/>
            </a:xfrm>
            <a:prstGeom prst="rect">
              <a:avLst/>
            </a:prstGeom>
          </p:spPr>
        </p:pic>
        <p:pic>
          <p:nvPicPr>
            <p:cNvPr id="208" name="Picture 207" descr="A yellow circle on a black background&#10;&#10;Description automatically generated with medium confidence">
              <a:extLst>
                <a:ext uri="{FF2B5EF4-FFF2-40B4-BE49-F238E27FC236}">
                  <a16:creationId xmlns:a16="http://schemas.microsoft.com/office/drawing/2014/main" id="{553FFE95-6CB7-CC41-9F70-5B1334D5852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chemeClr val="accent6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 rot="16409896">
              <a:off x="1627923" y="3548524"/>
              <a:ext cx="410222" cy="468000"/>
            </a:xfrm>
            <a:prstGeom prst="rect">
              <a:avLst/>
            </a:prstGeom>
          </p:spPr>
        </p:pic>
        <p:pic>
          <p:nvPicPr>
            <p:cNvPr id="209" name="Picture 208" descr="A yellow circle on a black background&#10;&#10;Description automatically generated with medium confidence">
              <a:extLst>
                <a:ext uri="{FF2B5EF4-FFF2-40B4-BE49-F238E27FC236}">
                  <a16:creationId xmlns:a16="http://schemas.microsoft.com/office/drawing/2014/main" id="{553FFE95-6CB7-CC41-9F70-5B1334D5852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chemeClr val="accent5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 rot="19871525">
              <a:off x="1646282" y="3776828"/>
              <a:ext cx="410222" cy="468000"/>
            </a:xfrm>
            <a:prstGeom prst="rect">
              <a:avLst/>
            </a:prstGeom>
          </p:spPr>
        </p:pic>
        <p:grpSp>
          <p:nvGrpSpPr>
            <p:cNvPr id="210" name="Group 209"/>
            <p:cNvGrpSpPr/>
            <p:nvPr/>
          </p:nvGrpSpPr>
          <p:grpSpPr>
            <a:xfrm>
              <a:off x="3311368" y="3572894"/>
              <a:ext cx="824876" cy="816033"/>
              <a:chOff x="715216" y="2803611"/>
              <a:chExt cx="824876" cy="816033"/>
            </a:xfrm>
          </p:grpSpPr>
          <p:sp>
            <p:nvSpPr>
              <p:cNvPr id="211" name="Rectangle 210"/>
              <p:cNvSpPr/>
              <p:nvPr/>
            </p:nvSpPr>
            <p:spPr>
              <a:xfrm rot="1217955">
                <a:off x="1137409" y="2812360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12" name="Rectangle 211"/>
              <p:cNvSpPr/>
              <p:nvPr/>
            </p:nvSpPr>
            <p:spPr>
              <a:xfrm rot="18916726">
                <a:off x="1146099" y="2812361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13" name="Rectangle 212"/>
              <p:cNvSpPr/>
              <p:nvPr/>
            </p:nvSpPr>
            <p:spPr>
              <a:xfrm rot="2792110">
                <a:off x="1144092" y="2888585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14" name="Rectangle 213"/>
              <p:cNvSpPr/>
              <p:nvPr/>
            </p:nvSpPr>
            <p:spPr>
              <a:xfrm rot="18762700">
                <a:off x="1054403" y="2916039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15" name="Rectangle 214"/>
              <p:cNvSpPr/>
              <p:nvPr/>
            </p:nvSpPr>
            <p:spPr>
              <a:xfrm rot="15681857">
                <a:off x="1054403" y="2854853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16" name="Rectangle 215"/>
              <p:cNvSpPr/>
              <p:nvPr/>
            </p:nvSpPr>
            <p:spPr>
              <a:xfrm rot="1217955">
                <a:off x="963350" y="2803611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17" name="Rectangle 216"/>
              <p:cNvSpPr/>
              <p:nvPr/>
            </p:nvSpPr>
            <p:spPr>
              <a:xfrm rot="1217955">
                <a:off x="1242718" y="2893193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18" name="Rectangle 217"/>
              <p:cNvSpPr/>
              <p:nvPr/>
            </p:nvSpPr>
            <p:spPr>
              <a:xfrm rot="15681857">
                <a:off x="1068820" y="2681432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grpSp>
            <p:nvGrpSpPr>
              <p:cNvPr id="219" name="Group 218"/>
              <p:cNvGrpSpPr/>
              <p:nvPr/>
            </p:nvGrpSpPr>
            <p:grpSpPr>
              <a:xfrm rot="1021673">
                <a:off x="715216" y="2810062"/>
                <a:ext cx="809689" cy="809582"/>
                <a:chOff x="377205" y="3466505"/>
                <a:chExt cx="809689" cy="809582"/>
              </a:xfrm>
            </p:grpSpPr>
            <p:sp>
              <p:nvSpPr>
                <p:cNvPr id="220" name="Rectangle 219"/>
                <p:cNvSpPr/>
                <p:nvPr/>
              </p:nvSpPr>
              <p:spPr>
                <a:xfrm rot="1217955">
                  <a:off x="784211" y="3475254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221" name="Rectangle 220"/>
                <p:cNvSpPr/>
                <p:nvPr/>
              </p:nvSpPr>
              <p:spPr>
                <a:xfrm rot="18916726">
                  <a:off x="792901" y="3475255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222" name="Rectangle 221"/>
                <p:cNvSpPr/>
                <p:nvPr/>
              </p:nvSpPr>
              <p:spPr>
                <a:xfrm rot="2792110">
                  <a:off x="790894" y="3551479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223" name="Rectangle 222"/>
                <p:cNvSpPr/>
                <p:nvPr/>
              </p:nvSpPr>
              <p:spPr>
                <a:xfrm rot="18762700">
                  <a:off x="701205" y="3578933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224" name="Rectangle 223"/>
                <p:cNvSpPr/>
                <p:nvPr/>
              </p:nvSpPr>
              <p:spPr>
                <a:xfrm rot="15681857">
                  <a:off x="701205" y="3517747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225" name="Rectangle 224"/>
                <p:cNvSpPr/>
                <p:nvPr/>
              </p:nvSpPr>
              <p:spPr>
                <a:xfrm rot="1217955">
                  <a:off x="610152" y="3466505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226" name="Rectangle 225"/>
                <p:cNvSpPr/>
                <p:nvPr/>
              </p:nvSpPr>
              <p:spPr>
                <a:xfrm rot="1217955">
                  <a:off x="889520" y="3556087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227" name="Rectangle 226"/>
                <p:cNvSpPr/>
                <p:nvPr/>
              </p:nvSpPr>
              <p:spPr>
                <a:xfrm rot="15681857">
                  <a:off x="715622" y="3344326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</p:grpSp>
        </p:grpSp>
        <p:pic>
          <p:nvPicPr>
            <p:cNvPr id="228" name="Picture 227" descr="A yellow circle on a black background&#10;&#10;Description automatically generated with medium confidence">
              <a:extLst>
                <a:ext uri="{FF2B5EF4-FFF2-40B4-BE49-F238E27FC236}">
                  <a16:creationId xmlns:a16="http://schemas.microsoft.com/office/drawing/2014/main" id="{553FFE95-6CB7-CC41-9F70-5B1334D5852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9871525">
              <a:off x="3549048" y="3705137"/>
              <a:ext cx="410222" cy="468000"/>
            </a:xfrm>
            <a:prstGeom prst="rect">
              <a:avLst/>
            </a:prstGeom>
          </p:spPr>
        </p:pic>
        <p:pic>
          <p:nvPicPr>
            <p:cNvPr id="229" name="Picture 228" descr="A yellow circle on a black background&#10;&#10;Description automatically generated with medium confidence">
              <a:extLst>
                <a:ext uri="{FF2B5EF4-FFF2-40B4-BE49-F238E27FC236}">
                  <a16:creationId xmlns:a16="http://schemas.microsoft.com/office/drawing/2014/main" id="{553FFE95-6CB7-CC41-9F70-5B1334D5852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9871525">
              <a:off x="4369423" y="3640091"/>
              <a:ext cx="410222" cy="468000"/>
            </a:xfrm>
            <a:prstGeom prst="rect">
              <a:avLst/>
            </a:prstGeom>
          </p:spPr>
        </p:pic>
        <p:pic>
          <p:nvPicPr>
            <p:cNvPr id="230" name="Picture 229" descr="A yellow circle on a black background&#10;&#10;Description automatically generated with medium confidence">
              <a:extLst>
                <a:ext uri="{FF2B5EF4-FFF2-40B4-BE49-F238E27FC236}">
                  <a16:creationId xmlns:a16="http://schemas.microsoft.com/office/drawing/2014/main" id="{553FFE95-6CB7-CC41-9F70-5B1334D5852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chemeClr val="accent6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 rot="2525458">
              <a:off x="3624822" y="3918147"/>
              <a:ext cx="410222" cy="468000"/>
            </a:xfrm>
            <a:prstGeom prst="rect">
              <a:avLst/>
            </a:prstGeom>
          </p:spPr>
        </p:pic>
        <p:pic>
          <p:nvPicPr>
            <p:cNvPr id="231" name="Picture 230" descr="A yellow circle on a black background&#10;&#10;Description automatically generated with medium confidence">
              <a:extLst>
                <a:ext uri="{FF2B5EF4-FFF2-40B4-BE49-F238E27FC236}">
                  <a16:creationId xmlns:a16="http://schemas.microsoft.com/office/drawing/2014/main" id="{553FFE95-6CB7-CC41-9F70-5B1334D5852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chemeClr val="accent5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 rot="19871525">
              <a:off x="4100523" y="3691236"/>
              <a:ext cx="410222" cy="468000"/>
            </a:xfrm>
            <a:prstGeom prst="rect">
              <a:avLst/>
            </a:prstGeom>
          </p:spPr>
        </p:pic>
        <p:pic>
          <p:nvPicPr>
            <p:cNvPr id="232" name="Picture 231" descr="A yellow circle on a black background&#10;&#10;Description automatically generated with medium confidence">
              <a:extLst>
                <a:ext uri="{FF2B5EF4-FFF2-40B4-BE49-F238E27FC236}">
                  <a16:creationId xmlns:a16="http://schemas.microsoft.com/office/drawing/2014/main" id="{553FFE95-6CB7-CC41-9F70-5B1334D5852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9871525">
              <a:off x="3689566" y="3576175"/>
              <a:ext cx="410222" cy="468000"/>
            </a:xfrm>
            <a:prstGeom prst="rect">
              <a:avLst/>
            </a:prstGeom>
          </p:spPr>
        </p:pic>
        <p:pic>
          <p:nvPicPr>
            <p:cNvPr id="233" name="Picture 232" descr="A yellow circle on a black background&#10;&#10;Description automatically generated with medium confidence">
              <a:extLst>
                <a:ext uri="{FF2B5EF4-FFF2-40B4-BE49-F238E27FC236}">
                  <a16:creationId xmlns:a16="http://schemas.microsoft.com/office/drawing/2014/main" id="{553FFE95-6CB7-CC41-9F70-5B1334D5852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chemeClr val="accent6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 rot="16409896">
              <a:off x="3374570" y="3560377"/>
              <a:ext cx="410222" cy="468000"/>
            </a:xfrm>
            <a:prstGeom prst="rect">
              <a:avLst/>
            </a:prstGeom>
          </p:spPr>
        </p:pic>
        <p:pic>
          <p:nvPicPr>
            <p:cNvPr id="234" name="Picture 233" descr="A yellow circle on a black background&#10;&#10;Description automatically generated with medium confidence">
              <a:extLst>
                <a:ext uri="{FF2B5EF4-FFF2-40B4-BE49-F238E27FC236}">
                  <a16:creationId xmlns:a16="http://schemas.microsoft.com/office/drawing/2014/main" id="{553FFE95-6CB7-CC41-9F70-5B1334D5852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chemeClr val="accent5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 rot="19871525">
              <a:off x="3392929" y="3788681"/>
              <a:ext cx="410222" cy="468000"/>
            </a:xfrm>
            <a:prstGeom prst="rect">
              <a:avLst/>
            </a:prstGeom>
          </p:spPr>
        </p:pic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35" name="TextBox 234"/>
                <p:cNvSpPr txBox="1"/>
                <p:nvPr/>
              </p:nvSpPr>
              <p:spPr>
                <a:xfrm>
                  <a:off x="4773625" y="3629272"/>
                  <a:ext cx="2375797" cy="52322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l"/>
                  <a:r>
                    <a:rPr lang="en-GB" sz="2800" dirty="0"/>
                    <a:t>4 </a:t>
                  </a:r>
                  <a14:m>
                    <m:oMath xmlns:m="http://schemas.openxmlformats.org/officeDocument/2006/math">
                      <m:r>
                        <a:rPr lang="en-GB" sz="2800" i="1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</m:oMath>
                  </a14:m>
                  <a:r>
                    <a:rPr lang="en-GB" sz="2800" dirty="0"/>
                    <a:t> 5 </a:t>
                  </a:r>
                  <a14:m>
                    <m:oMath xmlns:m="http://schemas.openxmlformats.org/officeDocument/2006/math">
                      <m:r>
                        <a:rPr lang="en-GB" sz="2800" i="1" dirty="0" smtClean="0">
                          <a:latin typeface="Cambria Math" panose="02040503050406030204" pitchFamily="18" charset="0"/>
                        </a:rPr>
                        <m:t>+</m:t>
                      </m:r>
                    </m:oMath>
                  </a14:m>
                  <a:r>
                    <a:rPr lang="en-GB" sz="2800" dirty="0"/>
                    <a:t> 2 </a:t>
                  </a:r>
                  <a14:m>
                    <m:oMath xmlns:m="http://schemas.openxmlformats.org/officeDocument/2006/math">
                      <m:r>
                        <a:rPr lang="en-GB" sz="2800" i="1" dirty="0" smtClean="0">
                          <a:latin typeface="Cambria Math" panose="02040503050406030204" pitchFamily="18" charset="0"/>
                        </a:rPr>
                        <m:t>=</m:t>
                      </m:r>
                    </m:oMath>
                  </a14:m>
                  <a:r>
                    <a:rPr lang="en-GB" sz="2800" dirty="0"/>
                    <a:t> 22</a:t>
                  </a:r>
                </a:p>
              </p:txBody>
            </p:sp>
          </mc:Choice>
          <mc:Fallback xmlns="">
            <p:sp>
              <p:nvSpPr>
                <p:cNvPr id="235" name="TextBox 234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773625" y="3629272"/>
                  <a:ext cx="2375797" cy="523220"/>
                </a:xfrm>
                <a:prstGeom prst="rect">
                  <a:avLst/>
                </a:prstGeom>
                <a:blipFill>
                  <a:blip r:embed="rId9"/>
                  <a:stretch>
                    <a:fillRect l="-5128" t="-10465" r="-4103" b="-32558"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236" name="Group 235"/>
            <p:cNvGrpSpPr/>
            <p:nvPr/>
          </p:nvGrpSpPr>
          <p:grpSpPr>
            <a:xfrm>
              <a:off x="2441773" y="3593055"/>
              <a:ext cx="824876" cy="816033"/>
              <a:chOff x="715216" y="2803611"/>
              <a:chExt cx="824876" cy="816033"/>
            </a:xfrm>
          </p:grpSpPr>
          <p:sp>
            <p:nvSpPr>
              <p:cNvPr id="237" name="Rectangle 236"/>
              <p:cNvSpPr/>
              <p:nvPr/>
            </p:nvSpPr>
            <p:spPr>
              <a:xfrm rot="1217955">
                <a:off x="1137409" y="2812360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38" name="Rectangle 237"/>
              <p:cNvSpPr/>
              <p:nvPr/>
            </p:nvSpPr>
            <p:spPr>
              <a:xfrm rot="18916726">
                <a:off x="1146099" y="2812361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39" name="Rectangle 238"/>
              <p:cNvSpPr/>
              <p:nvPr/>
            </p:nvSpPr>
            <p:spPr>
              <a:xfrm rot="2792110">
                <a:off x="1144092" y="2888585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40" name="Rectangle 239"/>
              <p:cNvSpPr/>
              <p:nvPr/>
            </p:nvSpPr>
            <p:spPr>
              <a:xfrm rot="18762700">
                <a:off x="1054403" y="2916039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41" name="Rectangle 240"/>
              <p:cNvSpPr/>
              <p:nvPr/>
            </p:nvSpPr>
            <p:spPr>
              <a:xfrm rot="15681857">
                <a:off x="1054403" y="2854853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42" name="Rectangle 241"/>
              <p:cNvSpPr/>
              <p:nvPr/>
            </p:nvSpPr>
            <p:spPr>
              <a:xfrm rot="1217955">
                <a:off x="963350" y="2803611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43" name="Rectangle 242"/>
              <p:cNvSpPr/>
              <p:nvPr/>
            </p:nvSpPr>
            <p:spPr>
              <a:xfrm rot="1217955">
                <a:off x="1242718" y="2893193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44" name="Rectangle 243"/>
              <p:cNvSpPr/>
              <p:nvPr/>
            </p:nvSpPr>
            <p:spPr>
              <a:xfrm rot="15681857">
                <a:off x="1068820" y="2681432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grpSp>
            <p:nvGrpSpPr>
              <p:cNvPr id="245" name="Group 244"/>
              <p:cNvGrpSpPr/>
              <p:nvPr/>
            </p:nvGrpSpPr>
            <p:grpSpPr>
              <a:xfrm rot="1021673">
                <a:off x="715216" y="2810062"/>
                <a:ext cx="809689" cy="809582"/>
                <a:chOff x="377205" y="3466505"/>
                <a:chExt cx="809689" cy="809582"/>
              </a:xfrm>
            </p:grpSpPr>
            <p:sp>
              <p:nvSpPr>
                <p:cNvPr id="246" name="Rectangle 245"/>
                <p:cNvSpPr/>
                <p:nvPr/>
              </p:nvSpPr>
              <p:spPr>
                <a:xfrm rot="1217955">
                  <a:off x="784211" y="3475254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247" name="Rectangle 246"/>
                <p:cNvSpPr/>
                <p:nvPr/>
              </p:nvSpPr>
              <p:spPr>
                <a:xfrm rot="18916726">
                  <a:off x="792901" y="3475255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248" name="Rectangle 247"/>
                <p:cNvSpPr/>
                <p:nvPr/>
              </p:nvSpPr>
              <p:spPr>
                <a:xfrm rot="2792110">
                  <a:off x="790894" y="3551479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249" name="Rectangle 248"/>
                <p:cNvSpPr/>
                <p:nvPr/>
              </p:nvSpPr>
              <p:spPr>
                <a:xfrm rot="18762700">
                  <a:off x="701205" y="3578933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250" name="Rectangle 249"/>
                <p:cNvSpPr/>
                <p:nvPr/>
              </p:nvSpPr>
              <p:spPr>
                <a:xfrm rot="15681857">
                  <a:off x="701205" y="3517747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251" name="Rectangle 250"/>
                <p:cNvSpPr/>
                <p:nvPr/>
              </p:nvSpPr>
              <p:spPr>
                <a:xfrm rot="1217955">
                  <a:off x="610152" y="3466505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252" name="Rectangle 251"/>
                <p:cNvSpPr/>
                <p:nvPr/>
              </p:nvSpPr>
              <p:spPr>
                <a:xfrm rot="1217955">
                  <a:off x="889520" y="3556087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253" name="Rectangle 252"/>
                <p:cNvSpPr/>
                <p:nvPr/>
              </p:nvSpPr>
              <p:spPr>
                <a:xfrm rot="15681857">
                  <a:off x="715622" y="3344326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</p:grpSp>
        </p:grpSp>
        <p:pic>
          <p:nvPicPr>
            <p:cNvPr id="254" name="Picture 253" descr="A yellow circle on a black background&#10;&#10;Description automatically generated with medium confidence">
              <a:extLst>
                <a:ext uri="{FF2B5EF4-FFF2-40B4-BE49-F238E27FC236}">
                  <a16:creationId xmlns:a16="http://schemas.microsoft.com/office/drawing/2014/main" id="{553FFE95-6CB7-CC41-9F70-5B1334D5852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9871525">
              <a:off x="2679453" y="3725298"/>
              <a:ext cx="410222" cy="468000"/>
            </a:xfrm>
            <a:prstGeom prst="rect">
              <a:avLst/>
            </a:prstGeom>
          </p:spPr>
        </p:pic>
        <p:pic>
          <p:nvPicPr>
            <p:cNvPr id="255" name="Picture 254" descr="A yellow circle on a black background&#10;&#10;Description automatically generated with medium confidence">
              <a:extLst>
                <a:ext uri="{FF2B5EF4-FFF2-40B4-BE49-F238E27FC236}">
                  <a16:creationId xmlns:a16="http://schemas.microsoft.com/office/drawing/2014/main" id="{553FFE95-6CB7-CC41-9F70-5B1334D5852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chemeClr val="accent6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 rot="2525458">
              <a:off x="2755227" y="3938308"/>
              <a:ext cx="410222" cy="468000"/>
            </a:xfrm>
            <a:prstGeom prst="rect">
              <a:avLst/>
            </a:prstGeom>
          </p:spPr>
        </p:pic>
        <p:pic>
          <p:nvPicPr>
            <p:cNvPr id="256" name="Picture 255" descr="A yellow circle on a black background&#10;&#10;Description automatically generated with medium confidence">
              <a:extLst>
                <a:ext uri="{FF2B5EF4-FFF2-40B4-BE49-F238E27FC236}">
                  <a16:creationId xmlns:a16="http://schemas.microsoft.com/office/drawing/2014/main" id="{553FFE95-6CB7-CC41-9F70-5B1334D5852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9871525">
              <a:off x="2819971" y="3596336"/>
              <a:ext cx="410222" cy="468000"/>
            </a:xfrm>
            <a:prstGeom prst="rect">
              <a:avLst/>
            </a:prstGeom>
          </p:spPr>
        </p:pic>
        <p:pic>
          <p:nvPicPr>
            <p:cNvPr id="257" name="Picture 256" descr="A yellow circle on a black background&#10;&#10;Description automatically generated with medium confidence">
              <a:extLst>
                <a:ext uri="{FF2B5EF4-FFF2-40B4-BE49-F238E27FC236}">
                  <a16:creationId xmlns:a16="http://schemas.microsoft.com/office/drawing/2014/main" id="{553FFE95-6CB7-CC41-9F70-5B1334D5852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chemeClr val="accent6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 rot="16409896">
              <a:off x="2504975" y="3580538"/>
              <a:ext cx="410222" cy="468000"/>
            </a:xfrm>
            <a:prstGeom prst="rect">
              <a:avLst/>
            </a:prstGeom>
          </p:spPr>
        </p:pic>
        <p:pic>
          <p:nvPicPr>
            <p:cNvPr id="258" name="Picture 257" descr="A yellow circle on a black background&#10;&#10;Description automatically generated with medium confidence">
              <a:extLst>
                <a:ext uri="{FF2B5EF4-FFF2-40B4-BE49-F238E27FC236}">
                  <a16:creationId xmlns:a16="http://schemas.microsoft.com/office/drawing/2014/main" id="{553FFE95-6CB7-CC41-9F70-5B1334D5852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chemeClr val="accent5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 rot="19871525">
              <a:off x="2523334" y="3808842"/>
              <a:ext cx="410222" cy="468000"/>
            </a:xfrm>
            <a:prstGeom prst="rect">
              <a:avLst/>
            </a:prstGeom>
          </p:spPr>
        </p:pic>
      </p:grpSp>
      <p:grpSp>
        <p:nvGrpSpPr>
          <p:cNvPr id="35" name="Group 34"/>
          <p:cNvGrpSpPr/>
          <p:nvPr/>
        </p:nvGrpSpPr>
        <p:grpSpPr>
          <a:xfrm>
            <a:off x="650088" y="4426757"/>
            <a:ext cx="7284233" cy="916743"/>
            <a:chOff x="650088" y="4426757"/>
            <a:chExt cx="7284233" cy="916743"/>
          </a:xfrm>
        </p:grpSpPr>
        <p:grpSp>
          <p:nvGrpSpPr>
            <p:cNvPr id="259" name="Group 258"/>
            <p:cNvGrpSpPr/>
            <p:nvPr/>
          </p:nvGrpSpPr>
          <p:grpSpPr>
            <a:xfrm>
              <a:off x="650088" y="4426757"/>
              <a:ext cx="824876" cy="816033"/>
              <a:chOff x="715216" y="2803611"/>
              <a:chExt cx="824876" cy="816033"/>
            </a:xfrm>
          </p:grpSpPr>
          <p:sp>
            <p:nvSpPr>
              <p:cNvPr id="260" name="Rectangle 259"/>
              <p:cNvSpPr/>
              <p:nvPr/>
            </p:nvSpPr>
            <p:spPr>
              <a:xfrm rot="1217955">
                <a:off x="1137409" y="2812360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61" name="Rectangle 260"/>
              <p:cNvSpPr/>
              <p:nvPr/>
            </p:nvSpPr>
            <p:spPr>
              <a:xfrm rot="18916726">
                <a:off x="1146099" y="2812361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62" name="Rectangle 261"/>
              <p:cNvSpPr/>
              <p:nvPr/>
            </p:nvSpPr>
            <p:spPr>
              <a:xfrm rot="2792110">
                <a:off x="1144092" y="2888585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63" name="Rectangle 262"/>
              <p:cNvSpPr/>
              <p:nvPr/>
            </p:nvSpPr>
            <p:spPr>
              <a:xfrm rot="18762700">
                <a:off x="1054403" y="2916039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64" name="Rectangle 263"/>
              <p:cNvSpPr/>
              <p:nvPr/>
            </p:nvSpPr>
            <p:spPr>
              <a:xfrm rot="15681857">
                <a:off x="1054403" y="2854853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65" name="Rectangle 264"/>
              <p:cNvSpPr/>
              <p:nvPr/>
            </p:nvSpPr>
            <p:spPr>
              <a:xfrm rot="1217955">
                <a:off x="963350" y="2803611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66" name="Rectangle 265"/>
              <p:cNvSpPr/>
              <p:nvPr/>
            </p:nvSpPr>
            <p:spPr>
              <a:xfrm rot="1217955">
                <a:off x="1242718" y="2893193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67" name="Rectangle 266"/>
              <p:cNvSpPr/>
              <p:nvPr/>
            </p:nvSpPr>
            <p:spPr>
              <a:xfrm rot="15681857">
                <a:off x="1068820" y="2681432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grpSp>
            <p:nvGrpSpPr>
              <p:cNvPr id="268" name="Group 267"/>
              <p:cNvGrpSpPr/>
              <p:nvPr/>
            </p:nvGrpSpPr>
            <p:grpSpPr>
              <a:xfrm rot="1021673">
                <a:off x="715216" y="2810062"/>
                <a:ext cx="809689" cy="809582"/>
                <a:chOff x="377205" y="3466505"/>
                <a:chExt cx="809689" cy="809582"/>
              </a:xfrm>
            </p:grpSpPr>
            <p:sp>
              <p:nvSpPr>
                <p:cNvPr id="269" name="Rectangle 268"/>
                <p:cNvSpPr/>
                <p:nvPr/>
              </p:nvSpPr>
              <p:spPr>
                <a:xfrm rot="1217955">
                  <a:off x="784211" y="3475254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270" name="Rectangle 269"/>
                <p:cNvSpPr/>
                <p:nvPr/>
              </p:nvSpPr>
              <p:spPr>
                <a:xfrm rot="18916726">
                  <a:off x="792901" y="3475255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271" name="Rectangle 270"/>
                <p:cNvSpPr/>
                <p:nvPr/>
              </p:nvSpPr>
              <p:spPr>
                <a:xfrm rot="2792110">
                  <a:off x="790894" y="3551479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272" name="Rectangle 271"/>
                <p:cNvSpPr/>
                <p:nvPr/>
              </p:nvSpPr>
              <p:spPr>
                <a:xfrm rot="18762700">
                  <a:off x="701205" y="3578933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273" name="Rectangle 272"/>
                <p:cNvSpPr/>
                <p:nvPr/>
              </p:nvSpPr>
              <p:spPr>
                <a:xfrm rot="15681857">
                  <a:off x="701205" y="3517747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274" name="Rectangle 273"/>
                <p:cNvSpPr/>
                <p:nvPr/>
              </p:nvSpPr>
              <p:spPr>
                <a:xfrm rot="1217955">
                  <a:off x="610152" y="3466505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275" name="Rectangle 274"/>
                <p:cNvSpPr/>
                <p:nvPr/>
              </p:nvSpPr>
              <p:spPr>
                <a:xfrm rot="1217955">
                  <a:off x="889520" y="3556087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276" name="Rectangle 275"/>
                <p:cNvSpPr/>
                <p:nvPr/>
              </p:nvSpPr>
              <p:spPr>
                <a:xfrm rot="15681857">
                  <a:off x="715622" y="3344326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</p:grpSp>
        </p:grpSp>
        <p:pic>
          <p:nvPicPr>
            <p:cNvPr id="277" name="Picture 276" descr="A yellow circle on a black background&#10;&#10;Description automatically generated with medium confidence">
              <a:extLst>
                <a:ext uri="{FF2B5EF4-FFF2-40B4-BE49-F238E27FC236}">
                  <a16:creationId xmlns:a16="http://schemas.microsoft.com/office/drawing/2014/main" id="{553FFE95-6CB7-CC41-9F70-5B1334D5852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9871525">
              <a:off x="887768" y="4559000"/>
              <a:ext cx="410222" cy="468000"/>
            </a:xfrm>
            <a:prstGeom prst="rect">
              <a:avLst/>
            </a:prstGeom>
          </p:spPr>
        </p:pic>
        <p:pic>
          <p:nvPicPr>
            <p:cNvPr id="278" name="Picture 277" descr="A yellow circle on a black background&#10;&#10;Description automatically generated with medium confidence">
              <a:extLst>
                <a:ext uri="{FF2B5EF4-FFF2-40B4-BE49-F238E27FC236}">
                  <a16:creationId xmlns:a16="http://schemas.microsoft.com/office/drawing/2014/main" id="{553FFE95-6CB7-CC41-9F70-5B1334D5852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chemeClr val="accent6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 rot="2525458">
              <a:off x="963542" y="4772010"/>
              <a:ext cx="410222" cy="468000"/>
            </a:xfrm>
            <a:prstGeom prst="rect">
              <a:avLst/>
            </a:prstGeom>
          </p:spPr>
        </p:pic>
        <p:pic>
          <p:nvPicPr>
            <p:cNvPr id="279" name="Picture 278" descr="A yellow circle on a black background&#10;&#10;Description automatically generated with medium confidence">
              <a:extLst>
                <a:ext uri="{FF2B5EF4-FFF2-40B4-BE49-F238E27FC236}">
                  <a16:creationId xmlns:a16="http://schemas.microsoft.com/office/drawing/2014/main" id="{553FFE95-6CB7-CC41-9F70-5B1334D5852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9871525">
              <a:off x="1028286" y="4430038"/>
              <a:ext cx="410222" cy="468000"/>
            </a:xfrm>
            <a:prstGeom prst="rect">
              <a:avLst/>
            </a:prstGeom>
          </p:spPr>
        </p:pic>
        <p:pic>
          <p:nvPicPr>
            <p:cNvPr id="280" name="Picture 279" descr="A yellow circle on a black background&#10;&#10;Description automatically generated with medium confidence">
              <a:extLst>
                <a:ext uri="{FF2B5EF4-FFF2-40B4-BE49-F238E27FC236}">
                  <a16:creationId xmlns:a16="http://schemas.microsoft.com/office/drawing/2014/main" id="{553FFE95-6CB7-CC41-9F70-5B1334D5852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chemeClr val="accent6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 rot="16409896">
              <a:off x="713290" y="4414240"/>
              <a:ext cx="410222" cy="468000"/>
            </a:xfrm>
            <a:prstGeom prst="rect">
              <a:avLst/>
            </a:prstGeom>
          </p:spPr>
        </p:pic>
        <p:pic>
          <p:nvPicPr>
            <p:cNvPr id="281" name="Picture 280" descr="A yellow circle on a black background&#10;&#10;Description automatically generated with medium confidence">
              <a:extLst>
                <a:ext uri="{FF2B5EF4-FFF2-40B4-BE49-F238E27FC236}">
                  <a16:creationId xmlns:a16="http://schemas.microsoft.com/office/drawing/2014/main" id="{553FFE95-6CB7-CC41-9F70-5B1334D5852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chemeClr val="accent5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 rot="19871525">
              <a:off x="731649" y="4642544"/>
              <a:ext cx="410222" cy="468000"/>
            </a:xfrm>
            <a:prstGeom prst="rect">
              <a:avLst/>
            </a:prstGeom>
          </p:spPr>
        </p:pic>
        <p:grpSp>
          <p:nvGrpSpPr>
            <p:cNvPr id="282" name="Group 281"/>
            <p:cNvGrpSpPr/>
            <p:nvPr/>
          </p:nvGrpSpPr>
          <p:grpSpPr>
            <a:xfrm>
              <a:off x="1490883" y="4472371"/>
              <a:ext cx="824876" cy="816033"/>
              <a:chOff x="715216" y="2803611"/>
              <a:chExt cx="824876" cy="816033"/>
            </a:xfrm>
          </p:grpSpPr>
          <p:sp>
            <p:nvSpPr>
              <p:cNvPr id="283" name="Rectangle 282"/>
              <p:cNvSpPr/>
              <p:nvPr/>
            </p:nvSpPr>
            <p:spPr>
              <a:xfrm rot="1217955">
                <a:off x="1137409" y="2812360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84" name="Rectangle 283"/>
              <p:cNvSpPr/>
              <p:nvPr/>
            </p:nvSpPr>
            <p:spPr>
              <a:xfrm rot="18916726">
                <a:off x="1146099" y="2812361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85" name="Rectangle 284"/>
              <p:cNvSpPr/>
              <p:nvPr/>
            </p:nvSpPr>
            <p:spPr>
              <a:xfrm rot="2792110">
                <a:off x="1144092" y="2888585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86" name="Rectangle 285"/>
              <p:cNvSpPr/>
              <p:nvPr/>
            </p:nvSpPr>
            <p:spPr>
              <a:xfrm rot="18762700">
                <a:off x="1054403" y="2916039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87" name="Rectangle 286"/>
              <p:cNvSpPr/>
              <p:nvPr/>
            </p:nvSpPr>
            <p:spPr>
              <a:xfrm rot="15681857">
                <a:off x="1054403" y="2854853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88" name="Rectangle 287"/>
              <p:cNvSpPr/>
              <p:nvPr/>
            </p:nvSpPr>
            <p:spPr>
              <a:xfrm rot="1217955">
                <a:off x="963350" y="2803611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89" name="Rectangle 288"/>
              <p:cNvSpPr/>
              <p:nvPr/>
            </p:nvSpPr>
            <p:spPr>
              <a:xfrm rot="1217955">
                <a:off x="1242718" y="2893193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90" name="Rectangle 289"/>
              <p:cNvSpPr/>
              <p:nvPr/>
            </p:nvSpPr>
            <p:spPr>
              <a:xfrm rot="15681857">
                <a:off x="1068820" y="2681432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grpSp>
            <p:nvGrpSpPr>
              <p:cNvPr id="291" name="Group 290"/>
              <p:cNvGrpSpPr/>
              <p:nvPr/>
            </p:nvGrpSpPr>
            <p:grpSpPr>
              <a:xfrm rot="1021673">
                <a:off x="715216" y="2810062"/>
                <a:ext cx="809689" cy="809582"/>
                <a:chOff x="377205" y="3466505"/>
                <a:chExt cx="809689" cy="809582"/>
              </a:xfrm>
            </p:grpSpPr>
            <p:sp>
              <p:nvSpPr>
                <p:cNvPr id="292" name="Rectangle 291"/>
                <p:cNvSpPr/>
                <p:nvPr/>
              </p:nvSpPr>
              <p:spPr>
                <a:xfrm rot="1217955">
                  <a:off x="784211" y="3475254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293" name="Rectangle 292"/>
                <p:cNvSpPr/>
                <p:nvPr/>
              </p:nvSpPr>
              <p:spPr>
                <a:xfrm rot="18916726">
                  <a:off x="792901" y="3475255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294" name="Rectangle 293"/>
                <p:cNvSpPr/>
                <p:nvPr/>
              </p:nvSpPr>
              <p:spPr>
                <a:xfrm rot="2792110">
                  <a:off x="790894" y="3551479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295" name="Rectangle 294"/>
                <p:cNvSpPr/>
                <p:nvPr/>
              </p:nvSpPr>
              <p:spPr>
                <a:xfrm rot="18762700">
                  <a:off x="701205" y="3578933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296" name="Rectangle 295"/>
                <p:cNvSpPr/>
                <p:nvPr/>
              </p:nvSpPr>
              <p:spPr>
                <a:xfrm rot="15681857">
                  <a:off x="701205" y="3517747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297" name="Rectangle 296"/>
                <p:cNvSpPr/>
                <p:nvPr/>
              </p:nvSpPr>
              <p:spPr>
                <a:xfrm rot="1217955">
                  <a:off x="610152" y="3466505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298" name="Rectangle 297"/>
                <p:cNvSpPr/>
                <p:nvPr/>
              </p:nvSpPr>
              <p:spPr>
                <a:xfrm rot="1217955">
                  <a:off x="889520" y="3556087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299" name="Rectangle 298"/>
                <p:cNvSpPr/>
                <p:nvPr/>
              </p:nvSpPr>
              <p:spPr>
                <a:xfrm rot="15681857">
                  <a:off x="715622" y="3344326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</p:grpSp>
        </p:grpSp>
        <p:pic>
          <p:nvPicPr>
            <p:cNvPr id="300" name="Picture 299" descr="A yellow circle on a black background&#10;&#10;Description automatically generated with medium confidence">
              <a:extLst>
                <a:ext uri="{FF2B5EF4-FFF2-40B4-BE49-F238E27FC236}">
                  <a16:creationId xmlns:a16="http://schemas.microsoft.com/office/drawing/2014/main" id="{553FFE95-6CB7-CC41-9F70-5B1334D5852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9871525">
              <a:off x="1728563" y="4604614"/>
              <a:ext cx="410222" cy="468000"/>
            </a:xfrm>
            <a:prstGeom prst="rect">
              <a:avLst/>
            </a:prstGeom>
          </p:spPr>
        </p:pic>
        <p:pic>
          <p:nvPicPr>
            <p:cNvPr id="301" name="Picture 300" descr="A yellow circle on a black background&#10;&#10;Description automatically generated with medium confidence">
              <a:extLst>
                <a:ext uri="{FF2B5EF4-FFF2-40B4-BE49-F238E27FC236}">
                  <a16:creationId xmlns:a16="http://schemas.microsoft.com/office/drawing/2014/main" id="{553FFE95-6CB7-CC41-9F70-5B1334D5852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chemeClr val="accent6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 rot="2525458">
              <a:off x="1804337" y="4817624"/>
              <a:ext cx="410222" cy="468000"/>
            </a:xfrm>
            <a:prstGeom prst="rect">
              <a:avLst/>
            </a:prstGeom>
          </p:spPr>
        </p:pic>
        <p:pic>
          <p:nvPicPr>
            <p:cNvPr id="302" name="Picture 301" descr="A yellow circle on a black background&#10;&#10;Description automatically generated with medium confidence">
              <a:extLst>
                <a:ext uri="{FF2B5EF4-FFF2-40B4-BE49-F238E27FC236}">
                  <a16:creationId xmlns:a16="http://schemas.microsoft.com/office/drawing/2014/main" id="{553FFE95-6CB7-CC41-9F70-5B1334D5852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9871525">
              <a:off x="1869081" y="4475652"/>
              <a:ext cx="410222" cy="468000"/>
            </a:xfrm>
            <a:prstGeom prst="rect">
              <a:avLst/>
            </a:prstGeom>
          </p:spPr>
        </p:pic>
        <p:pic>
          <p:nvPicPr>
            <p:cNvPr id="303" name="Picture 302" descr="A yellow circle on a black background&#10;&#10;Description automatically generated with medium confidence">
              <a:extLst>
                <a:ext uri="{FF2B5EF4-FFF2-40B4-BE49-F238E27FC236}">
                  <a16:creationId xmlns:a16="http://schemas.microsoft.com/office/drawing/2014/main" id="{553FFE95-6CB7-CC41-9F70-5B1334D5852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chemeClr val="accent6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 rot="16409896">
              <a:off x="1554085" y="4459854"/>
              <a:ext cx="410222" cy="468000"/>
            </a:xfrm>
            <a:prstGeom prst="rect">
              <a:avLst/>
            </a:prstGeom>
          </p:spPr>
        </p:pic>
        <p:pic>
          <p:nvPicPr>
            <p:cNvPr id="304" name="Picture 303" descr="A yellow circle on a black background&#10;&#10;Description automatically generated with medium confidence">
              <a:extLst>
                <a:ext uri="{FF2B5EF4-FFF2-40B4-BE49-F238E27FC236}">
                  <a16:creationId xmlns:a16="http://schemas.microsoft.com/office/drawing/2014/main" id="{553FFE95-6CB7-CC41-9F70-5B1334D5852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chemeClr val="accent5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 rot="19871525">
              <a:off x="1572444" y="4688158"/>
              <a:ext cx="410222" cy="468000"/>
            </a:xfrm>
            <a:prstGeom prst="rect">
              <a:avLst/>
            </a:prstGeom>
          </p:spPr>
        </p:pic>
        <p:grpSp>
          <p:nvGrpSpPr>
            <p:cNvPr id="305" name="Group 304"/>
            <p:cNvGrpSpPr/>
            <p:nvPr/>
          </p:nvGrpSpPr>
          <p:grpSpPr>
            <a:xfrm>
              <a:off x="2349620" y="4495453"/>
              <a:ext cx="824876" cy="816033"/>
              <a:chOff x="715216" y="2803611"/>
              <a:chExt cx="824876" cy="816033"/>
            </a:xfrm>
          </p:grpSpPr>
          <p:sp>
            <p:nvSpPr>
              <p:cNvPr id="306" name="Rectangle 305"/>
              <p:cNvSpPr/>
              <p:nvPr/>
            </p:nvSpPr>
            <p:spPr>
              <a:xfrm rot="1217955">
                <a:off x="1137409" y="2812360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07" name="Rectangle 306"/>
              <p:cNvSpPr/>
              <p:nvPr/>
            </p:nvSpPr>
            <p:spPr>
              <a:xfrm rot="18916726">
                <a:off x="1146099" y="2812361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08" name="Rectangle 307"/>
              <p:cNvSpPr/>
              <p:nvPr/>
            </p:nvSpPr>
            <p:spPr>
              <a:xfrm rot="2792110">
                <a:off x="1144092" y="2888585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09" name="Rectangle 308"/>
              <p:cNvSpPr/>
              <p:nvPr/>
            </p:nvSpPr>
            <p:spPr>
              <a:xfrm rot="18762700">
                <a:off x="1054403" y="2916039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10" name="Rectangle 309"/>
              <p:cNvSpPr/>
              <p:nvPr/>
            </p:nvSpPr>
            <p:spPr>
              <a:xfrm rot="15681857">
                <a:off x="1054403" y="2854853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11" name="Rectangle 310"/>
              <p:cNvSpPr/>
              <p:nvPr/>
            </p:nvSpPr>
            <p:spPr>
              <a:xfrm rot="1217955">
                <a:off x="963350" y="2803611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12" name="Rectangle 311"/>
              <p:cNvSpPr/>
              <p:nvPr/>
            </p:nvSpPr>
            <p:spPr>
              <a:xfrm rot="1217955">
                <a:off x="1242718" y="2893193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13" name="Rectangle 312"/>
              <p:cNvSpPr/>
              <p:nvPr/>
            </p:nvSpPr>
            <p:spPr>
              <a:xfrm rot="15681857">
                <a:off x="1068820" y="2681432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grpSp>
            <p:nvGrpSpPr>
              <p:cNvPr id="314" name="Group 313"/>
              <p:cNvGrpSpPr/>
              <p:nvPr/>
            </p:nvGrpSpPr>
            <p:grpSpPr>
              <a:xfrm rot="1021673">
                <a:off x="715216" y="2810062"/>
                <a:ext cx="809689" cy="809582"/>
                <a:chOff x="377205" y="3466505"/>
                <a:chExt cx="809689" cy="809582"/>
              </a:xfrm>
            </p:grpSpPr>
            <p:sp>
              <p:nvSpPr>
                <p:cNvPr id="315" name="Rectangle 314"/>
                <p:cNvSpPr/>
                <p:nvPr/>
              </p:nvSpPr>
              <p:spPr>
                <a:xfrm rot="1217955">
                  <a:off x="784211" y="3475254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316" name="Rectangle 315"/>
                <p:cNvSpPr/>
                <p:nvPr/>
              </p:nvSpPr>
              <p:spPr>
                <a:xfrm rot="18916726">
                  <a:off x="792901" y="3475255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317" name="Rectangle 316"/>
                <p:cNvSpPr/>
                <p:nvPr/>
              </p:nvSpPr>
              <p:spPr>
                <a:xfrm rot="2792110">
                  <a:off x="790894" y="3551479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318" name="Rectangle 317"/>
                <p:cNvSpPr/>
                <p:nvPr/>
              </p:nvSpPr>
              <p:spPr>
                <a:xfrm rot="18762700">
                  <a:off x="701205" y="3578933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319" name="Rectangle 318"/>
                <p:cNvSpPr/>
                <p:nvPr/>
              </p:nvSpPr>
              <p:spPr>
                <a:xfrm rot="15681857">
                  <a:off x="701205" y="3517747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320" name="Rectangle 319"/>
                <p:cNvSpPr/>
                <p:nvPr/>
              </p:nvSpPr>
              <p:spPr>
                <a:xfrm rot="1217955">
                  <a:off x="610152" y="3466505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321" name="Rectangle 320"/>
                <p:cNvSpPr/>
                <p:nvPr/>
              </p:nvSpPr>
              <p:spPr>
                <a:xfrm rot="1217955">
                  <a:off x="889520" y="3556087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322" name="Rectangle 321"/>
                <p:cNvSpPr/>
                <p:nvPr/>
              </p:nvSpPr>
              <p:spPr>
                <a:xfrm rot="15681857">
                  <a:off x="715622" y="3344326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</p:grpSp>
        </p:grpSp>
        <p:pic>
          <p:nvPicPr>
            <p:cNvPr id="323" name="Picture 322" descr="A yellow circle on a black background&#10;&#10;Description automatically generated with medium confidence">
              <a:extLst>
                <a:ext uri="{FF2B5EF4-FFF2-40B4-BE49-F238E27FC236}">
                  <a16:creationId xmlns:a16="http://schemas.microsoft.com/office/drawing/2014/main" id="{553FFE95-6CB7-CC41-9F70-5B1334D5852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9871525">
              <a:off x="2587300" y="4627696"/>
              <a:ext cx="410222" cy="468000"/>
            </a:xfrm>
            <a:prstGeom prst="rect">
              <a:avLst/>
            </a:prstGeom>
          </p:spPr>
        </p:pic>
        <p:pic>
          <p:nvPicPr>
            <p:cNvPr id="324" name="Picture 323" descr="A yellow circle on a black background&#10;&#10;Description automatically generated with medium confidence">
              <a:extLst>
                <a:ext uri="{FF2B5EF4-FFF2-40B4-BE49-F238E27FC236}">
                  <a16:creationId xmlns:a16="http://schemas.microsoft.com/office/drawing/2014/main" id="{553FFE95-6CB7-CC41-9F70-5B1334D5852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chemeClr val="accent6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 rot="2525458">
              <a:off x="2663074" y="4840706"/>
              <a:ext cx="410222" cy="468000"/>
            </a:xfrm>
            <a:prstGeom prst="rect">
              <a:avLst/>
            </a:prstGeom>
          </p:spPr>
        </p:pic>
        <p:pic>
          <p:nvPicPr>
            <p:cNvPr id="325" name="Picture 324" descr="A yellow circle on a black background&#10;&#10;Description automatically generated with medium confidence">
              <a:extLst>
                <a:ext uri="{FF2B5EF4-FFF2-40B4-BE49-F238E27FC236}">
                  <a16:creationId xmlns:a16="http://schemas.microsoft.com/office/drawing/2014/main" id="{553FFE95-6CB7-CC41-9F70-5B1334D5852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9871525">
              <a:off x="2727818" y="4498734"/>
              <a:ext cx="410222" cy="468000"/>
            </a:xfrm>
            <a:prstGeom prst="rect">
              <a:avLst/>
            </a:prstGeom>
          </p:spPr>
        </p:pic>
        <p:pic>
          <p:nvPicPr>
            <p:cNvPr id="326" name="Picture 325" descr="A yellow circle on a black background&#10;&#10;Description automatically generated with medium confidence">
              <a:extLst>
                <a:ext uri="{FF2B5EF4-FFF2-40B4-BE49-F238E27FC236}">
                  <a16:creationId xmlns:a16="http://schemas.microsoft.com/office/drawing/2014/main" id="{553FFE95-6CB7-CC41-9F70-5B1334D5852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chemeClr val="accent6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 rot="16409896">
              <a:off x="2412822" y="4482936"/>
              <a:ext cx="410222" cy="468000"/>
            </a:xfrm>
            <a:prstGeom prst="rect">
              <a:avLst/>
            </a:prstGeom>
          </p:spPr>
        </p:pic>
        <p:pic>
          <p:nvPicPr>
            <p:cNvPr id="327" name="Picture 326" descr="A yellow circle on a black background&#10;&#10;Description automatically generated with medium confidence">
              <a:extLst>
                <a:ext uri="{FF2B5EF4-FFF2-40B4-BE49-F238E27FC236}">
                  <a16:creationId xmlns:a16="http://schemas.microsoft.com/office/drawing/2014/main" id="{553FFE95-6CB7-CC41-9F70-5B1334D5852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chemeClr val="accent5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 rot="19871525">
              <a:off x="2431181" y="4711240"/>
              <a:ext cx="410222" cy="468000"/>
            </a:xfrm>
            <a:prstGeom prst="rect">
              <a:avLst/>
            </a:prstGeom>
          </p:spPr>
        </p:pic>
        <p:grpSp>
          <p:nvGrpSpPr>
            <p:cNvPr id="328" name="Group 327"/>
            <p:cNvGrpSpPr/>
            <p:nvPr/>
          </p:nvGrpSpPr>
          <p:grpSpPr>
            <a:xfrm>
              <a:off x="4096267" y="4507306"/>
              <a:ext cx="824876" cy="816033"/>
              <a:chOff x="715216" y="2803611"/>
              <a:chExt cx="824876" cy="816033"/>
            </a:xfrm>
          </p:grpSpPr>
          <p:sp>
            <p:nvSpPr>
              <p:cNvPr id="329" name="Rectangle 328"/>
              <p:cNvSpPr/>
              <p:nvPr/>
            </p:nvSpPr>
            <p:spPr>
              <a:xfrm rot="1217955">
                <a:off x="1137409" y="2812360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30" name="Rectangle 329"/>
              <p:cNvSpPr/>
              <p:nvPr/>
            </p:nvSpPr>
            <p:spPr>
              <a:xfrm rot="18916726">
                <a:off x="1146099" y="2812361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31" name="Rectangle 330"/>
              <p:cNvSpPr/>
              <p:nvPr/>
            </p:nvSpPr>
            <p:spPr>
              <a:xfrm rot="2792110">
                <a:off x="1144092" y="2888585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32" name="Rectangle 331"/>
              <p:cNvSpPr/>
              <p:nvPr/>
            </p:nvSpPr>
            <p:spPr>
              <a:xfrm rot="18762700">
                <a:off x="1054403" y="2916039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33" name="Rectangle 332"/>
              <p:cNvSpPr/>
              <p:nvPr/>
            </p:nvSpPr>
            <p:spPr>
              <a:xfrm rot="15681857">
                <a:off x="1054403" y="2854853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34" name="Rectangle 333"/>
              <p:cNvSpPr/>
              <p:nvPr/>
            </p:nvSpPr>
            <p:spPr>
              <a:xfrm rot="1217955">
                <a:off x="963350" y="2803611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35" name="Rectangle 334"/>
              <p:cNvSpPr/>
              <p:nvPr/>
            </p:nvSpPr>
            <p:spPr>
              <a:xfrm rot="1217955">
                <a:off x="1242718" y="2893193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36" name="Rectangle 335"/>
              <p:cNvSpPr/>
              <p:nvPr/>
            </p:nvSpPr>
            <p:spPr>
              <a:xfrm rot="15681857">
                <a:off x="1068820" y="2681432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grpSp>
            <p:nvGrpSpPr>
              <p:cNvPr id="337" name="Group 336"/>
              <p:cNvGrpSpPr/>
              <p:nvPr/>
            </p:nvGrpSpPr>
            <p:grpSpPr>
              <a:xfrm rot="1021673">
                <a:off x="715216" y="2810062"/>
                <a:ext cx="809689" cy="809582"/>
                <a:chOff x="377205" y="3466505"/>
                <a:chExt cx="809689" cy="809582"/>
              </a:xfrm>
            </p:grpSpPr>
            <p:sp>
              <p:nvSpPr>
                <p:cNvPr id="338" name="Rectangle 337"/>
                <p:cNvSpPr/>
                <p:nvPr/>
              </p:nvSpPr>
              <p:spPr>
                <a:xfrm rot="1217955">
                  <a:off x="784211" y="3475254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339" name="Rectangle 338"/>
                <p:cNvSpPr/>
                <p:nvPr/>
              </p:nvSpPr>
              <p:spPr>
                <a:xfrm rot="18916726">
                  <a:off x="792901" y="3475255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340" name="Rectangle 339"/>
                <p:cNvSpPr/>
                <p:nvPr/>
              </p:nvSpPr>
              <p:spPr>
                <a:xfrm rot="2792110">
                  <a:off x="790894" y="3551479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341" name="Rectangle 340"/>
                <p:cNvSpPr/>
                <p:nvPr/>
              </p:nvSpPr>
              <p:spPr>
                <a:xfrm rot="18762700">
                  <a:off x="701205" y="3578933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342" name="Rectangle 341"/>
                <p:cNvSpPr/>
                <p:nvPr/>
              </p:nvSpPr>
              <p:spPr>
                <a:xfrm rot="15681857">
                  <a:off x="701205" y="3517747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343" name="Rectangle 342"/>
                <p:cNvSpPr/>
                <p:nvPr/>
              </p:nvSpPr>
              <p:spPr>
                <a:xfrm rot="1217955">
                  <a:off x="610152" y="3466505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344" name="Rectangle 343"/>
                <p:cNvSpPr/>
                <p:nvPr/>
              </p:nvSpPr>
              <p:spPr>
                <a:xfrm rot="1217955">
                  <a:off x="889520" y="3556087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345" name="Rectangle 344"/>
                <p:cNvSpPr/>
                <p:nvPr/>
              </p:nvSpPr>
              <p:spPr>
                <a:xfrm rot="15681857">
                  <a:off x="715622" y="3344326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</p:grpSp>
        </p:grpSp>
        <p:pic>
          <p:nvPicPr>
            <p:cNvPr id="346" name="Picture 345" descr="A yellow circle on a black background&#10;&#10;Description automatically generated with medium confidence">
              <a:extLst>
                <a:ext uri="{FF2B5EF4-FFF2-40B4-BE49-F238E27FC236}">
                  <a16:creationId xmlns:a16="http://schemas.microsoft.com/office/drawing/2014/main" id="{553FFE95-6CB7-CC41-9F70-5B1334D5852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9871525">
              <a:off x="4333947" y="4639549"/>
              <a:ext cx="410222" cy="468000"/>
            </a:xfrm>
            <a:prstGeom prst="rect">
              <a:avLst/>
            </a:prstGeom>
          </p:spPr>
        </p:pic>
        <p:pic>
          <p:nvPicPr>
            <p:cNvPr id="347" name="Picture 346" descr="A yellow circle on a black background&#10;&#10;Description automatically generated with medium confidence">
              <a:extLst>
                <a:ext uri="{FF2B5EF4-FFF2-40B4-BE49-F238E27FC236}">
                  <a16:creationId xmlns:a16="http://schemas.microsoft.com/office/drawing/2014/main" id="{553FFE95-6CB7-CC41-9F70-5B1334D5852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9871525">
              <a:off x="5154322" y="4574503"/>
              <a:ext cx="410222" cy="468000"/>
            </a:xfrm>
            <a:prstGeom prst="rect">
              <a:avLst/>
            </a:prstGeom>
          </p:spPr>
        </p:pic>
        <p:pic>
          <p:nvPicPr>
            <p:cNvPr id="348" name="Picture 347" descr="A yellow circle on a black background&#10;&#10;Description automatically generated with medium confidence">
              <a:extLst>
                <a:ext uri="{FF2B5EF4-FFF2-40B4-BE49-F238E27FC236}">
                  <a16:creationId xmlns:a16="http://schemas.microsoft.com/office/drawing/2014/main" id="{553FFE95-6CB7-CC41-9F70-5B1334D5852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chemeClr val="accent6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 rot="2525458">
              <a:off x="4409721" y="4852559"/>
              <a:ext cx="410222" cy="468000"/>
            </a:xfrm>
            <a:prstGeom prst="rect">
              <a:avLst/>
            </a:prstGeom>
          </p:spPr>
        </p:pic>
        <p:pic>
          <p:nvPicPr>
            <p:cNvPr id="349" name="Picture 348" descr="A yellow circle on a black background&#10;&#10;Description automatically generated with medium confidence">
              <a:extLst>
                <a:ext uri="{FF2B5EF4-FFF2-40B4-BE49-F238E27FC236}">
                  <a16:creationId xmlns:a16="http://schemas.microsoft.com/office/drawing/2014/main" id="{553FFE95-6CB7-CC41-9F70-5B1334D5852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chemeClr val="accent5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 rot="19871525">
              <a:off x="4885422" y="4625648"/>
              <a:ext cx="410222" cy="468000"/>
            </a:xfrm>
            <a:prstGeom prst="rect">
              <a:avLst/>
            </a:prstGeom>
          </p:spPr>
        </p:pic>
        <p:pic>
          <p:nvPicPr>
            <p:cNvPr id="350" name="Picture 349" descr="A yellow circle on a black background&#10;&#10;Description automatically generated with medium confidence">
              <a:extLst>
                <a:ext uri="{FF2B5EF4-FFF2-40B4-BE49-F238E27FC236}">
                  <a16:creationId xmlns:a16="http://schemas.microsoft.com/office/drawing/2014/main" id="{553FFE95-6CB7-CC41-9F70-5B1334D5852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9871525">
              <a:off x="4474465" y="4510587"/>
              <a:ext cx="410222" cy="468000"/>
            </a:xfrm>
            <a:prstGeom prst="rect">
              <a:avLst/>
            </a:prstGeom>
          </p:spPr>
        </p:pic>
        <p:pic>
          <p:nvPicPr>
            <p:cNvPr id="351" name="Picture 350" descr="A yellow circle on a black background&#10;&#10;Description automatically generated with medium confidence">
              <a:extLst>
                <a:ext uri="{FF2B5EF4-FFF2-40B4-BE49-F238E27FC236}">
                  <a16:creationId xmlns:a16="http://schemas.microsoft.com/office/drawing/2014/main" id="{553FFE95-6CB7-CC41-9F70-5B1334D5852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chemeClr val="accent6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 rot="16409896">
              <a:off x="4159469" y="4494789"/>
              <a:ext cx="410222" cy="468000"/>
            </a:xfrm>
            <a:prstGeom prst="rect">
              <a:avLst/>
            </a:prstGeom>
          </p:spPr>
        </p:pic>
        <p:pic>
          <p:nvPicPr>
            <p:cNvPr id="352" name="Picture 351" descr="A yellow circle on a black background&#10;&#10;Description automatically generated with medium confidence">
              <a:extLst>
                <a:ext uri="{FF2B5EF4-FFF2-40B4-BE49-F238E27FC236}">
                  <a16:creationId xmlns:a16="http://schemas.microsoft.com/office/drawing/2014/main" id="{553FFE95-6CB7-CC41-9F70-5B1334D5852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chemeClr val="accent5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 rot="19871525">
              <a:off x="4177828" y="4723093"/>
              <a:ext cx="410222" cy="468000"/>
            </a:xfrm>
            <a:prstGeom prst="rect">
              <a:avLst/>
            </a:prstGeom>
          </p:spPr>
        </p:pic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53" name="TextBox 352"/>
                <p:cNvSpPr txBox="1"/>
                <p:nvPr/>
              </p:nvSpPr>
              <p:spPr>
                <a:xfrm>
                  <a:off x="5558524" y="4563684"/>
                  <a:ext cx="2375797" cy="52322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l"/>
                  <a:r>
                    <a:rPr lang="en-GB" sz="2800" dirty="0"/>
                    <a:t>5 </a:t>
                  </a:r>
                  <a14:m>
                    <m:oMath xmlns:m="http://schemas.openxmlformats.org/officeDocument/2006/math">
                      <m:r>
                        <a:rPr lang="en-GB" sz="2800" i="1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</m:oMath>
                  </a14:m>
                  <a:r>
                    <a:rPr lang="en-GB" sz="2800" dirty="0"/>
                    <a:t> 5 </a:t>
                  </a:r>
                  <a14:m>
                    <m:oMath xmlns:m="http://schemas.openxmlformats.org/officeDocument/2006/math">
                      <m:r>
                        <a:rPr lang="en-GB" sz="2800" i="1" dirty="0" smtClean="0">
                          <a:latin typeface="Cambria Math" panose="02040503050406030204" pitchFamily="18" charset="0"/>
                        </a:rPr>
                        <m:t>+</m:t>
                      </m:r>
                    </m:oMath>
                  </a14:m>
                  <a:r>
                    <a:rPr lang="en-GB" sz="2800" dirty="0"/>
                    <a:t> 2 </a:t>
                  </a:r>
                  <a14:m>
                    <m:oMath xmlns:m="http://schemas.openxmlformats.org/officeDocument/2006/math">
                      <m:r>
                        <a:rPr lang="en-GB" sz="2800" i="1" dirty="0" smtClean="0">
                          <a:latin typeface="Cambria Math" panose="02040503050406030204" pitchFamily="18" charset="0"/>
                        </a:rPr>
                        <m:t>=</m:t>
                      </m:r>
                    </m:oMath>
                  </a14:m>
                  <a:r>
                    <a:rPr lang="en-GB" sz="2800" dirty="0"/>
                    <a:t> 27</a:t>
                  </a:r>
                </a:p>
              </p:txBody>
            </p:sp>
          </mc:Choice>
          <mc:Fallback xmlns="">
            <p:sp>
              <p:nvSpPr>
                <p:cNvPr id="353" name="TextBox 352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558524" y="4563684"/>
                  <a:ext cx="2375797" cy="523220"/>
                </a:xfrm>
                <a:prstGeom prst="rect">
                  <a:avLst/>
                </a:prstGeom>
                <a:blipFill>
                  <a:blip r:embed="rId10"/>
                  <a:stretch>
                    <a:fillRect l="-5385" t="-11765" r="-3846" b="-34118"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354" name="Group 353"/>
            <p:cNvGrpSpPr/>
            <p:nvPr/>
          </p:nvGrpSpPr>
          <p:grpSpPr>
            <a:xfrm>
              <a:off x="3226672" y="4527467"/>
              <a:ext cx="824876" cy="816033"/>
              <a:chOff x="715216" y="2803611"/>
              <a:chExt cx="824876" cy="816033"/>
            </a:xfrm>
          </p:grpSpPr>
          <p:sp>
            <p:nvSpPr>
              <p:cNvPr id="355" name="Rectangle 354"/>
              <p:cNvSpPr/>
              <p:nvPr/>
            </p:nvSpPr>
            <p:spPr>
              <a:xfrm rot="1217955">
                <a:off x="1137409" y="2812360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56" name="Rectangle 355"/>
              <p:cNvSpPr/>
              <p:nvPr/>
            </p:nvSpPr>
            <p:spPr>
              <a:xfrm rot="18916726">
                <a:off x="1146099" y="2812361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57" name="Rectangle 356"/>
              <p:cNvSpPr/>
              <p:nvPr/>
            </p:nvSpPr>
            <p:spPr>
              <a:xfrm rot="2792110">
                <a:off x="1144092" y="2888585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58" name="Rectangle 357"/>
              <p:cNvSpPr/>
              <p:nvPr/>
            </p:nvSpPr>
            <p:spPr>
              <a:xfrm rot="18762700">
                <a:off x="1054403" y="2916039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59" name="Rectangle 358"/>
              <p:cNvSpPr/>
              <p:nvPr/>
            </p:nvSpPr>
            <p:spPr>
              <a:xfrm rot="15681857">
                <a:off x="1054403" y="2854853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60" name="Rectangle 359"/>
              <p:cNvSpPr/>
              <p:nvPr/>
            </p:nvSpPr>
            <p:spPr>
              <a:xfrm rot="1217955">
                <a:off x="963350" y="2803611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61" name="Rectangle 360"/>
              <p:cNvSpPr/>
              <p:nvPr/>
            </p:nvSpPr>
            <p:spPr>
              <a:xfrm rot="1217955">
                <a:off x="1242718" y="2893193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62" name="Rectangle 361"/>
              <p:cNvSpPr/>
              <p:nvPr/>
            </p:nvSpPr>
            <p:spPr>
              <a:xfrm rot="15681857">
                <a:off x="1068820" y="2681432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grpSp>
            <p:nvGrpSpPr>
              <p:cNvPr id="363" name="Group 362"/>
              <p:cNvGrpSpPr/>
              <p:nvPr/>
            </p:nvGrpSpPr>
            <p:grpSpPr>
              <a:xfrm rot="1021673">
                <a:off x="715216" y="2810062"/>
                <a:ext cx="809689" cy="809582"/>
                <a:chOff x="377205" y="3466505"/>
                <a:chExt cx="809689" cy="809582"/>
              </a:xfrm>
            </p:grpSpPr>
            <p:sp>
              <p:nvSpPr>
                <p:cNvPr id="364" name="Rectangle 363"/>
                <p:cNvSpPr/>
                <p:nvPr/>
              </p:nvSpPr>
              <p:spPr>
                <a:xfrm rot="1217955">
                  <a:off x="784211" y="3475254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365" name="Rectangle 364"/>
                <p:cNvSpPr/>
                <p:nvPr/>
              </p:nvSpPr>
              <p:spPr>
                <a:xfrm rot="18916726">
                  <a:off x="792901" y="3475255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366" name="Rectangle 365"/>
                <p:cNvSpPr/>
                <p:nvPr/>
              </p:nvSpPr>
              <p:spPr>
                <a:xfrm rot="2792110">
                  <a:off x="790894" y="3551479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367" name="Rectangle 366"/>
                <p:cNvSpPr/>
                <p:nvPr/>
              </p:nvSpPr>
              <p:spPr>
                <a:xfrm rot="18762700">
                  <a:off x="701205" y="3578933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368" name="Rectangle 367"/>
                <p:cNvSpPr/>
                <p:nvPr/>
              </p:nvSpPr>
              <p:spPr>
                <a:xfrm rot="15681857">
                  <a:off x="701205" y="3517747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369" name="Rectangle 368"/>
                <p:cNvSpPr/>
                <p:nvPr/>
              </p:nvSpPr>
              <p:spPr>
                <a:xfrm rot="1217955">
                  <a:off x="610152" y="3466505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370" name="Rectangle 369"/>
                <p:cNvSpPr/>
                <p:nvPr/>
              </p:nvSpPr>
              <p:spPr>
                <a:xfrm rot="1217955">
                  <a:off x="889520" y="3556087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371" name="Rectangle 370"/>
                <p:cNvSpPr/>
                <p:nvPr/>
              </p:nvSpPr>
              <p:spPr>
                <a:xfrm rot="15681857">
                  <a:off x="715622" y="3344326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</p:grpSp>
        </p:grpSp>
        <p:pic>
          <p:nvPicPr>
            <p:cNvPr id="372" name="Picture 371" descr="A yellow circle on a black background&#10;&#10;Description automatically generated with medium confidence">
              <a:extLst>
                <a:ext uri="{FF2B5EF4-FFF2-40B4-BE49-F238E27FC236}">
                  <a16:creationId xmlns:a16="http://schemas.microsoft.com/office/drawing/2014/main" id="{553FFE95-6CB7-CC41-9F70-5B1334D5852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9871525">
              <a:off x="3464352" y="4659710"/>
              <a:ext cx="410222" cy="468000"/>
            </a:xfrm>
            <a:prstGeom prst="rect">
              <a:avLst/>
            </a:prstGeom>
          </p:spPr>
        </p:pic>
        <p:pic>
          <p:nvPicPr>
            <p:cNvPr id="373" name="Picture 372" descr="A yellow circle on a black background&#10;&#10;Description automatically generated with medium confidence">
              <a:extLst>
                <a:ext uri="{FF2B5EF4-FFF2-40B4-BE49-F238E27FC236}">
                  <a16:creationId xmlns:a16="http://schemas.microsoft.com/office/drawing/2014/main" id="{553FFE95-6CB7-CC41-9F70-5B1334D5852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chemeClr val="accent6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 rot="2525458">
              <a:off x="3540126" y="4872720"/>
              <a:ext cx="410222" cy="468000"/>
            </a:xfrm>
            <a:prstGeom prst="rect">
              <a:avLst/>
            </a:prstGeom>
          </p:spPr>
        </p:pic>
        <p:pic>
          <p:nvPicPr>
            <p:cNvPr id="374" name="Picture 373" descr="A yellow circle on a black background&#10;&#10;Description automatically generated with medium confidence">
              <a:extLst>
                <a:ext uri="{FF2B5EF4-FFF2-40B4-BE49-F238E27FC236}">
                  <a16:creationId xmlns:a16="http://schemas.microsoft.com/office/drawing/2014/main" id="{553FFE95-6CB7-CC41-9F70-5B1334D5852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9871525">
              <a:off x="3604870" y="4530748"/>
              <a:ext cx="410222" cy="468000"/>
            </a:xfrm>
            <a:prstGeom prst="rect">
              <a:avLst/>
            </a:prstGeom>
          </p:spPr>
        </p:pic>
        <p:pic>
          <p:nvPicPr>
            <p:cNvPr id="375" name="Picture 374" descr="A yellow circle on a black background&#10;&#10;Description automatically generated with medium confidence">
              <a:extLst>
                <a:ext uri="{FF2B5EF4-FFF2-40B4-BE49-F238E27FC236}">
                  <a16:creationId xmlns:a16="http://schemas.microsoft.com/office/drawing/2014/main" id="{553FFE95-6CB7-CC41-9F70-5B1334D5852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chemeClr val="accent6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 rot="16409896">
              <a:off x="3289874" y="4514950"/>
              <a:ext cx="410222" cy="468000"/>
            </a:xfrm>
            <a:prstGeom prst="rect">
              <a:avLst/>
            </a:prstGeom>
          </p:spPr>
        </p:pic>
        <p:pic>
          <p:nvPicPr>
            <p:cNvPr id="376" name="Picture 375" descr="A yellow circle on a black background&#10;&#10;Description automatically generated with medium confidence">
              <a:extLst>
                <a:ext uri="{FF2B5EF4-FFF2-40B4-BE49-F238E27FC236}">
                  <a16:creationId xmlns:a16="http://schemas.microsoft.com/office/drawing/2014/main" id="{553FFE95-6CB7-CC41-9F70-5B1334D5852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chemeClr val="accent5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 rot="19871525">
              <a:off x="3308233" y="4743254"/>
              <a:ext cx="410222" cy="468000"/>
            </a:xfrm>
            <a:prstGeom prst="rect">
              <a:avLst/>
            </a:prstGeom>
          </p:spPr>
        </p:pic>
      </p:grpSp>
      <p:sp>
        <p:nvSpPr>
          <p:cNvPr id="6" name="TextBox 5"/>
          <p:cNvSpPr txBox="1"/>
          <p:nvPr/>
        </p:nvSpPr>
        <p:spPr>
          <a:xfrm>
            <a:off x="5988250" y="1812635"/>
            <a:ext cx="342310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3200" dirty="0"/>
              <a:t>7,  12,  17,  22,  27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45170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595" name="TextBox 13">
                <a:extLst>
                  <a:ext uri="{FF2B5EF4-FFF2-40B4-BE49-F238E27FC236}">
                    <a16:creationId xmlns:a16="http://schemas.microsoft.com/office/drawing/2014/main" id="{ECE94C8A-4286-4BE0-A60F-92B265123A97}"/>
                  </a:ext>
                </a:extLst>
              </p:cNvPr>
              <p:cNvSpPr txBox="1"/>
              <p:nvPr/>
            </p:nvSpPr>
            <p:spPr>
              <a:xfrm>
                <a:off x="1138012" y="4117564"/>
                <a:ext cx="7572857" cy="138499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GB" sz="2800" dirty="0">
                    <a:solidFill>
                      <a:schemeClr val="accent1">
                        <a:lumMod val="75000"/>
                      </a:schemeClr>
                    </a:solidFill>
                  </a:rPr>
                  <a:t>9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solidFill>
                          <a:schemeClr val="accent1">
                            <a:lumMod val="7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800" dirty="0">
                    <a:solidFill>
                      <a:schemeClr val="accent1">
                        <a:lumMod val="75000"/>
                      </a:schemeClr>
                    </a:solidFill>
                  </a:rPr>
                  <a:t> 3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solidFill>
                          <a:schemeClr val="accent1">
                            <a:lumMod val="75000"/>
                          </a:schemeClr>
                        </a:solidFill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>
                    <a:solidFill>
                      <a:schemeClr val="accent1">
                        <a:lumMod val="75000"/>
                      </a:schemeClr>
                    </a:solidFill>
                  </a:rPr>
                  <a:t> 27</a:t>
                </a:r>
              </a:p>
              <a:p>
                <a:pPr algn="ctr"/>
                <a:r>
                  <a:rPr lang="en-GB" sz="2800" dirty="0">
                    <a:solidFill>
                      <a:schemeClr val="accent1">
                        <a:lumMod val="75000"/>
                      </a:schemeClr>
                    </a:solidFill>
                  </a:rPr>
                  <a:t>Alex could put 3 eggs into 9 nests.</a:t>
                </a:r>
              </a:p>
              <a:p>
                <a:pPr algn="ctr"/>
                <a:r>
                  <a:rPr lang="en-GB" sz="2800" dirty="0">
                    <a:solidFill>
                      <a:schemeClr val="accent1">
                        <a:lumMod val="75000"/>
                      </a:schemeClr>
                    </a:solidFill>
                  </a:rPr>
                  <a:t>Alex could put 9 eggs into 3 nests.</a:t>
                </a:r>
              </a:p>
            </p:txBody>
          </p:sp>
        </mc:Choice>
        <mc:Fallback xmlns="">
          <p:sp>
            <p:nvSpPr>
              <p:cNvPr id="595" name="TextBox 13">
                <a:extLst>
                  <a:ext uri="{FF2B5EF4-FFF2-40B4-BE49-F238E27FC236}">
                    <a16:creationId xmlns:a16="http://schemas.microsoft.com/office/drawing/2014/main" id="{ECE94C8A-4286-4BE0-A60F-92B265123A9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38012" y="4117564"/>
                <a:ext cx="7572857" cy="1384995"/>
              </a:xfrm>
              <a:prstGeom prst="rect">
                <a:avLst/>
              </a:prstGeom>
              <a:blipFill>
                <a:blip r:embed="rId9"/>
                <a:stretch>
                  <a:fillRect t="-3947" b="-11404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79" name="TextBox 13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716907" y="781285"/>
            <a:ext cx="385283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/>
              <a:t>Alex puts 8 in each nest and has 3 left over.</a:t>
            </a:r>
          </a:p>
        </p:txBody>
      </p:sp>
      <p:grpSp>
        <p:nvGrpSpPr>
          <p:cNvPr id="411" name="Group 410"/>
          <p:cNvGrpSpPr/>
          <p:nvPr/>
        </p:nvGrpSpPr>
        <p:grpSpPr>
          <a:xfrm>
            <a:off x="808984" y="2682360"/>
            <a:ext cx="1616707" cy="885269"/>
            <a:chOff x="5134076" y="630095"/>
            <a:chExt cx="1616707" cy="885269"/>
          </a:xfrm>
        </p:grpSpPr>
        <p:grpSp>
          <p:nvGrpSpPr>
            <p:cNvPr id="381" name="Group 380"/>
            <p:cNvGrpSpPr/>
            <p:nvPr/>
          </p:nvGrpSpPr>
          <p:grpSpPr>
            <a:xfrm>
              <a:off x="5154294" y="646649"/>
              <a:ext cx="824876" cy="816033"/>
              <a:chOff x="715216" y="2803611"/>
              <a:chExt cx="824876" cy="816033"/>
            </a:xfrm>
          </p:grpSpPr>
          <p:sp>
            <p:nvSpPr>
              <p:cNvPr id="382" name="Rectangle 381"/>
              <p:cNvSpPr/>
              <p:nvPr/>
            </p:nvSpPr>
            <p:spPr>
              <a:xfrm rot="1217955">
                <a:off x="1137409" y="2812360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83" name="Rectangle 382"/>
              <p:cNvSpPr/>
              <p:nvPr/>
            </p:nvSpPr>
            <p:spPr>
              <a:xfrm rot="18916726">
                <a:off x="1146099" y="2812361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84" name="Rectangle 383"/>
              <p:cNvSpPr/>
              <p:nvPr/>
            </p:nvSpPr>
            <p:spPr>
              <a:xfrm rot="2792110">
                <a:off x="1144092" y="2888585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85" name="Rectangle 384"/>
              <p:cNvSpPr/>
              <p:nvPr/>
            </p:nvSpPr>
            <p:spPr>
              <a:xfrm rot="18762700">
                <a:off x="1054403" y="2916039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86" name="Rectangle 385"/>
              <p:cNvSpPr/>
              <p:nvPr/>
            </p:nvSpPr>
            <p:spPr>
              <a:xfrm rot="15681857">
                <a:off x="1054403" y="2854853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87" name="Rectangle 386"/>
              <p:cNvSpPr/>
              <p:nvPr/>
            </p:nvSpPr>
            <p:spPr>
              <a:xfrm rot="1217955">
                <a:off x="963350" y="2803611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88" name="Rectangle 387"/>
              <p:cNvSpPr/>
              <p:nvPr/>
            </p:nvSpPr>
            <p:spPr>
              <a:xfrm rot="1217955">
                <a:off x="1242718" y="2893193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89" name="Rectangle 388"/>
              <p:cNvSpPr/>
              <p:nvPr/>
            </p:nvSpPr>
            <p:spPr>
              <a:xfrm rot="15681857">
                <a:off x="1068820" y="2681432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grpSp>
            <p:nvGrpSpPr>
              <p:cNvPr id="390" name="Group 389"/>
              <p:cNvGrpSpPr/>
              <p:nvPr/>
            </p:nvGrpSpPr>
            <p:grpSpPr>
              <a:xfrm rot="1021673">
                <a:off x="715216" y="2810062"/>
                <a:ext cx="809689" cy="809582"/>
                <a:chOff x="377205" y="3466505"/>
                <a:chExt cx="809689" cy="809582"/>
              </a:xfrm>
            </p:grpSpPr>
            <p:sp>
              <p:nvSpPr>
                <p:cNvPr id="391" name="Rectangle 390"/>
                <p:cNvSpPr/>
                <p:nvPr/>
              </p:nvSpPr>
              <p:spPr>
                <a:xfrm rot="1217955">
                  <a:off x="784211" y="3475254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392" name="Rectangle 391"/>
                <p:cNvSpPr/>
                <p:nvPr/>
              </p:nvSpPr>
              <p:spPr>
                <a:xfrm rot="18916726">
                  <a:off x="792901" y="3475255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393" name="Rectangle 392"/>
                <p:cNvSpPr/>
                <p:nvPr/>
              </p:nvSpPr>
              <p:spPr>
                <a:xfrm rot="2792110">
                  <a:off x="790894" y="3551479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394" name="Rectangle 393"/>
                <p:cNvSpPr/>
                <p:nvPr/>
              </p:nvSpPr>
              <p:spPr>
                <a:xfrm rot="18762700">
                  <a:off x="701205" y="3578933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395" name="Rectangle 394"/>
                <p:cNvSpPr/>
                <p:nvPr/>
              </p:nvSpPr>
              <p:spPr>
                <a:xfrm rot="15681857">
                  <a:off x="701205" y="3517747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396" name="Rectangle 395"/>
                <p:cNvSpPr/>
                <p:nvPr/>
              </p:nvSpPr>
              <p:spPr>
                <a:xfrm rot="1217955">
                  <a:off x="610152" y="3466505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397" name="Rectangle 396"/>
                <p:cNvSpPr/>
                <p:nvPr/>
              </p:nvSpPr>
              <p:spPr>
                <a:xfrm rot="1217955">
                  <a:off x="889520" y="3556087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398" name="Rectangle 397"/>
                <p:cNvSpPr/>
                <p:nvPr/>
              </p:nvSpPr>
              <p:spPr>
                <a:xfrm rot="15681857">
                  <a:off x="715622" y="3344326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</p:grpSp>
        </p:grpSp>
        <p:pic>
          <p:nvPicPr>
            <p:cNvPr id="399" name="Picture 398" descr="A yellow circle on a black background&#10;&#10;Description automatically generated with medium confidence">
              <a:extLst>
                <a:ext uri="{FF2B5EF4-FFF2-40B4-BE49-F238E27FC236}">
                  <a16:creationId xmlns:a16="http://schemas.microsoft.com/office/drawing/2014/main" id="{553FFE95-6CB7-CC41-9F70-5B1334D58528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 rot="19871525">
              <a:off x="5391974" y="778892"/>
              <a:ext cx="410222" cy="468000"/>
            </a:xfrm>
            <a:prstGeom prst="rect">
              <a:avLst/>
            </a:prstGeom>
          </p:spPr>
        </p:pic>
        <p:pic>
          <p:nvPicPr>
            <p:cNvPr id="400" name="Picture 399" descr="A yellow circle on a black background&#10;&#10;Description automatically generated with medium confidence">
              <a:extLst>
                <a:ext uri="{FF2B5EF4-FFF2-40B4-BE49-F238E27FC236}">
                  <a16:creationId xmlns:a16="http://schemas.microsoft.com/office/drawing/2014/main" id="{553FFE95-6CB7-CC41-9F70-5B1334D58528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duotone>
                <a:prstClr val="black"/>
                <a:schemeClr val="accent6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 rot="2525458">
              <a:off x="5467748" y="991902"/>
              <a:ext cx="410222" cy="468000"/>
            </a:xfrm>
            <a:prstGeom prst="rect">
              <a:avLst/>
            </a:prstGeom>
          </p:spPr>
        </p:pic>
        <p:pic>
          <p:nvPicPr>
            <p:cNvPr id="402" name="Picture 401" descr="A yellow circle on a black background&#10;&#10;Description automatically generated with medium confidence">
              <a:extLst>
                <a:ext uri="{FF2B5EF4-FFF2-40B4-BE49-F238E27FC236}">
                  <a16:creationId xmlns:a16="http://schemas.microsoft.com/office/drawing/2014/main" id="{553FFE95-6CB7-CC41-9F70-5B1334D58528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duotone>
                <a:prstClr val="black"/>
                <a:schemeClr val="accent6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 rot="16409896">
              <a:off x="5217496" y="634132"/>
              <a:ext cx="410222" cy="468000"/>
            </a:xfrm>
            <a:prstGeom prst="rect">
              <a:avLst/>
            </a:prstGeom>
          </p:spPr>
        </p:pic>
        <p:pic>
          <p:nvPicPr>
            <p:cNvPr id="403" name="Picture 402" descr="A yellow circle on a black background&#10;&#10;Description automatically generated with medium confidence">
              <a:extLst>
                <a:ext uri="{FF2B5EF4-FFF2-40B4-BE49-F238E27FC236}">
                  <a16:creationId xmlns:a16="http://schemas.microsoft.com/office/drawing/2014/main" id="{553FFE95-6CB7-CC41-9F70-5B1334D58528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duotone>
                <a:prstClr val="black"/>
                <a:schemeClr val="accent5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 rot="19871525">
              <a:off x="5235855" y="862436"/>
              <a:ext cx="410222" cy="468000"/>
            </a:xfrm>
            <a:prstGeom prst="rect">
              <a:avLst/>
            </a:prstGeom>
          </p:spPr>
        </p:pic>
        <p:pic>
          <p:nvPicPr>
            <p:cNvPr id="404" name="Picture 403" descr="A yellow circle on a black background&#10;&#10;Description automatically generated with medium confidence">
              <a:extLst>
                <a:ext uri="{FF2B5EF4-FFF2-40B4-BE49-F238E27FC236}">
                  <a16:creationId xmlns:a16="http://schemas.microsoft.com/office/drawing/2014/main" id="{553FFE95-6CB7-CC41-9F70-5B1334D58528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 rot="19871525">
              <a:off x="5355505" y="965085"/>
              <a:ext cx="410222" cy="468000"/>
            </a:xfrm>
            <a:prstGeom prst="rect">
              <a:avLst/>
            </a:prstGeom>
          </p:spPr>
        </p:pic>
        <p:pic>
          <p:nvPicPr>
            <p:cNvPr id="405" name="Picture 404" descr="A yellow circle on a black background&#10;&#10;Description automatically generated with medium confidence">
              <a:extLst>
                <a:ext uri="{FF2B5EF4-FFF2-40B4-BE49-F238E27FC236}">
                  <a16:creationId xmlns:a16="http://schemas.microsoft.com/office/drawing/2014/main" id="{553FFE95-6CB7-CC41-9F70-5B1334D58528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duotone>
                <a:prstClr val="black"/>
                <a:schemeClr val="accent5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 rot="19871525">
              <a:off x="5134076" y="788308"/>
              <a:ext cx="410222" cy="468000"/>
            </a:xfrm>
            <a:prstGeom prst="rect">
              <a:avLst/>
            </a:prstGeom>
          </p:spPr>
        </p:pic>
        <p:pic>
          <p:nvPicPr>
            <p:cNvPr id="406" name="Picture 405" descr="A yellow circle on a black background&#10;&#10;Description automatically generated with medium confidence">
              <a:extLst>
                <a:ext uri="{FF2B5EF4-FFF2-40B4-BE49-F238E27FC236}">
                  <a16:creationId xmlns:a16="http://schemas.microsoft.com/office/drawing/2014/main" id="{553FFE95-6CB7-CC41-9F70-5B1334D58528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 rot="19871525">
              <a:off x="5555923" y="816808"/>
              <a:ext cx="410222" cy="468000"/>
            </a:xfrm>
            <a:prstGeom prst="rect">
              <a:avLst/>
            </a:prstGeom>
          </p:spPr>
        </p:pic>
        <p:pic>
          <p:nvPicPr>
            <p:cNvPr id="407" name="Picture 406" descr="A yellow circle on a black background&#10;&#10;Description automatically generated with medium confidence">
              <a:extLst>
                <a:ext uri="{FF2B5EF4-FFF2-40B4-BE49-F238E27FC236}">
                  <a16:creationId xmlns:a16="http://schemas.microsoft.com/office/drawing/2014/main" id="{553FFE95-6CB7-CC41-9F70-5B1334D58528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duotone>
                <a:prstClr val="black"/>
                <a:schemeClr val="accent5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 rot="19871525">
              <a:off x="5397022" y="630095"/>
              <a:ext cx="410222" cy="468000"/>
            </a:xfrm>
            <a:prstGeom prst="rect">
              <a:avLst/>
            </a:prstGeom>
          </p:spPr>
        </p:pic>
        <p:pic>
          <p:nvPicPr>
            <p:cNvPr id="408" name="Picture 407" descr="A yellow circle on a black background&#10;&#10;Description automatically generated with medium confidence">
              <a:extLst>
                <a:ext uri="{FF2B5EF4-FFF2-40B4-BE49-F238E27FC236}">
                  <a16:creationId xmlns:a16="http://schemas.microsoft.com/office/drawing/2014/main" id="{553FFE95-6CB7-CC41-9F70-5B1334D58528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 rot="19871525">
              <a:off x="6340561" y="784712"/>
              <a:ext cx="410222" cy="468000"/>
            </a:xfrm>
            <a:prstGeom prst="rect">
              <a:avLst/>
            </a:prstGeom>
          </p:spPr>
        </p:pic>
        <p:pic>
          <p:nvPicPr>
            <p:cNvPr id="409" name="Picture 408" descr="A yellow circle on a black background&#10;&#10;Description automatically generated with medium confidence">
              <a:extLst>
                <a:ext uri="{FF2B5EF4-FFF2-40B4-BE49-F238E27FC236}">
                  <a16:creationId xmlns:a16="http://schemas.microsoft.com/office/drawing/2014/main" id="{553FFE95-6CB7-CC41-9F70-5B1334D58528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duotone>
                <a:prstClr val="black"/>
                <a:schemeClr val="accent5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 rot="19871525">
              <a:off x="6071661" y="835857"/>
              <a:ext cx="410222" cy="468000"/>
            </a:xfrm>
            <a:prstGeom prst="rect">
              <a:avLst/>
            </a:prstGeom>
          </p:spPr>
        </p:pic>
        <p:pic>
          <p:nvPicPr>
            <p:cNvPr id="410" name="Picture 409" descr="A yellow circle on a black background&#10;&#10;Description automatically generated with medium confidence">
              <a:extLst>
                <a:ext uri="{FF2B5EF4-FFF2-40B4-BE49-F238E27FC236}">
                  <a16:creationId xmlns:a16="http://schemas.microsoft.com/office/drawing/2014/main" id="{553FFE95-6CB7-CC41-9F70-5B1334D58528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duotone>
                <a:prstClr val="black"/>
                <a:schemeClr val="accent5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 rot="19871525">
              <a:off x="6259468" y="1047364"/>
              <a:ext cx="410222" cy="468000"/>
            </a:xfrm>
            <a:prstGeom prst="rect">
              <a:avLst/>
            </a:prstGeom>
          </p:spPr>
        </p:pic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412" name="TextBox 411"/>
              <p:cNvSpPr txBox="1"/>
              <p:nvPr/>
            </p:nvSpPr>
            <p:spPr>
              <a:xfrm>
                <a:off x="2565878" y="2909732"/>
                <a:ext cx="237579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GB" sz="2800" dirty="0"/>
                  <a:t>1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800" dirty="0"/>
                  <a:t> 8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2800" dirty="0"/>
                  <a:t> 3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11</a:t>
                </a:r>
              </a:p>
            </p:txBody>
          </p:sp>
        </mc:Choice>
        <mc:Fallback xmlns="">
          <p:sp>
            <p:nvSpPr>
              <p:cNvPr id="412" name="TextBox 4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65878" y="2909732"/>
                <a:ext cx="2375797" cy="523220"/>
              </a:xfrm>
              <a:prstGeom prst="rect">
                <a:avLst/>
              </a:prstGeom>
              <a:blipFill>
                <a:blip r:embed="rId6"/>
                <a:stretch>
                  <a:fillRect l="-5385" t="-10465" r="-3846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586" name="Group 585"/>
          <p:cNvGrpSpPr/>
          <p:nvPr/>
        </p:nvGrpSpPr>
        <p:grpSpPr>
          <a:xfrm>
            <a:off x="735330" y="3627256"/>
            <a:ext cx="2486685" cy="887107"/>
            <a:chOff x="7183656" y="4990056"/>
            <a:chExt cx="2486685" cy="887107"/>
          </a:xfrm>
        </p:grpSpPr>
        <p:pic>
          <p:nvPicPr>
            <p:cNvPr id="416" name="Picture 415" descr="A yellow circle on a black background&#10;&#10;Description automatically generated with medium confidence">
              <a:extLst>
                <a:ext uri="{FF2B5EF4-FFF2-40B4-BE49-F238E27FC236}">
                  <a16:creationId xmlns:a16="http://schemas.microsoft.com/office/drawing/2014/main" id="{553FFE95-6CB7-CC41-9F70-5B1334D58528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duotone>
                <a:prstClr val="black"/>
                <a:schemeClr val="accent6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 rot="2525458">
              <a:off x="8387306" y="5353701"/>
              <a:ext cx="410222" cy="468000"/>
            </a:xfrm>
            <a:prstGeom prst="rect">
              <a:avLst/>
            </a:prstGeom>
          </p:spPr>
        </p:pic>
        <p:pic>
          <p:nvPicPr>
            <p:cNvPr id="426" name="Picture 425" descr="A yellow circle on a black background&#10;&#10;Description automatically generated with medium confidence">
              <a:extLst>
                <a:ext uri="{FF2B5EF4-FFF2-40B4-BE49-F238E27FC236}">
                  <a16:creationId xmlns:a16="http://schemas.microsoft.com/office/drawing/2014/main" id="{553FFE95-6CB7-CC41-9F70-5B1334D58528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duotone>
                <a:prstClr val="black"/>
                <a:schemeClr val="accent5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 rot="19871525">
              <a:off x="9179026" y="5409163"/>
              <a:ext cx="410222" cy="468000"/>
            </a:xfrm>
            <a:prstGeom prst="rect">
              <a:avLst/>
            </a:prstGeom>
          </p:spPr>
        </p:pic>
        <p:pic>
          <p:nvPicPr>
            <p:cNvPr id="463" name="Picture 462" descr="A yellow circle on a black background&#10;&#10;Description automatically generated with medium confidence">
              <a:extLst>
                <a:ext uri="{FF2B5EF4-FFF2-40B4-BE49-F238E27FC236}">
                  <a16:creationId xmlns:a16="http://schemas.microsoft.com/office/drawing/2014/main" id="{553FFE95-6CB7-CC41-9F70-5B1334D58528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duotone>
                <a:prstClr val="black"/>
                <a:schemeClr val="accent6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 rot="2525458">
              <a:off x="7517328" y="5351863"/>
              <a:ext cx="410222" cy="468000"/>
            </a:xfrm>
            <a:prstGeom prst="rect">
              <a:avLst/>
            </a:prstGeom>
          </p:spPr>
        </p:pic>
        <p:grpSp>
          <p:nvGrpSpPr>
            <p:cNvPr id="584" name="Group 583"/>
            <p:cNvGrpSpPr/>
            <p:nvPr/>
          </p:nvGrpSpPr>
          <p:grpSpPr>
            <a:xfrm>
              <a:off x="7183656" y="4990056"/>
              <a:ext cx="2486685" cy="834425"/>
              <a:chOff x="7183656" y="4990056"/>
              <a:chExt cx="2486685" cy="834425"/>
            </a:xfrm>
          </p:grpSpPr>
          <p:grpSp>
            <p:nvGrpSpPr>
              <p:cNvPr id="414" name="Group 413"/>
              <p:cNvGrpSpPr/>
              <p:nvPr/>
            </p:nvGrpSpPr>
            <p:grpSpPr>
              <a:xfrm>
                <a:off x="8073852" y="5008448"/>
                <a:ext cx="824876" cy="816033"/>
                <a:chOff x="715216" y="2803611"/>
                <a:chExt cx="824876" cy="816033"/>
              </a:xfrm>
            </p:grpSpPr>
            <p:sp>
              <p:nvSpPr>
                <p:cNvPr id="427" name="Rectangle 426"/>
                <p:cNvSpPr/>
                <p:nvPr/>
              </p:nvSpPr>
              <p:spPr>
                <a:xfrm rot="1217955">
                  <a:off x="1137409" y="2812360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428" name="Rectangle 427"/>
                <p:cNvSpPr/>
                <p:nvPr/>
              </p:nvSpPr>
              <p:spPr>
                <a:xfrm rot="18916726">
                  <a:off x="1146099" y="2812361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429" name="Rectangle 428"/>
                <p:cNvSpPr/>
                <p:nvPr/>
              </p:nvSpPr>
              <p:spPr>
                <a:xfrm rot="2792110">
                  <a:off x="1144092" y="2888585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430" name="Rectangle 429"/>
                <p:cNvSpPr/>
                <p:nvPr/>
              </p:nvSpPr>
              <p:spPr>
                <a:xfrm rot="18762700">
                  <a:off x="1054403" y="2916039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431" name="Rectangle 430"/>
                <p:cNvSpPr/>
                <p:nvPr/>
              </p:nvSpPr>
              <p:spPr>
                <a:xfrm rot="15681857">
                  <a:off x="1054403" y="2854853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432" name="Rectangle 431"/>
                <p:cNvSpPr/>
                <p:nvPr/>
              </p:nvSpPr>
              <p:spPr>
                <a:xfrm rot="1217955">
                  <a:off x="963350" y="2803611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433" name="Rectangle 432"/>
                <p:cNvSpPr/>
                <p:nvPr/>
              </p:nvSpPr>
              <p:spPr>
                <a:xfrm rot="1217955">
                  <a:off x="1242718" y="2893193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434" name="Rectangle 433"/>
                <p:cNvSpPr/>
                <p:nvPr/>
              </p:nvSpPr>
              <p:spPr>
                <a:xfrm rot="15681857">
                  <a:off x="1068820" y="2681432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grpSp>
              <p:nvGrpSpPr>
                <p:cNvPr id="435" name="Group 434"/>
                <p:cNvGrpSpPr/>
                <p:nvPr/>
              </p:nvGrpSpPr>
              <p:grpSpPr>
                <a:xfrm rot="1021673">
                  <a:off x="715216" y="2810062"/>
                  <a:ext cx="809689" cy="809582"/>
                  <a:chOff x="377205" y="3466505"/>
                  <a:chExt cx="809689" cy="809582"/>
                </a:xfrm>
              </p:grpSpPr>
              <p:sp>
                <p:nvSpPr>
                  <p:cNvPr id="436" name="Rectangle 435"/>
                  <p:cNvSpPr/>
                  <p:nvPr/>
                </p:nvSpPr>
                <p:spPr>
                  <a:xfrm rot="1217955">
                    <a:off x="784211" y="3475254"/>
                    <a:ext cx="72000" cy="720000"/>
                  </a:xfrm>
                  <a:prstGeom prst="rect">
                    <a:avLst/>
                  </a:prstGeom>
                  <a:solidFill>
                    <a:schemeClr val="accent2">
                      <a:lumMod val="50000"/>
                    </a:schemeClr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/>
                  </a:p>
                </p:txBody>
              </p:sp>
              <p:sp>
                <p:nvSpPr>
                  <p:cNvPr id="437" name="Rectangle 436"/>
                  <p:cNvSpPr/>
                  <p:nvPr/>
                </p:nvSpPr>
                <p:spPr>
                  <a:xfrm rot="18916726">
                    <a:off x="792901" y="3475255"/>
                    <a:ext cx="72000" cy="720000"/>
                  </a:xfrm>
                  <a:prstGeom prst="rect">
                    <a:avLst/>
                  </a:prstGeom>
                  <a:solidFill>
                    <a:schemeClr val="accent2">
                      <a:lumMod val="50000"/>
                    </a:schemeClr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/>
                  </a:p>
                </p:txBody>
              </p:sp>
              <p:sp>
                <p:nvSpPr>
                  <p:cNvPr id="438" name="Rectangle 437"/>
                  <p:cNvSpPr/>
                  <p:nvPr/>
                </p:nvSpPr>
                <p:spPr>
                  <a:xfrm rot="2792110">
                    <a:off x="790894" y="3551479"/>
                    <a:ext cx="72000" cy="720000"/>
                  </a:xfrm>
                  <a:prstGeom prst="rect">
                    <a:avLst/>
                  </a:prstGeom>
                  <a:solidFill>
                    <a:schemeClr val="accent2">
                      <a:lumMod val="50000"/>
                    </a:schemeClr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/>
                  </a:p>
                </p:txBody>
              </p:sp>
              <p:sp>
                <p:nvSpPr>
                  <p:cNvPr id="439" name="Rectangle 438"/>
                  <p:cNvSpPr/>
                  <p:nvPr/>
                </p:nvSpPr>
                <p:spPr>
                  <a:xfrm rot="18762700">
                    <a:off x="701205" y="3578933"/>
                    <a:ext cx="72000" cy="720000"/>
                  </a:xfrm>
                  <a:prstGeom prst="rect">
                    <a:avLst/>
                  </a:prstGeom>
                  <a:solidFill>
                    <a:schemeClr val="accent2">
                      <a:lumMod val="50000"/>
                    </a:schemeClr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/>
                  </a:p>
                </p:txBody>
              </p:sp>
              <p:sp>
                <p:nvSpPr>
                  <p:cNvPr id="440" name="Rectangle 439"/>
                  <p:cNvSpPr/>
                  <p:nvPr/>
                </p:nvSpPr>
                <p:spPr>
                  <a:xfrm rot="15681857">
                    <a:off x="701205" y="3517747"/>
                    <a:ext cx="72000" cy="720000"/>
                  </a:xfrm>
                  <a:prstGeom prst="rect">
                    <a:avLst/>
                  </a:prstGeom>
                  <a:solidFill>
                    <a:schemeClr val="accent2">
                      <a:lumMod val="50000"/>
                    </a:schemeClr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/>
                  </a:p>
                </p:txBody>
              </p:sp>
              <p:sp>
                <p:nvSpPr>
                  <p:cNvPr id="441" name="Rectangle 440"/>
                  <p:cNvSpPr/>
                  <p:nvPr/>
                </p:nvSpPr>
                <p:spPr>
                  <a:xfrm rot="1217955">
                    <a:off x="610152" y="3466505"/>
                    <a:ext cx="72000" cy="720000"/>
                  </a:xfrm>
                  <a:prstGeom prst="rect">
                    <a:avLst/>
                  </a:prstGeom>
                  <a:solidFill>
                    <a:schemeClr val="accent2">
                      <a:lumMod val="50000"/>
                    </a:schemeClr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/>
                  </a:p>
                </p:txBody>
              </p:sp>
              <p:sp>
                <p:nvSpPr>
                  <p:cNvPr id="442" name="Rectangle 441"/>
                  <p:cNvSpPr/>
                  <p:nvPr/>
                </p:nvSpPr>
                <p:spPr>
                  <a:xfrm rot="1217955">
                    <a:off x="889520" y="3556087"/>
                    <a:ext cx="72000" cy="720000"/>
                  </a:xfrm>
                  <a:prstGeom prst="rect">
                    <a:avLst/>
                  </a:prstGeom>
                  <a:solidFill>
                    <a:schemeClr val="accent2">
                      <a:lumMod val="50000"/>
                    </a:schemeClr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/>
                  </a:p>
                </p:txBody>
              </p:sp>
              <p:sp>
                <p:nvSpPr>
                  <p:cNvPr id="443" name="Rectangle 442"/>
                  <p:cNvSpPr/>
                  <p:nvPr/>
                </p:nvSpPr>
                <p:spPr>
                  <a:xfrm rot="15681857">
                    <a:off x="715622" y="3344326"/>
                    <a:ext cx="72000" cy="720000"/>
                  </a:xfrm>
                  <a:prstGeom prst="rect">
                    <a:avLst/>
                  </a:prstGeom>
                  <a:solidFill>
                    <a:schemeClr val="accent2">
                      <a:lumMod val="50000"/>
                    </a:schemeClr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/>
                  </a:p>
                </p:txBody>
              </p:sp>
            </p:grpSp>
          </p:grpSp>
          <p:pic>
            <p:nvPicPr>
              <p:cNvPr id="415" name="Picture 414" descr="A yellow circle on a black background&#10;&#10;Description automatically generated with medium confidence">
                <a:extLst>
                  <a:ext uri="{FF2B5EF4-FFF2-40B4-BE49-F238E27FC236}">
                    <a16:creationId xmlns:a16="http://schemas.microsoft.com/office/drawing/2014/main" id="{553FFE95-6CB7-CC41-9F70-5B1334D5852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/>
              <a:stretch>
                <a:fillRect/>
              </a:stretch>
            </p:blipFill>
            <p:spPr>
              <a:xfrm rot="19871525">
                <a:off x="8311532" y="5140691"/>
                <a:ext cx="410222" cy="468000"/>
              </a:xfrm>
              <a:prstGeom prst="rect">
                <a:avLst/>
              </a:prstGeom>
            </p:spPr>
          </p:pic>
          <p:pic>
            <p:nvPicPr>
              <p:cNvPr id="417" name="Picture 416" descr="A yellow circle on a black background&#10;&#10;Description automatically generated with medium confidence">
                <a:extLst>
                  <a:ext uri="{FF2B5EF4-FFF2-40B4-BE49-F238E27FC236}">
                    <a16:creationId xmlns:a16="http://schemas.microsoft.com/office/drawing/2014/main" id="{553FFE95-6CB7-CC41-9F70-5B1334D5852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/>
              <a:stretch>
                <a:fillRect/>
              </a:stretch>
            </p:blipFill>
            <p:spPr>
              <a:xfrm rot="19871525">
                <a:off x="8452050" y="5011729"/>
                <a:ext cx="410222" cy="468000"/>
              </a:xfrm>
              <a:prstGeom prst="rect">
                <a:avLst/>
              </a:prstGeom>
            </p:spPr>
          </p:pic>
          <p:pic>
            <p:nvPicPr>
              <p:cNvPr id="418" name="Picture 417" descr="A yellow circle on a black background&#10;&#10;Description automatically generated with medium confidence">
                <a:extLst>
                  <a:ext uri="{FF2B5EF4-FFF2-40B4-BE49-F238E27FC236}">
                    <a16:creationId xmlns:a16="http://schemas.microsoft.com/office/drawing/2014/main" id="{553FFE95-6CB7-CC41-9F70-5B1334D5852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>
                <a:duotone>
                  <a:prstClr val="black"/>
                  <a:schemeClr val="accent6">
                    <a:tint val="45000"/>
                    <a:satMod val="400000"/>
                  </a:schemeClr>
                </a:duotone>
              </a:blip>
              <a:stretch>
                <a:fillRect/>
              </a:stretch>
            </p:blipFill>
            <p:spPr>
              <a:xfrm rot="16409896">
                <a:off x="8137054" y="4995931"/>
                <a:ext cx="410222" cy="468000"/>
              </a:xfrm>
              <a:prstGeom prst="rect">
                <a:avLst/>
              </a:prstGeom>
            </p:spPr>
          </p:pic>
          <p:pic>
            <p:nvPicPr>
              <p:cNvPr id="419" name="Picture 418" descr="A yellow circle on a black background&#10;&#10;Description automatically generated with medium confidence">
                <a:extLst>
                  <a:ext uri="{FF2B5EF4-FFF2-40B4-BE49-F238E27FC236}">
                    <a16:creationId xmlns:a16="http://schemas.microsoft.com/office/drawing/2014/main" id="{553FFE95-6CB7-CC41-9F70-5B1334D5852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>
                <a:duotone>
                  <a:prstClr val="black"/>
                  <a:schemeClr val="accent5">
                    <a:tint val="45000"/>
                    <a:satMod val="400000"/>
                  </a:schemeClr>
                </a:duotone>
              </a:blip>
              <a:stretch>
                <a:fillRect/>
              </a:stretch>
            </p:blipFill>
            <p:spPr>
              <a:xfrm rot="19871525">
                <a:off x="8155413" y="5224235"/>
                <a:ext cx="410222" cy="468000"/>
              </a:xfrm>
              <a:prstGeom prst="rect">
                <a:avLst/>
              </a:prstGeom>
            </p:spPr>
          </p:pic>
          <p:pic>
            <p:nvPicPr>
              <p:cNvPr id="420" name="Picture 419" descr="A yellow circle on a black background&#10;&#10;Description automatically generated with medium confidence">
                <a:extLst>
                  <a:ext uri="{FF2B5EF4-FFF2-40B4-BE49-F238E27FC236}">
                    <a16:creationId xmlns:a16="http://schemas.microsoft.com/office/drawing/2014/main" id="{553FFE95-6CB7-CC41-9F70-5B1334D5852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/>
              <a:stretch>
                <a:fillRect/>
              </a:stretch>
            </p:blipFill>
            <p:spPr>
              <a:xfrm rot="19871525">
                <a:off x="8275063" y="5326884"/>
                <a:ext cx="410222" cy="468000"/>
              </a:xfrm>
              <a:prstGeom prst="rect">
                <a:avLst/>
              </a:prstGeom>
            </p:spPr>
          </p:pic>
          <p:pic>
            <p:nvPicPr>
              <p:cNvPr id="421" name="Picture 420" descr="A yellow circle on a black background&#10;&#10;Description automatically generated with medium confidence">
                <a:extLst>
                  <a:ext uri="{FF2B5EF4-FFF2-40B4-BE49-F238E27FC236}">
                    <a16:creationId xmlns:a16="http://schemas.microsoft.com/office/drawing/2014/main" id="{553FFE95-6CB7-CC41-9F70-5B1334D5852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>
                <a:duotone>
                  <a:prstClr val="black"/>
                  <a:schemeClr val="accent5">
                    <a:tint val="45000"/>
                    <a:satMod val="400000"/>
                  </a:schemeClr>
                </a:duotone>
              </a:blip>
              <a:stretch>
                <a:fillRect/>
              </a:stretch>
            </p:blipFill>
            <p:spPr>
              <a:xfrm rot="19871525">
                <a:off x="8053634" y="5150107"/>
                <a:ext cx="410222" cy="468000"/>
              </a:xfrm>
              <a:prstGeom prst="rect">
                <a:avLst/>
              </a:prstGeom>
            </p:spPr>
          </p:pic>
          <p:pic>
            <p:nvPicPr>
              <p:cNvPr id="422" name="Picture 421" descr="A yellow circle on a black background&#10;&#10;Description automatically generated with medium confidence">
                <a:extLst>
                  <a:ext uri="{FF2B5EF4-FFF2-40B4-BE49-F238E27FC236}">
                    <a16:creationId xmlns:a16="http://schemas.microsoft.com/office/drawing/2014/main" id="{553FFE95-6CB7-CC41-9F70-5B1334D5852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/>
              <a:stretch>
                <a:fillRect/>
              </a:stretch>
            </p:blipFill>
            <p:spPr>
              <a:xfrm rot="19871525">
                <a:off x="8475481" y="5178607"/>
                <a:ext cx="410222" cy="468000"/>
              </a:xfrm>
              <a:prstGeom prst="rect">
                <a:avLst/>
              </a:prstGeom>
            </p:spPr>
          </p:pic>
          <p:pic>
            <p:nvPicPr>
              <p:cNvPr id="423" name="Picture 422" descr="A yellow circle on a black background&#10;&#10;Description automatically generated with medium confidence">
                <a:extLst>
                  <a:ext uri="{FF2B5EF4-FFF2-40B4-BE49-F238E27FC236}">
                    <a16:creationId xmlns:a16="http://schemas.microsoft.com/office/drawing/2014/main" id="{553FFE95-6CB7-CC41-9F70-5B1334D5852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>
                <a:duotone>
                  <a:prstClr val="black"/>
                  <a:schemeClr val="accent5">
                    <a:tint val="45000"/>
                    <a:satMod val="400000"/>
                  </a:schemeClr>
                </a:duotone>
              </a:blip>
              <a:stretch>
                <a:fillRect/>
              </a:stretch>
            </p:blipFill>
            <p:spPr>
              <a:xfrm rot="19871525">
                <a:off x="8316580" y="4991894"/>
                <a:ext cx="410222" cy="468000"/>
              </a:xfrm>
              <a:prstGeom prst="rect">
                <a:avLst/>
              </a:prstGeom>
            </p:spPr>
          </p:pic>
          <p:pic>
            <p:nvPicPr>
              <p:cNvPr id="424" name="Picture 423" descr="A yellow circle on a black background&#10;&#10;Description automatically generated with medium confidence">
                <a:extLst>
                  <a:ext uri="{FF2B5EF4-FFF2-40B4-BE49-F238E27FC236}">
                    <a16:creationId xmlns:a16="http://schemas.microsoft.com/office/drawing/2014/main" id="{553FFE95-6CB7-CC41-9F70-5B1334D5852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/>
              <a:stretch>
                <a:fillRect/>
              </a:stretch>
            </p:blipFill>
            <p:spPr>
              <a:xfrm rot="19871525">
                <a:off x="9260119" y="5146511"/>
                <a:ext cx="410222" cy="468000"/>
              </a:xfrm>
              <a:prstGeom prst="rect">
                <a:avLst/>
              </a:prstGeom>
            </p:spPr>
          </p:pic>
          <p:pic>
            <p:nvPicPr>
              <p:cNvPr id="425" name="Picture 424" descr="A yellow circle on a black background&#10;&#10;Description automatically generated with medium confidence">
                <a:extLst>
                  <a:ext uri="{FF2B5EF4-FFF2-40B4-BE49-F238E27FC236}">
                    <a16:creationId xmlns:a16="http://schemas.microsoft.com/office/drawing/2014/main" id="{553FFE95-6CB7-CC41-9F70-5B1334D5852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>
                <a:duotone>
                  <a:prstClr val="black"/>
                  <a:schemeClr val="accent5">
                    <a:tint val="45000"/>
                    <a:satMod val="400000"/>
                  </a:schemeClr>
                </a:duotone>
              </a:blip>
              <a:stretch>
                <a:fillRect/>
              </a:stretch>
            </p:blipFill>
            <p:spPr>
              <a:xfrm rot="19871525">
                <a:off x="8991219" y="5197656"/>
                <a:ext cx="410222" cy="468000"/>
              </a:xfrm>
              <a:prstGeom prst="rect">
                <a:avLst/>
              </a:prstGeom>
            </p:spPr>
          </p:pic>
          <p:grpSp>
            <p:nvGrpSpPr>
              <p:cNvPr id="444" name="Group 443"/>
              <p:cNvGrpSpPr/>
              <p:nvPr/>
            </p:nvGrpSpPr>
            <p:grpSpPr>
              <a:xfrm>
                <a:off x="7203874" y="5006610"/>
                <a:ext cx="824876" cy="816033"/>
                <a:chOff x="715216" y="2803611"/>
                <a:chExt cx="824876" cy="816033"/>
              </a:xfrm>
            </p:grpSpPr>
            <p:sp>
              <p:nvSpPr>
                <p:cNvPr id="445" name="Rectangle 444"/>
                <p:cNvSpPr/>
                <p:nvPr/>
              </p:nvSpPr>
              <p:spPr>
                <a:xfrm rot="1217955">
                  <a:off x="1137409" y="2812360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446" name="Rectangle 445"/>
                <p:cNvSpPr/>
                <p:nvPr/>
              </p:nvSpPr>
              <p:spPr>
                <a:xfrm rot="18916726">
                  <a:off x="1146099" y="2812361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447" name="Rectangle 446"/>
                <p:cNvSpPr/>
                <p:nvPr/>
              </p:nvSpPr>
              <p:spPr>
                <a:xfrm rot="2792110">
                  <a:off x="1144092" y="2888585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448" name="Rectangle 447"/>
                <p:cNvSpPr/>
                <p:nvPr/>
              </p:nvSpPr>
              <p:spPr>
                <a:xfrm rot="18762700">
                  <a:off x="1054403" y="2916039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449" name="Rectangle 448"/>
                <p:cNvSpPr/>
                <p:nvPr/>
              </p:nvSpPr>
              <p:spPr>
                <a:xfrm rot="15681857">
                  <a:off x="1054403" y="2854853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450" name="Rectangle 449"/>
                <p:cNvSpPr/>
                <p:nvPr/>
              </p:nvSpPr>
              <p:spPr>
                <a:xfrm rot="1217955">
                  <a:off x="963350" y="2803611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451" name="Rectangle 450"/>
                <p:cNvSpPr/>
                <p:nvPr/>
              </p:nvSpPr>
              <p:spPr>
                <a:xfrm rot="1217955">
                  <a:off x="1242718" y="2893193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452" name="Rectangle 451"/>
                <p:cNvSpPr/>
                <p:nvPr/>
              </p:nvSpPr>
              <p:spPr>
                <a:xfrm rot="15681857">
                  <a:off x="1068820" y="2681432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grpSp>
              <p:nvGrpSpPr>
                <p:cNvPr id="453" name="Group 452"/>
                <p:cNvGrpSpPr/>
                <p:nvPr/>
              </p:nvGrpSpPr>
              <p:grpSpPr>
                <a:xfrm rot="1021673">
                  <a:off x="715216" y="2810062"/>
                  <a:ext cx="809689" cy="809582"/>
                  <a:chOff x="377205" y="3466505"/>
                  <a:chExt cx="809689" cy="809582"/>
                </a:xfrm>
              </p:grpSpPr>
              <p:sp>
                <p:nvSpPr>
                  <p:cNvPr id="454" name="Rectangle 453"/>
                  <p:cNvSpPr/>
                  <p:nvPr/>
                </p:nvSpPr>
                <p:spPr>
                  <a:xfrm rot="1217955">
                    <a:off x="784211" y="3475254"/>
                    <a:ext cx="72000" cy="720000"/>
                  </a:xfrm>
                  <a:prstGeom prst="rect">
                    <a:avLst/>
                  </a:prstGeom>
                  <a:solidFill>
                    <a:schemeClr val="accent2">
                      <a:lumMod val="50000"/>
                    </a:schemeClr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/>
                  </a:p>
                </p:txBody>
              </p:sp>
              <p:sp>
                <p:nvSpPr>
                  <p:cNvPr id="455" name="Rectangle 454"/>
                  <p:cNvSpPr/>
                  <p:nvPr/>
                </p:nvSpPr>
                <p:spPr>
                  <a:xfrm rot="18916726">
                    <a:off x="792901" y="3475255"/>
                    <a:ext cx="72000" cy="720000"/>
                  </a:xfrm>
                  <a:prstGeom prst="rect">
                    <a:avLst/>
                  </a:prstGeom>
                  <a:solidFill>
                    <a:schemeClr val="accent2">
                      <a:lumMod val="50000"/>
                    </a:schemeClr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/>
                  </a:p>
                </p:txBody>
              </p:sp>
              <p:sp>
                <p:nvSpPr>
                  <p:cNvPr id="456" name="Rectangle 455"/>
                  <p:cNvSpPr/>
                  <p:nvPr/>
                </p:nvSpPr>
                <p:spPr>
                  <a:xfrm rot="2792110">
                    <a:off x="790894" y="3551479"/>
                    <a:ext cx="72000" cy="720000"/>
                  </a:xfrm>
                  <a:prstGeom prst="rect">
                    <a:avLst/>
                  </a:prstGeom>
                  <a:solidFill>
                    <a:schemeClr val="accent2">
                      <a:lumMod val="50000"/>
                    </a:schemeClr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/>
                  </a:p>
                </p:txBody>
              </p:sp>
              <p:sp>
                <p:nvSpPr>
                  <p:cNvPr id="457" name="Rectangle 456"/>
                  <p:cNvSpPr/>
                  <p:nvPr/>
                </p:nvSpPr>
                <p:spPr>
                  <a:xfrm rot="18762700">
                    <a:off x="701205" y="3578933"/>
                    <a:ext cx="72000" cy="720000"/>
                  </a:xfrm>
                  <a:prstGeom prst="rect">
                    <a:avLst/>
                  </a:prstGeom>
                  <a:solidFill>
                    <a:schemeClr val="accent2">
                      <a:lumMod val="50000"/>
                    </a:schemeClr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/>
                  </a:p>
                </p:txBody>
              </p:sp>
              <p:sp>
                <p:nvSpPr>
                  <p:cNvPr id="458" name="Rectangle 457"/>
                  <p:cNvSpPr/>
                  <p:nvPr/>
                </p:nvSpPr>
                <p:spPr>
                  <a:xfrm rot="15681857">
                    <a:off x="701205" y="3517747"/>
                    <a:ext cx="72000" cy="720000"/>
                  </a:xfrm>
                  <a:prstGeom prst="rect">
                    <a:avLst/>
                  </a:prstGeom>
                  <a:solidFill>
                    <a:schemeClr val="accent2">
                      <a:lumMod val="50000"/>
                    </a:schemeClr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/>
                  </a:p>
                </p:txBody>
              </p:sp>
              <p:sp>
                <p:nvSpPr>
                  <p:cNvPr id="459" name="Rectangle 458"/>
                  <p:cNvSpPr/>
                  <p:nvPr/>
                </p:nvSpPr>
                <p:spPr>
                  <a:xfrm rot="1217955">
                    <a:off x="610152" y="3466505"/>
                    <a:ext cx="72000" cy="720000"/>
                  </a:xfrm>
                  <a:prstGeom prst="rect">
                    <a:avLst/>
                  </a:prstGeom>
                  <a:solidFill>
                    <a:schemeClr val="accent2">
                      <a:lumMod val="50000"/>
                    </a:schemeClr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/>
                  </a:p>
                </p:txBody>
              </p:sp>
              <p:sp>
                <p:nvSpPr>
                  <p:cNvPr id="460" name="Rectangle 459"/>
                  <p:cNvSpPr/>
                  <p:nvPr/>
                </p:nvSpPr>
                <p:spPr>
                  <a:xfrm rot="1217955">
                    <a:off x="889520" y="3556087"/>
                    <a:ext cx="72000" cy="720000"/>
                  </a:xfrm>
                  <a:prstGeom prst="rect">
                    <a:avLst/>
                  </a:prstGeom>
                  <a:solidFill>
                    <a:schemeClr val="accent2">
                      <a:lumMod val="50000"/>
                    </a:schemeClr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/>
                  </a:p>
                </p:txBody>
              </p:sp>
              <p:sp>
                <p:nvSpPr>
                  <p:cNvPr id="461" name="Rectangle 460"/>
                  <p:cNvSpPr/>
                  <p:nvPr/>
                </p:nvSpPr>
                <p:spPr>
                  <a:xfrm rot="15681857">
                    <a:off x="715622" y="3344326"/>
                    <a:ext cx="72000" cy="720000"/>
                  </a:xfrm>
                  <a:prstGeom prst="rect">
                    <a:avLst/>
                  </a:prstGeom>
                  <a:solidFill>
                    <a:schemeClr val="accent2">
                      <a:lumMod val="50000"/>
                    </a:schemeClr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/>
                  </a:p>
                </p:txBody>
              </p:sp>
            </p:grpSp>
          </p:grpSp>
          <p:pic>
            <p:nvPicPr>
              <p:cNvPr id="462" name="Picture 461" descr="A yellow circle on a black background&#10;&#10;Description automatically generated with medium confidence">
                <a:extLst>
                  <a:ext uri="{FF2B5EF4-FFF2-40B4-BE49-F238E27FC236}">
                    <a16:creationId xmlns:a16="http://schemas.microsoft.com/office/drawing/2014/main" id="{553FFE95-6CB7-CC41-9F70-5B1334D5852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/>
              <a:stretch>
                <a:fillRect/>
              </a:stretch>
            </p:blipFill>
            <p:spPr>
              <a:xfrm rot="19871525">
                <a:off x="7441554" y="5138853"/>
                <a:ext cx="410222" cy="468000"/>
              </a:xfrm>
              <a:prstGeom prst="rect">
                <a:avLst/>
              </a:prstGeom>
            </p:spPr>
          </p:pic>
          <p:pic>
            <p:nvPicPr>
              <p:cNvPr id="464" name="Picture 463" descr="A yellow circle on a black background&#10;&#10;Description automatically generated with medium confidence">
                <a:extLst>
                  <a:ext uri="{FF2B5EF4-FFF2-40B4-BE49-F238E27FC236}">
                    <a16:creationId xmlns:a16="http://schemas.microsoft.com/office/drawing/2014/main" id="{553FFE95-6CB7-CC41-9F70-5B1334D5852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/>
              <a:stretch>
                <a:fillRect/>
              </a:stretch>
            </p:blipFill>
            <p:spPr>
              <a:xfrm rot="19871525">
                <a:off x="7582072" y="5009891"/>
                <a:ext cx="410222" cy="468000"/>
              </a:xfrm>
              <a:prstGeom prst="rect">
                <a:avLst/>
              </a:prstGeom>
            </p:spPr>
          </p:pic>
          <p:pic>
            <p:nvPicPr>
              <p:cNvPr id="465" name="Picture 464" descr="A yellow circle on a black background&#10;&#10;Description automatically generated with medium confidence">
                <a:extLst>
                  <a:ext uri="{FF2B5EF4-FFF2-40B4-BE49-F238E27FC236}">
                    <a16:creationId xmlns:a16="http://schemas.microsoft.com/office/drawing/2014/main" id="{553FFE95-6CB7-CC41-9F70-5B1334D5852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>
                <a:duotone>
                  <a:prstClr val="black"/>
                  <a:schemeClr val="accent6">
                    <a:tint val="45000"/>
                    <a:satMod val="400000"/>
                  </a:schemeClr>
                </a:duotone>
              </a:blip>
              <a:stretch>
                <a:fillRect/>
              </a:stretch>
            </p:blipFill>
            <p:spPr>
              <a:xfrm rot="16409896">
                <a:off x="7267076" y="4994093"/>
                <a:ext cx="410222" cy="468000"/>
              </a:xfrm>
              <a:prstGeom prst="rect">
                <a:avLst/>
              </a:prstGeom>
            </p:spPr>
          </p:pic>
          <p:pic>
            <p:nvPicPr>
              <p:cNvPr id="466" name="Picture 465" descr="A yellow circle on a black background&#10;&#10;Description automatically generated with medium confidence">
                <a:extLst>
                  <a:ext uri="{FF2B5EF4-FFF2-40B4-BE49-F238E27FC236}">
                    <a16:creationId xmlns:a16="http://schemas.microsoft.com/office/drawing/2014/main" id="{553FFE95-6CB7-CC41-9F70-5B1334D5852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>
                <a:duotone>
                  <a:prstClr val="black"/>
                  <a:schemeClr val="accent5">
                    <a:tint val="45000"/>
                    <a:satMod val="400000"/>
                  </a:schemeClr>
                </a:duotone>
              </a:blip>
              <a:stretch>
                <a:fillRect/>
              </a:stretch>
            </p:blipFill>
            <p:spPr>
              <a:xfrm rot="19871525">
                <a:off x="7285435" y="5222397"/>
                <a:ext cx="410222" cy="468000"/>
              </a:xfrm>
              <a:prstGeom prst="rect">
                <a:avLst/>
              </a:prstGeom>
            </p:spPr>
          </p:pic>
          <p:pic>
            <p:nvPicPr>
              <p:cNvPr id="467" name="Picture 466" descr="A yellow circle on a black background&#10;&#10;Description automatically generated with medium confidence">
                <a:extLst>
                  <a:ext uri="{FF2B5EF4-FFF2-40B4-BE49-F238E27FC236}">
                    <a16:creationId xmlns:a16="http://schemas.microsoft.com/office/drawing/2014/main" id="{553FFE95-6CB7-CC41-9F70-5B1334D5852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/>
              <a:stretch>
                <a:fillRect/>
              </a:stretch>
            </p:blipFill>
            <p:spPr>
              <a:xfrm rot="19871525">
                <a:off x="7405085" y="5325046"/>
                <a:ext cx="410222" cy="468000"/>
              </a:xfrm>
              <a:prstGeom prst="rect">
                <a:avLst/>
              </a:prstGeom>
            </p:spPr>
          </p:pic>
          <p:pic>
            <p:nvPicPr>
              <p:cNvPr id="468" name="Picture 467" descr="A yellow circle on a black background&#10;&#10;Description automatically generated with medium confidence">
                <a:extLst>
                  <a:ext uri="{FF2B5EF4-FFF2-40B4-BE49-F238E27FC236}">
                    <a16:creationId xmlns:a16="http://schemas.microsoft.com/office/drawing/2014/main" id="{553FFE95-6CB7-CC41-9F70-5B1334D5852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>
                <a:duotone>
                  <a:prstClr val="black"/>
                  <a:schemeClr val="accent5">
                    <a:tint val="45000"/>
                    <a:satMod val="400000"/>
                  </a:schemeClr>
                </a:duotone>
              </a:blip>
              <a:stretch>
                <a:fillRect/>
              </a:stretch>
            </p:blipFill>
            <p:spPr>
              <a:xfrm rot="19871525">
                <a:off x="7183656" y="5148269"/>
                <a:ext cx="410222" cy="468000"/>
              </a:xfrm>
              <a:prstGeom prst="rect">
                <a:avLst/>
              </a:prstGeom>
            </p:spPr>
          </p:pic>
          <p:pic>
            <p:nvPicPr>
              <p:cNvPr id="469" name="Picture 468" descr="A yellow circle on a black background&#10;&#10;Description automatically generated with medium confidence">
                <a:extLst>
                  <a:ext uri="{FF2B5EF4-FFF2-40B4-BE49-F238E27FC236}">
                    <a16:creationId xmlns:a16="http://schemas.microsoft.com/office/drawing/2014/main" id="{553FFE95-6CB7-CC41-9F70-5B1334D5852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/>
              <a:stretch>
                <a:fillRect/>
              </a:stretch>
            </p:blipFill>
            <p:spPr>
              <a:xfrm rot="19871525">
                <a:off x="7605503" y="5176769"/>
                <a:ext cx="410222" cy="468000"/>
              </a:xfrm>
              <a:prstGeom prst="rect">
                <a:avLst/>
              </a:prstGeom>
            </p:spPr>
          </p:pic>
          <p:pic>
            <p:nvPicPr>
              <p:cNvPr id="470" name="Picture 469" descr="A yellow circle on a black background&#10;&#10;Description automatically generated with medium confidence">
                <a:extLst>
                  <a:ext uri="{FF2B5EF4-FFF2-40B4-BE49-F238E27FC236}">
                    <a16:creationId xmlns:a16="http://schemas.microsoft.com/office/drawing/2014/main" id="{553FFE95-6CB7-CC41-9F70-5B1334D5852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>
                <a:duotone>
                  <a:prstClr val="black"/>
                  <a:schemeClr val="accent5">
                    <a:tint val="45000"/>
                    <a:satMod val="400000"/>
                  </a:schemeClr>
                </a:duotone>
              </a:blip>
              <a:stretch>
                <a:fillRect/>
              </a:stretch>
            </p:blipFill>
            <p:spPr>
              <a:xfrm rot="19871525">
                <a:off x="7446602" y="4990056"/>
                <a:ext cx="410222" cy="468000"/>
              </a:xfrm>
              <a:prstGeom prst="rect">
                <a:avLst/>
              </a:prstGeom>
            </p:spPr>
          </p:pic>
        </p:grpSp>
      </p:grpSp>
      <p:grpSp>
        <p:nvGrpSpPr>
          <p:cNvPr id="499" name="Group 498"/>
          <p:cNvGrpSpPr/>
          <p:nvPr/>
        </p:nvGrpSpPr>
        <p:grpSpPr>
          <a:xfrm>
            <a:off x="722030" y="4573465"/>
            <a:ext cx="3357057" cy="887696"/>
            <a:chOff x="6313284" y="4989467"/>
            <a:chExt cx="3357057" cy="887696"/>
          </a:xfrm>
        </p:grpSpPr>
        <p:grpSp>
          <p:nvGrpSpPr>
            <p:cNvPr id="500" name="Group 499"/>
            <p:cNvGrpSpPr/>
            <p:nvPr/>
          </p:nvGrpSpPr>
          <p:grpSpPr>
            <a:xfrm>
              <a:off x="8073852" y="5008448"/>
              <a:ext cx="824876" cy="816033"/>
              <a:chOff x="715216" y="2803611"/>
              <a:chExt cx="824876" cy="816033"/>
            </a:xfrm>
          </p:grpSpPr>
          <p:sp>
            <p:nvSpPr>
              <p:cNvPr id="567" name="Rectangle 566"/>
              <p:cNvSpPr/>
              <p:nvPr/>
            </p:nvSpPr>
            <p:spPr>
              <a:xfrm rot="1217955">
                <a:off x="1137409" y="2812360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68" name="Rectangle 567"/>
              <p:cNvSpPr/>
              <p:nvPr/>
            </p:nvSpPr>
            <p:spPr>
              <a:xfrm rot="18916726">
                <a:off x="1146099" y="2812361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69" name="Rectangle 568"/>
              <p:cNvSpPr/>
              <p:nvPr/>
            </p:nvSpPr>
            <p:spPr>
              <a:xfrm rot="2792110">
                <a:off x="1144092" y="2888585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70" name="Rectangle 569"/>
              <p:cNvSpPr/>
              <p:nvPr/>
            </p:nvSpPr>
            <p:spPr>
              <a:xfrm rot="18762700">
                <a:off x="1054403" y="2916039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71" name="Rectangle 570"/>
              <p:cNvSpPr/>
              <p:nvPr/>
            </p:nvSpPr>
            <p:spPr>
              <a:xfrm rot="15681857">
                <a:off x="1054403" y="2854853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72" name="Rectangle 571"/>
              <p:cNvSpPr/>
              <p:nvPr/>
            </p:nvSpPr>
            <p:spPr>
              <a:xfrm rot="1217955">
                <a:off x="963350" y="2803611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73" name="Rectangle 572"/>
              <p:cNvSpPr/>
              <p:nvPr/>
            </p:nvSpPr>
            <p:spPr>
              <a:xfrm rot="1217955">
                <a:off x="1242718" y="2893193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74" name="Rectangle 573"/>
              <p:cNvSpPr/>
              <p:nvPr/>
            </p:nvSpPr>
            <p:spPr>
              <a:xfrm rot="15681857">
                <a:off x="1068820" y="2681432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grpSp>
            <p:nvGrpSpPr>
              <p:cNvPr id="575" name="Group 574"/>
              <p:cNvGrpSpPr/>
              <p:nvPr/>
            </p:nvGrpSpPr>
            <p:grpSpPr>
              <a:xfrm rot="1021673">
                <a:off x="715216" y="2810062"/>
                <a:ext cx="809689" cy="809582"/>
                <a:chOff x="377205" y="3466505"/>
                <a:chExt cx="809689" cy="809582"/>
              </a:xfrm>
            </p:grpSpPr>
            <p:sp>
              <p:nvSpPr>
                <p:cNvPr id="576" name="Rectangle 575"/>
                <p:cNvSpPr/>
                <p:nvPr/>
              </p:nvSpPr>
              <p:spPr>
                <a:xfrm rot="1217955">
                  <a:off x="784211" y="3475254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577" name="Rectangle 576"/>
                <p:cNvSpPr/>
                <p:nvPr/>
              </p:nvSpPr>
              <p:spPr>
                <a:xfrm rot="18916726">
                  <a:off x="792901" y="3475255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578" name="Rectangle 577"/>
                <p:cNvSpPr/>
                <p:nvPr/>
              </p:nvSpPr>
              <p:spPr>
                <a:xfrm rot="2792110">
                  <a:off x="790894" y="3551479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579" name="Rectangle 578"/>
                <p:cNvSpPr/>
                <p:nvPr/>
              </p:nvSpPr>
              <p:spPr>
                <a:xfrm rot="18762700">
                  <a:off x="701205" y="3578933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580" name="Rectangle 579"/>
                <p:cNvSpPr/>
                <p:nvPr/>
              </p:nvSpPr>
              <p:spPr>
                <a:xfrm rot="15681857">
                  <a:off x="701205" y="3517747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581" name="Rectangle 580"/>
                <p:cNvSpPr/>
                <p:nvPr/>
              </p:nvSpPr>
              <p:spPr>
                <a:xfrm rot="1217955">
                  <a:off x="610152" y="3466505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582" name="Rectangle 581"/>
                <p:cNvSpPr/>
                <p:nvPr/>
              </p:nvSpPr>
              <p:spPr>
                <a:xfrm rot="1217955">
                  <a:off x="889520" y="3556087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583" name="Rectangle 582"/>
                <p:cNvSpPr/>
                <p:nvPr/>
              </p:nvSpPr>
              <p:spPr>
                <a:xfrm rot="15681857">
                  <a:off x="715622" y="3344326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</p:grpSp>
        </p:grpSp>
        <p:pic>
          <p:nvPicPr>
            <p:cNvPr id="501" name="Picture 500" descr="A yellow circle on a black background&#10;&#10;Description automatically generated with medium confidence">
              <a:extLst>
                <a:ext uri="{FF2B5EF4-FFF2-40B4-BE49-F238E27FC236}">
                  <a16:creationId xmlns:a16="http://schemas.microsoft.com/office/drawing/2014/main" id="{553FFE95-6CB7-CC41-9F70-5B1334D58528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 rot="19871525">
              <a:off x="8311532" y="5140691"/>
              <a:ext cx="410222" cy="468000"/>
            </a:xfrm>
            <a:prstGeom prst="rect">
              <a:avLst/>
            </a:prstGeom>
          </p:spPr>
        </p:pic>
        <p:pic>
          <p:nvPicPr>
            <p:cNvPr id="502" name="Picture 501" descr="A yellow circle on a black background&#10;&#10;Description automatically generated with medium confidence">
              <a:extLst>
                <a:ext uri="{FF2B5EF4-FFF2-40B4-BE49-F238E27FC236}">
                  <a16:creationId xmlns:a16="http://schemas.microsoft.com/office/drawing/2014/main" id="{553FFE95-6CB7-CC41-9F70-5B1334D58528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duotone>
                <a:prstClr val="black"/>
                <a:schemeClr val="accent6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 rot="2525458">
              <a:off x="8387306" y="5353701"/>
              <a:ext cx="410222" cy="468000"/>
            </a:xfrm>
            <a:prstGeom prst="rect">
              <a:avLst/>
            </a:prstGeom>
          </p:spPr>
        </p:pic>
        <p:pic>
          <p:nvPicPr>
            <p:cNvPr id="503" name="Picture 502" descr="A yellow circle on a black background&#10;&#10;Description automatically generated with medium confidence">
              <a:extLst>
                <a:ext uri="{FF2B5EF4-FFF2-40B4-BE49-F238E27FC236}">
                  <a16:creationId xmlns:a16="http://schemas.microsoft.com/office/drawing/2014/main" id="{553FFE95-6CB7-CC41-9F70-5B1334D58528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 rot="19871525">
              <a:off x="8452050" y="5011729"/>
              <a:ext cx="410222" cy="468000"/>
            </a:xfrm>
            <a:prstGeom prst="rect">
              <a:avLst/>
            </a:prstGeom>
          </p:spPr>
        </p:pic>
        <p:pic>
          <p:nvPicPr>
            <p:cNvPr id="504" name="Picture 503" descr="A yellow circle on a black background&#10;&#10;Description automatically generated with medium confidence">
              <a:extLst>
                <a:ext uri="{FF2B5EF4-FFF2-40B4-BE49-F238E27FC236}">
                  <a16:creationId xmlns:a16="http://schemas.microsoft.com/office/drawing/2014/main" id="{553FFE95-6CB7-CC41-9F70-5B1334D58528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duotone>
                <a:prstClr val="black"/>
                <a:schemeClr val="accent6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 rot="16409896">
              <a:off x="8137054" y="4995931"/>
              <a:ext cx="410222" cy="468000"/>
            </a:xfrm>
            <a:prstGeom prst="rect">
              <a:avLst/>
            </a:prstGeom>
          </p:spPr>
        </p:pic>
        <p:pic>
          <p:nvPicPr>
            <p:cNvPr id="505" name="Picture 504" descr="A yellow circle on a black background&#10;&#10;Description automatically generated with medium confidence">
              <a:extLst>
                <a:ext uri="{FF2B5EF4-FFF2-40B4-BE49-F238E27FC236}">
                  <a16:creationId xmlns:a16="http://schemas.microsoft.com/office/drawing/2014/main" id="{553FFE95-6CB7-CC41-9F70-5B1334D58528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duotone>
                <a:prstClr val="black"/>
                <a:schemeClr val="accent5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 rot="19871525">
              <a:off x="8155413" y="5224235"/>
              <a:ext cx="410222" cy="468000"/>
            </a:xfrm>
            <a:prstGeom prst="rect">
              <a:avLst/>
            </a:prstGeom>
          </p:spPr>
        </p:pic>
        <p:pic>
          <p:nvPicPr>
            <p:cNvPr id="507" name="Picture 506" descr="A yellow circle on a black background&#10;&#10;Description automatically generated with medium confidence">
              <a:extLst>
                <a:ext uri="{FF2B5EF4-FFF2-40B4-BE49-F238E27FC236}">
                  <a16:creationId xmlns:a16="http://schemas.microsoft.com/office/drawing/2014/main" id="{553FFE95-6CB7-CC41-9F70-5B1334D58528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duotone>
                <a:prstClr val="black"/>
                <a:schemeClr val="accent5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 rot="19871525">
              <a:off x="8053634" y="5150107"/>
              <a:ext cx="410222" cy="468000"/>
            </a:xfrm>
            <a:prstGeom prst="rect">
              <a:avLst/>
            </a:prstGeom>
          </p:spPr>
        </p:pic>
        <p:pic>
          <p:nvPicPr>
            <p:cNvPr id="508" name="Picture 507" descr="A yellow circle on a black background&#10;&#10;Description automatically generated with medium confidence">
              <a:extLst>
                <a:ext uri="{FF2B5EF4-FFF2-40B4-BE49-F238E27FC236}">
                  <a16:creationId xmlns:a16="http://schemas.microsoft.com/office/drawing/2014/main" id="{553FFE95-6CB7-CC41-9F70-5B1334D58528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 rot="19871525">
              <a:off x="8475481" y="5178607"/>
              <a:ext cx="410222" cy="468000"/>
            </a:xfrm>
            <a:prstGeom prst="rect">
              <a:avLst/>
            </a:prstGeom>
          </p:spPr>
        </p:pic>
        <p:pic>
          <p:nvPicPr>
            <p:cNvPr id="509" name="Picture 508" descr="A yellow circle on a black background&#10;&#10;Description automatically generated with medium confidence">
              <a:extLst>
                <a:ext uri="{FF2B5EF4-FFF2-40B4-BE49-F238E27FC236}">
                  <a16:creationId xmlns:a16="http://schemas.microsoft.com/office/drawing/2014/main" id="{553FFE95-6CB7-CC41-9F70-5B1334D58528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duotone>
                <a:prstClr val="black"/>
                <a:schemeClr val="accent5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 rot="19871525">
              <a:off x="8316580" y="4991894"/>
              <a:ext cx="410222" cy="468000"/>
            </a:xfrm>
            <a:prstGeom prst="rect">
              <a:avLst/>
            </a:prstGeom>
          </p:spPr>
        </p:pic>
        <p:pic>
          <p:nvPicPr>
            <p:cNvPr id="510" name="Picture 509" descr="A yellow circle on a black background&#10;&#10;Description automatically generated with medium confidence">
              <a:extLst>
                <a:ext uri="{FF2B5EF4-FFF2-40B4-BE49-F238E27FC236}">
                  <a16:creationId xmlns:a16="http://schemas.microsoft.com/office/drawing/2014/main" id="{553FFE95-6CB7-CC41-9F70-5B1334D58528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 rot="19871525">
              <a:off x="9260119" y="5146511"/>
              <a:ext cx="410222" cy="468000"/>
            </a:xfrm>
            <a:prstGeom prst="rect">
              <a:avLst/>
            </a:prstGeom>
          </p:spPr>
        </p:pic>
        <p:pic>
          <p:nvPicPr>
            <p:cNvPr id="511" name="Picture 510" descr="A yellow circle on a black background&#10;&#10;Description automatically generated with medium confidence">
              <a:extLst>
                <a:ext uri="{FF2B5EF4-FFF2-40B4-BE49-F238E27FC236}">
                  <a16:creationId xmlns:a16="http://schemas.microsoft.com/office/drawing/2014/main" id="{553FFE95-6CB7-CC41-9F70-5B1334D58528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duotone>
                <a:prstClr val="black"/>
                <a:schemeClr val="accent5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 rot="19871525">
              <a:off x="8991219" y="5197656"/>
              <a:ext cx="410222" cy="468000"/>
            </a:xfrm>
            <a:prstGeom prst="rect">
              <a:avLst/>
            </a:prstGeom>
          </p:spPr>
        </p:pic>
        <p:pic>
          <p:nvPicPr>
            <p:cNvPr id="512" name="Picture 511" descr="A yellow circle on a black background&#10;&#10;Description automatically generated with medium confidence">
              <a:extLst>
                <a:ext uri="{FF2B5EF4-FFF2-40B4-BE49-F238E27FC236}">
                  <a16:creationId xmlns:a16="http://schemas.microsoft.com/office/drawing/2014/main" id="{553FFE95-6CB7-CC41-9F70-5B1334D58528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duotone>
                <a:prstClr val="black"/>
                <a:schemeClr val="accent5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 rot="19871525">
              <a:off x="9179026" y="5409163"/>
              <a:ext cx="410222" cy="468000"/>
            </a:xfrm>
            <a:prstGeom prst="rect">
              <a:avLst/>
            </a:prstGeom>
          </p:spPr>
        </p:pic>
        <p:grpSp>
          <p:nvGrpSpPr>
            <p:cNvPr id="513" name="Group 512"/>
            <p:cNvGrpSpPr/>
            <p:nvPr/>
          </p:nvGrpSpPr>
          <p:grpSpPr>
            <a:xfrm>
              <a:off x="7203874" y="5006610"/>
              <a:ext cx="824876" cy="816033"/>
              <a:chOff x="715216" y="2803611"/>
              <a:chExt cx="824876" cy="816033"/>
            </a:xfrm>
          </p:grpSpPr>
          <p:sp>
            <p:nvSpPr>
              <p:cNvPr id="550" name="Rectangle 549"/>
              <p:cNvSpPr/>
              <p:nvPr/>
            </p:nvSpPr>
            <p:spPr>
              <a:xfrm rot="1217955">
                <a:off x="1137409" y="2812360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51" name="Rectangle 550"/>
              <p:cNvSpPr/>
              <p:nvPr/>
            </p:nvSpPr>
            <p:spPr>
              <a:xfrm rot="18916726">
                <a:off x="1146099" y="2812361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52" name="Rectangle 551"/>
              <p:cNvSpPr/>
              <p:nvPr/>
            </p:nvSpPr>
            <p:spPr>
              <a:xfrm rot="2792110">
                <a:off x="1144092" y="2888585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53" name="Rectangle 552"/>
              <p:cNvSpPr/>
              <p:nvPr/>
            </p:nvSpPr>
            <p:spPr>
              <a:xfrm rot="18762700">
                <a:off x="1054403" y="2916039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54" name="Rectangle 553"/>
              <p:cNvSpPr/>
              <p:nvPr/>
            </p:nvSpPr>
            <p:spPr>
              <a:xfrm rot="15681857">
                <a:off x="1054403" y="2854853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55" name="Rectangle 554"/>
              <p:cNvSpPr/>
              <p:nvPr/>
            </p:nvSpPr>
            <p:spPr>
              <a:xfrm rot="1217955">
                <a:off x="963350" y="2803611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56" name="Rectangle 555"/>
              <p:cNvSpPr/>
              <p:nvPr/>
            </p:nvSpPr>
            <p:spPr>
              <a:xfrm rot="1217955">
                <a:off x="1242718" y="2893193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57" name="Rectangle 556"/>
              <p:cNvSpPr/>
              <p:nvPr/>
            </p:nvSpPr>
            <p:spPr>
              <a:xfrm rot="15681857">
                <a:off x="1068820" y="2681432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grpSp>
            <p:nvGrpSpPr>
              <p:cNvPr id="558" name="Group 557"/>
              <p:cNvGrpSpPr/>
              <p:nvPr/>
            </p:nvGrpSpPr>
            <p:grpSpPr>
              <a:xfrm rot="1021673">
                <a:off x="715216" y="2810062"/>
                <a:ext cx="809689" cy="809582"/>
                <a:chOff x="377205" y="3466505"/>
                <a:chExt cx="809689" cy="809582"/>
              </a:xfrm>
            </p:grpSpPr>
            <p:sp>
              <p:nvSpPr>
                <p:cNvPr id="559" name="Rectangle 558"/>
                <p:cNvSpPr/>
                <p:nvPr/>
              </p:nvSpPr>
              <p:spPr>
                <a:xfrm rot="1217955">
                  <a:off x="784211" y="3475254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560" name="Rectangle 559"/>
                <p:cNvSpPr/>
                <p:nvPr/>
              </p:nvSpPr>
              <p:spPr>
                <a:xfrm rot="18916726">
                  <a:off x="792901" y="3475255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561" name="Rectangle 560"/>
                <p:cNvSpPr/>
                <p:nvPr/>
              </p:nvSpPr>
              <p:spPr>
                <a:xfrm rot="2792110">
                  <a:off x="790894" y="3551479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562" name="Rectangle 561"/>
                <p:cNvSpPr/>
                <p:nvPr/>
              </p:nvSpPr>
              <p:spPr>
                <a:xfrm rot="18762700">
                  <a:off x="701205" y="3578933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563" name="Rectangle 562"/>
                <p:cNvSpPr/>
                <p:nvPr/>
              </p:nvSpPr>
              <p:spPr>
                <a:xfrm rot="15681857">
                  <a:off x="701205" y="3517747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564" name="Rectangle 563"/>
                <p:cNvSpPr/>
                <p:nvPr/>
              </p:nvSpPr>
              <p:spPr>
                <a:xfrm rot="1217955">
                  <a:off x="610152" y="3466505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565" name="Rectangle 564"/>
                <p:cNvSpPr/>
                <p:nvPr/>
              </p:nvSpPr>
              <p:spPr>
                <a:xfrm rot="1217955">
                  <a:off x="889520" y="3556087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566" name="Rectangle 565"/>
                <p:cNvSpPr/>
                <p:nvPr/>
              </p:nvSpPr>
              <p:spPr>
                <a:xfrm rot="15681857">
                  <a:off x="715622" y="3344326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</p:grpSp>
        </p:grpSp>
        <p:pic>
          <p:nvPicPr>
            <p:cNvPr id="514" name="Picture 513" descr="A yellow circle on a black background&#10;&#10;Description automatically generated with medium confidence">
              <a:extLst>
                <a:ext uri="{FF2B5EF4-FFF2-40B4-BE49-F238E27FC236}">
                  <a16:creationId xmlns:a16="http://schemas.microsoft.com/office/drawing/2014/main" id="{553FFE95-6CB7-CC41-9F70-5B1334D58528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 rot="19871525">
              <a:off x="7441554" y="5138853"/>
              <a:ext cx="410222" cy="468000"/>
            </a:xfrm>
            <a:prstGeom prst="rect">
              <a:avLst/>
            </a:prstGeom>
          </p:spPr>
        </p:pic>
        <p:pic>
          <p:nvPicPr>
            <p:cNvPr id="515" name="Picture 514" descr="A yellow circle on a black background&#10;&#10;Description automatically generated with medium confidence">
              <a:extLst>
                <a:ext uri="{FF2B5EF4-FFF2-40B4-BE49-F238E27FC236}">
                  <a16:creationId xmlns:a16="http://schemas.microsoft.com/office/drawing/2014/main" id="{553FFE95-6CB7-CC41-9F70-5B1334D58528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duotone>
                <a:prstClr val="black"/>
                <a:schemeClr val="accent6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 rot="2525458">
              <a:off x="7517328" y="5351863"/>
              <a:ext cx="410222" cy="468000"/>
            </a:xfrm>
            <a:prstGeom prst="rect">
              <a:avLst/>
            </a:prstGeom>
          </p:spPr>
        </p:pic>
        <p:pic>
          <p:nvPicPr>
            <p:cNvPr id="516" name="Picture 515" descr="A yellow circle on a black background&#10;&#10;Description automatically generated with medium confidence">
              <a:extLst>
                <a:ext uri="{FF2B5EF4-FFF2-40B4-BE49-F238E27FC236}">
                  <a16:creationId xmlns:a16="http://schemas.microsoft.com/office/drawing/2014/main" id="{553FFE95-6CB7-CC41-9F70-5B1334D58528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 rot="19871525">
              <a:off x="7582072" y="5009891"/>
              <a:ext cx="410222" cy="468000"/>
            </a:xfrm>
            <a:prstGeom prst="rect">
              <a:avLst/>
            </a:prstGeom>
          </p:spPr>
        </p:pic>
        <p:pic>
          <p:nvPicPr>
            <p:cNvPr id="517" name="Picture 516" descr="A yellow circle on a black background&#10;&#10;Description automatically generated with medium confidence">
              <a:extLst>
                <a:ext uri="{FF2B5EF4-FFF2-40B4-BE49-F238E27FC236}">
                  <a16:creationId xmlns:a16="http://schemas.microsoft.com/office/drawing/2014/main" id="{553FFE95-6CB7-CC41-9F70-5B1334D58528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duotone>
                <a:prstClr val="black"/>
                <a:schemeClr val="accent6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 rot="16409896">
              <a:off x="7267076" y="4994093"/>
              <a:ext cx="410222" cy="468000"/>
            </a:xfrm>
            <a:prstGeom prst="rect">
              <a:avLst/>
            </a:prstGeom>
          </p:spPr>
        </p:pic>
        <p:pic>
          <p:nvPicPr>
            <p:cNvPr id="518" name="Picture 517" descr="A yellow circle on a black background&#10;&#10;Description automatically generated with medium confidence">
              <a:extLst>
                <a:ext uri="{FF2B5EF4-FFF2-40B4-BE49-F238E27FC236}">
                  <a16:creationId xmlns:a16="http://schemas.microsoft.com/office/drawing/2014/main" id="{553FFE95-6CB7-CC41-9F70-5B1334D58528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duotone>
                <a:prstClr val="black"/>
                <a:schemeClr val="accent5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 rot="19871525">
              <a:off x="7285435" y="5222397"/>
              <a:ext cx="410222" cy="468000"/>
            </a:xfrm>
            <a:prstGeom prst="rect">
              <a:avLst/>
            </a:prstGeom>
          </p:spPr>
        </p:pic>
        <p:pic>
          <p:nvPicPr>
            <p:cNvPr id="520" name="Picture 519" descr="A yellow circle on a black background&#10;&#10;Description automatically generated with medium confidence">
              <a:extLst>
                <a:ext uri="{FF2B5EF4-FFF2-40B4-BE49-F238E27FC236}">
                  <a16:creationId xmlns:a16="http://schemas.microsoft.com/office/drawing/2014/main" id="{553FFE95-6CB7-CC41-9F70-5B1334D58528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duotone>
                <a:prstClr val="black"/>
                <a:schemeClr val="accent5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 rot="19871525">
              <a:off x="7183656" y="5148269"/>
              <a:ext cx="410222" cy="468000"/>
            </a:xfrm>
            <a:prstGeom prst="rect">
              <a:avLst/>
            </a:prstGeom>
          </p:spPr>
        </p:pic>
        <p:pic>
          <p:nvPicPr>
            <p:cNvPr id="521" name="Picture 520" descr="A yellow circle on a black background&#10;&#10;Description automatically generated with medium confidence">
              <a:extLst>
                <a:ext uri="{FF2B5EF4-FFF2-40B4-BE49-F238E27FC236}">
                  <a16:creationId xmlns:a16="http://schemas.microsoft.com/office/drawing/2014/main" id="{553FFE95-6CB7-CC41-9F70-5B1334D58528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 rot="19871525">
              <a:off x="7605503" y="5176769"/>
              <a:ext cx="410222" cy="468000"/>
            </a:xfrm>
            <a:prstGeom prst="rect">
              <a:avLst/>
            </a:prstGeom>
          </p:spPr>
        </p:pic>
        <p:pic>
          <p:nvPicPr>
            <p:cNvPr id="522" name="Picture 521" descr="A yellow circle on a black background&#10;&#10;Description automatically generated with medium confidence">
              <a:extLst>
                <a:ext uri="{FF2B5EF4-FFF2-40B4-BE49-F238E27FC236}">
                  <a16:creationId xmlns:a16="http://schemas.microsoft.com/office/drawing/2014/main" id="{553FFE95-6CB7-CC41-9F70-5B1334D58528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duotone>
                <a:prstClr val="black"/>
                <a:schemeClr val="accent5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 rot="19871525">
              <a:off x="7446602" y="4990056"/>
              <a:ext cx="410222" cy="468000"/>
            </a:xfrm>
            <a:prstGeom prst="rect">
              <a:avLst/>
            </a:prstGeom>
          </p:spPr>
        </p:pic>
        <p:grpSp>
          <p:nvGrpSpPr>
            <p:cNvPr id="523" name="Group 522"/>
            <p:cNvGrpSpPr/>
            <p:nvPr/>
          </p:nvGrpSpPr>
          <p:grpSpPr>
            <a:xfrm>
              <a:off x="6313284" y="5006021"/>
              <a:ext cx="824876" cy="816033"/>
              <a:chOff x="715216" y="2803611"/>
              <a:chExt cx="824876" cy="816033"/>
            </a:xfrm>
          </p:grpSpPr>
          <p:sp>
            <p:nvSpPr>
              <p:cNvPr id="533" name="Rectangle 532"/>
              <p:cNvSpPr/>
              <p:nvPr/>
            </p:nvSpPr>
            <p:spPr>
              <a:xfrm rot="1217955">
                <a:off x="1137409" y="2812360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34" name="Rectangle 533"/>
              <p:cNvSpPr/>
              <p:nvPr/>
            </p:nvSpPr>
            <p:spPr>
              <a:xfrm rot="18916726">
                <a:off x="1146099" y="2812361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35" name="Rectangle 534"/>
              <p:cNvSpPr/>
              <p:nvPr/>
            </p:nvSpPr>
            <p:spPr>
              <a:xfrm rot="2792110">
                <a:off x="1144092" y="2888585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36" name="Rectangle 535"/>
              <p:cNvSpPr/>
              <p:nvPr/>
            </p:nvSpPr>
            <p:spPr>
              <a:xfrm rot="18762700">
                <a:off x="1054403" y="2916039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37" name="Rectangle 536"/>
              <p:cNvSpPr/>
              <p:nvPr/>
            </p:nvSpPr>
            <p:spPr>
              <a:xfrm rot="15681857">
                <a:off x="1054403" y="2854853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38" name="Rectangle 537"/>
              <p:cNvSpPr/>
              <p:nvPr/>
            </p:nvSpPr>
            <p:spPr>
              <a:xfrm rot="1217955">
                <a:off x="963350" y="2803611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39" name="Rectangle 538"/>
              <p:cNvSpPr/>
              <p:nvPr/>
            </p:nvSpPr>
            <p:spPr>
              <a:xfrm rot="1217955">
                <a:off x="1242718" y="2893193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40" name="Rectangle 539"/>
              <p:cNvSpPr/>
              <p:nvPr/>
            </p:nvSpPr>
            <p:spPr>
              <a:xfrm rot="15681857">
                <a:off x="1068820" y="2681432"/>
                <a:ext cx="72000" cy="7200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grpSp>
            <p:nvGrpSpPr>
              <p:cNvPr id="541" name="Group 540"/>
              <p:cNvGrpSpPr/>
              <p:nvPr/>
            </p:nvGrpSpPr>
            <p:grpSpPr>
              <a:xfrm rot="1021673">
                <a:off x="715216" y="2810062"/>
                <a:ext cx="809689" cy="809582"/>
                <a:chOff x="377205" y="3466505"/>
                <a:chExt cx="809689" cy="809582"/>
              </a:xfrm>
            </p:grpSpPr>
            <p:sp>
              <p:nvSpPr>
                <p:cNvPr id="542" name="Rectangle 541"/>
                <p:cNvSpPr/>
                <p:nvPr/>
              </p:nvSpPr>
              <p:spPr>
                <a:xfrm rot="1217955">
                  <a:off x="784211" y="3475254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543" name="Rectangle 542"/>
                <p:cNvSpPr/>
                <p:nvPr/>
              </p:nvSpPr>
              <p:spPr>
                <a:xfrm rot="18916726">
                  <a:off x="792901" y="3475255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544" name="Rectangle 543"/>
                <p:cNvSpPr/>
                <p:nvPr/>
              </p:nvSpPr>
              <p:spPr>
                <a:xfrm rot="2792110">
                  <a:off x="790894" y="3551479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545" name="Rectangle 544"/>
                <p:cNvSpPr/>
                <p:nvPr/>
              </p:nvSpPr>
              <p:spPr>
                <a:xfrm rot="18762700">
                  <a:off x="701205" y="3578933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546" name="Rectangle 545"/>
                <p:cNvSpPr/>
                <p:nvPr/>
              </p:nvSpPr>
              <p:spPr>
                <a:xfrm rot="15681857">
                  <a:off x="701205" y="3517747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547" name="Rectangle 546"/>
                <p:cNvSpPr/>
                <p:nvPr/>
              </p:nvSpPr>
              <p:spPr>
                <a:xfrm rot="1217955">
                  <a:off x="610152" y="3466505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548" name="Rectangle 547"/>
                <p:cNvSpPr/>
                <p:nvPr/>
              </p:nvSpPr>
              <p:spPr>
                <a:xfrm rot="1217955">
                  <a:off x="889520" y="3556087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549" name="Rectangle 548"/>
                <p:cNvSpPr/>
                <p:nvPr/>
              </p:nvSpPr>
              <p:spPr>
                <a:xfrm rot="15681857">
                  <a:off x="715622" y="3344326"/>
                  <a:ext cx="72000" cy="720000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</p:grpSp>
        </p:grpSp>
        <p:pic>
          <p:nvPicPr>
            <p:cNvPr id="524" name="Picture 523" descr="A yellow circle on a black background&#10;&#10;Description automatically generated with medium confidence">
              <a:extLst>
                <a:ext uri="{FF2B5EF4-FFF2-40B4-BE49-F238E27FC236}">
                  <a16:creationId xmlns:a16="http://schemas.microsoft.com/office/drawing/2014/main" id="{553FFE95-6CB7-CC41-9F70-5B1334D58528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 rot="19871525">
              <a:off x="6550964" y="5138264"/>
              <a:ext cx="410222" cy="468000"/>
            </a:xfrm>
            <a:prstGeom prst="rect">
              <a:avLst/>
            </a:prstGeom>
          </p:spPr>
        </p:pic>
        <p:pic>
          <p:nvPicPr>
            <p:cNvPr id="525" name="Picture 524" descr="A yellow circle on a black background&#10;&#10;Description automatically generated with medium confidence">
              <a:extLst>
                <a:ext uri="{FF2B5EF4-FFF2-40B4-BE49-F238E27FC236}">
                  <a16:creationId xmlns:a16="http://schemas.microsoft.com/office/drawing/2014/main" id="{553FFE95-6CB7-CC41-9F70-5B1334D58528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duotone>
                <a:prstClr val="black"/>
                <a:schemeClr val="accent6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 rot="2525458">
              <a:off x="6626738" y="5351274"/>
              <a:ext cx="410222" cy="468000"/>
            </a:xfrm>
            <a:prstGeom prst="rect">
              <a:avLst/>
            </a:prstGeom>
          </p:spPr>
        </p:pic>
        <p:pic>
          <p:nvPicPr>
            <p:cNvPr id="526" name="Picture 525" descr="A yellow circle on a black background&#10;&#10;Description automatically generated with medium confidence">
              <a:extLst>
                <a:ext uri="{FF2B5EF4-FFF2-40B4-BE49-F238E27FC236}">
                  <a16:creationId xmlns:a16="http://schemas.microsoft.com/office/drawing/2014/main" id="{553FFE95-6CB7-CC41-9F70-5B1334D58528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 rot="19871525">
              <a:off x="6691482" y="5009302"/>
              <a:ext cx="410222" cy="468000"/>
            </a:xfrm>
            <a:prstGeom prst="rect">
              <a:avLst/>
            </a:prstGeom>
          </p:spPr>
        </p:pic>
        <p:pic>
          <p:nvPicPr>
            <p:cNvPr id="527" name="Picture 526" descr="A yellow circle on a black background&#10;&#10;Description automatically generated with medium confidence">
              <a:extLst>
                <a:ext uri="{FF2B5EF4-FFF2-40B4-BE49-F238E27FC236}">
                  <a16:creationId xmlns:a16="http://schemas.microsoft.com/office/drawing/2014/main" id="{553FFE95-6CB7-CC41-9F70-5B1334D58528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duotone>
                <a:prstClr val="black"/>
                <a:schemeClr val="accent6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 rot="16409896">
              <a:off x="6376486" y="4993504"/>
              <a:ext cx="410222" cy="468000"/>
            </a:xfrm>
            <a:prstGeom prst="rect">
              <a:avLst/>
            </a:prstGeom>
          </p:spPr>
        </p:pic>
        <p:pic>
          <p:nvPicPr>
            <p:cNvPr id="528" name="Picture 527" descr="A yellow circle on a black background&#10;&#10;Description automatically generated with medium confidence">
              <a:extLst>
                <a:ext uri="{FF2B5EF4-FFF2-40B4-BE49-F238E27FC236}">
                  <a16:creationId xmlns:a16="http://schemas.microsoft.com/office/drawing/2014/main" id="{553FFE95-6CB7-CC41-9F70-5B1334D58528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duotone>
                <a:prstClr val="black"/>
                <a:schemeClr val="accent5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 rot="19871525">
              <a:off x="6394845" y="5221808"/>
              <a:ext cx="410222" cy="468000"/>
            </a:xfrm>
            <a:prstGeom prst="rect">
              <a:avLst/>
            </a:prstGeom>
          </p:spPr>
        </p:pic>
        <p:pic>
          <p:nvPicPr>
            <p:cNvPr id="529" name="Picture 528" descr="A yellow circle on a black background&#10;&#10;Description automatically generated with medium confidence">
              <a:extLst>
                <a:ext uri="{FF2B5EF4-FFF2-40B4-BE49-F238E27FC236}">
                  <a16:creationId xmlns:a16="http://schemas.microsoft.com/office/drawing/2014/main" id="{553FFE95-6CB7-CC41-9F70-5B1334D58528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 rot="19871525">
              <a:off x="6514495" y="5324457"/>
              <a:ext cx="410222" cy="468000"/>
            </a:xfrm>
            <a:prstGeom prst="rect">
              <a:avLst/>
            </a:prstGeom>
          </p:spPr>
        </p:pic>
        <p:pic>
          <p:nvPicPr>
            <p:cNvPr id="531" name="Picture 530" descr="A yellow circle on a black background&#10;&#10;Description automatically generated with medium confidence">
              <a:extLst>
                <a:ext uri="{FF2B5EF4-FFF2-40B4-BE49-F238E27FC236}">
                  <a16:creationId xmlns:a16="http://schemas.microsoft.com/office/drawing/2014/main" id="{553FFE95-6CB7-CC41-9F70-5B1334D58528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 rot="19871525">
              <a:off x="6714913" y="5176180"/>
              <a:ext cx="410222" cy="468000"/>
            </a:xfrm>
            <a:prstGeom prst="rect">
              <a:avLst/>
            </a:prstGeom>
          </p:spPr>
        </p:pic>
        <p:pic>
          <p:nvPicPr>
            <p:cNvPr id="532" name="Picture 531" descr="A yellow circle on a black background&#10;&#10;Description automatically generated with medium confidence">
              <a:extLst>
                <a:ext uri="{FF2B5EF4-FFF2-40B4-BE49-F238E27FC236}">
                  <a16:creationId xmlns:a16="http://schemas.microsoft.com/office/drawing/2014/main" id="{553FFE95-6CB7-CC41-9F70-5B1334D58528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duotone>
                <a:prstClr val="black"/>
                <a:schemeClr val="accent5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 rot="19871525">
              <a:off x="6556012" y="4989467"/>
              <a:ext cx="410222" cy="468000"/>
            </a:xfrm>
            <a:prstGeom prst="rect">
              <a:avLst/>
            </a:prstGeom>
          </p:spPr>
        </p:pic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587" name="TextBox 586"/>
              <p:cNvSpPr txBox="1"/>
              <p:nvPr/>
            </p:nvSpPr>
            <p:spPr>
              <a:xfrm>
                <a:off x="3330314" y="3807246"/>
                <a:ext cx="237579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GB" sz="2800" dirty="0"/>
                  <a:t>2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800" dirty="0"/>
                  <a:t> 8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2800" dirty="0"/>
                  <a:t> 3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19</a:t>
                </a:r>
              </a:p>
            </p:txBody>
          </p:sp>
        </mc:Choice>
        <mc:Fallback xmlns="">
          <p:sp>
            <p:nvSpPr>
              <p:cNvPr id="587" name="TextBox 58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30314" y="3807246"/>
                <a:ext cx="2375797" cy="523220"/>
              </a:xfrm>
              <a:prstGeom prst="rect">
                <a:avLst/>
              </a:prstGeom>
              <a:blipFill>
                <a:blip r:embed="rId7"/>
                <a:stretch>
                  <a:fillRect l="-5128" t="-11765" r="-4103" b="-3411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88" name="TextBox 587"/>
              <p:cNvSpPr txBox="1"/>
              <p:nvPr/>
            </p:nvSpPr>
            <p:spPr>
              <a:xfrm>
                <a:off x="4154933" y="4756211"/>
                <a:ext cx="237579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GB" sz="2800" dirty="0"/>
                  <a:t>3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800" dirty="0"/>
                  <a:t> 8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2800" dirty="0"/>
                  <a:t> 3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27</a:t>
                </a:r>
              </a:p>
            </p:txBody>
          </p:sp>
        </mc:Choice>
        <mc:Fallback xmlns="">
          <p:sp>
            <p:nvSpPr>
              <p:cNvPr id="588" name="TextBox 58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54933" y="4756211"/>
                <a:ext cx="2375797" cy="523220"/>
              </a:xfrm>
              <a:prstGeom prst="rect">
                <a:avLst/>
              </a:prstGeom>
              <a:blipFill>
                <a:blip r:embed="rId8"/>
                <a:stretch>
                  <a:fillRect l="-5398" t="-10465" r="-4113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91" name="TextBox 590"/>
          <p:cNvSpPr txBox="1"/>
          <p:nvPr/>
        </p:nvSpPr>
        <p:spPr>
          <a:xfrm>
            <a:off x="1488581" y="1812635"/>
            <a:ext cx="342310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3200" dirty="0"/>
              <a:t>11,  19,  27  </a:t>
            </a:r>
          </a:p>
        </p:txBody>
      </p:sp>
      <p:sp>
        <p:nvSpPr>
          <p:cNvPr id="592" name="Oval 591"/>
          <p:cNvSpPr/>
          <p:nvPr/>
        </p:nvSpPr>
        <p:spPr>
          <a:xfrm>
            <a:off x="2796852" y="1710681"/>
            <a:ext cx="872780" cy="817287"/>
          </a:xfrm>
          <a:prstGeom prst="ellipse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93" name="Oval 592"/>
          <p:cNvSpPr/>
          <p:nvPr/>
        </p:nvSpPr>
        <p:spPr>
          <a:xfrm>
            <a:off x="8433258" y="1710681"/>
            <a:ext cx="872780" cy="817287"/>
          </a:xfrm>
          <a:prstGeom prst="ellipse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94" name="TextBox 13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1813512" y="2472984"/>
            <a:ext cx="66704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accent1">
                    <a:lumMod val="75000"/>
                  </a:schemeClr>
                </a:solidFill>
              </a:rPr>
              <a:t>Alex has 27 eggs.</a:t>
            </a:r>
          </a:p>
        </p:txBody>
      </p:sp>
      <p:sp>
        <p:nvSpPr>
          <p:cNvPr id="597" name="Rectangle 596"/>
          <p:cNvSpPr/>
          <p:nvPr/>
        </p:nvSpPr>
        <p:spPr>
          <a:xfrm>
            <a:off x="851678" y="2940099"/>
            <a:ext cx="853239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GB" sz="2800" dirty="0">
                <a:solidFill>
                  <a:prstClr val="black"/>
                </a:solidFill>
              </a:rPr>
              <a:t>Is there a way to put an equal number of eggs into each nest with no remainders?</a:t>
            </a:r>
          </a:p>
        </p:txBody>
      </p:sp>
      <p:sp>
        <p:nvSpPr>
          <p:cNvPr id="189" name="TextBox 13">
            <a:extLst>
              <a:ext uri="{FF2B5EF4-FFF2-40B4-BE49-F238E27FC236}">
                <a16:creationId xmlns:a16="http://schemas.microsoft.com/office/drawing/2014/main" id="{BDB7D998-CDD8-424D-AD1D-AE27739521FD}"/>
              </a:ext>
            </a:extLst>
          </p:cNvPr>
          <p:cNvSpPr txBox="1"/>
          <p:nvPr/>
        </p:nvSpPr>
        <p:spPr>
          <a:xfrm>
            <a:off x="5558524" y="781285"/>
            <a:ext cx="372556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/>
              <a:t>Alex puts 5 in each nest and has 2 left over.</a:t>
            </a:r>
          </a:p>
        </p:txBody>
      </p:sp>
      <p:sp>
        <p:nvSpPr>
          <p:cNvPr id="190" name="TextBox 189">
            <a:extLst>
              <a:ext uri="{FF2B5EF4-FFF2-40B4-BE49-F238E27FC236}">
                <a16:creationId xmlns:a16="http://schemas.microsoft.com/office/drawing/2014/main" id="{E141AB95-970F-4E06-9C95-CE7050AD111B}"/>
              </a:ext>
            </a:extLst>
          </p:cNvPr>
          <p:cNvSpPr txBox="1"/>
          <p:nvPr/>
        </p:nvSpPr>
        <p:spPr>
          <a:xfrm>
            <a:off x="5988250" y="1812635"/>
            <a:ext cx="342310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3200" dirty="0"/>
              <a:t>7,  12,  17,  22,  27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06368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7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9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5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4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4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5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5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5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4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1" dur="1000"/>
                                        <p:tgtEl>
                                          <p:spTgt spid="5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4" dur="1000"/>
                                        <p:tgtEl>
                                          <p:spTgt spid="5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5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5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5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5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5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5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5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59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5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5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5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5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5" grpId="0"/>
      <p:bldP spid="379" grpId="0"/>
      <p:bldP spid="412" grpId="0"/>
      <p:bldP spid="412" grpId="1"/>
      <p:bldP spid="587" grpId="0"/>
      <p:bldP spid="587" grpId="1"/>
      <p:bldP spid="588" grpId="0"/>
      <p:bldP spid="588" grpId="1"/>
      <p:bldP spid="591" grpId="0"/>
      <p:bldP spid="592" grpId="0" animBg="1"/>
      <p:bldP spid="593" grpId="0" animBg="1"/>
      <p:bldP spid="594" grpId="0"/>
      <p:bldP spid="59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0946" y="1889275"/>
            <a:ext cx="5122697" cy="3645229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1C7069DF-BE66-4341-ACDA-2ABA5DCF3029}"/>
              </a:ext>
            </a:extLst>
          </p:cNvPr>
          <p:cNvSpPr/>
          <p:nvPr/>
        </p:nvSpPr>
        <p:spPr>
          <a:xfrm>
            <a:off x="690575" y="688771"/>
            <a:ext cx="8717355" cy="181588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800" dirty="0">
                <a:solidFill>
                  <a:prstClr val="black"/>
                </a:solidFill>
                <a:latin typeface="Calibri" panose="020F0502020204030204"/>
              </a:rPr>
              <a:t>Some chocolate eggs are shown on the balance scale.</a:t>
            </a:r>
          </a:p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2800" dirty="0">
              <a:solidFill>
                <a:prstClr val="black"/>
              </a:solidFill>
              <a:latin typeface="Calibri" panose="020F0502020204030204"/>
            </a:endParaRPr>
          </a:p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800" dirty="0">
                <a:solidFill>
                  <a:prstClr val="black"/>
                </a:solidFill>
                <a:latin typeface="Calibri" panose="020F0502020204030204"/>
              </a:rPr>
              <a:t>One large egg has a mass of 245 g.</a:t>
            </a:r>
          </a:p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C7069DF-BE66-4341-ACDA-2ABA5DCF3029}"/>
              </a:ext>
            </a:extLst>
          </p:cNvPr>
          <p:cNvSpPr/>
          <p:nvPr/>
        </p:nvSpPr>
        <p:spPr>
          <a:xfrm>
            <a:off x="690575" y="4824820"/>
            <a:ext cx="8717355" cy="52322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800" dirty="0">
                <a:solidFill>
                  <a:prstClr val="black"/>
                </a:solidFill>
                <a:latin typeface="Calibri" panose="020F0502020204030204"/>
              </a:rPr>
              <a:t>What is the mass of three small eggs?</a:t>
            </a: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Picture 5" descr="Icon&#10;&#10;Description automatically generated with low confidence">
            <a:extLst>
              <a:ext uri="{FF2B5EF4-FFF2-40B4-BE49-F238E27FC236}">
                <a16:creationId xmlns:a16="http://schemas.microsoft.com/office/drawing/2014/main" id="{9829FF4B-C4C5-6E42-A115-CDA33FF1DEF7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accent6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2182511" y="2340311"/>
            <a:ext cx="1689100" cy="1231900"/>
          </a:xfrm>
          <a:prstGeom prst="rect">
            <a:avLst/>
          </a:prstGeom>
        </p:spPr>
      </p:pic>
      <p:pic>
        <p:nvPicPr>
          <p:cNvPr id="7" name="Picture 6" descr="Icon&#10;&#10;Description automatically generated with low confidence">
            <a:extLst>
              <a:ext uri="{FF2B5EF4-FFF2-40B4-BE49-F238E27FC236}">
                <a16:creationId xmlns:a16="http://schemas.microsoft.com/office/drawing/2014/main" id="{9829FF4B-C4C5-6E42-A115-CDA33FF1DEF7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accent6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2739159" y="2351624"/>
            <a:ext cx="1689100" cy="1231900"/>
          </a:xfrm>
          <a:prstGeom prst="rect">
            <a:avLst/>
          </a:prstGeom>
        </p:spPr>
      </p:pic>
      <p:pic>
        <p:nvPicPr>
          <p:cNvPr id="5" name="Picture 4" descr="Icon&#10;&#10;Description automatically generated with low confidence">
            <a:extLst>
              <a:ext uri="{FF2B5EF4-FFF2-40B4-BE49-F238E27FC236}">
                <a16:creationId xmlns:a16="http://schemas.microsoft.com/office/drawing/2014/main" id="{C386E437-AC3E-1F46-A6D0-62D5DDFD211D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 rot="1258719">
            <a:off x="5339076" y="2793487"/>
            <a:ext cx="1038727" cy="757568"/>
          </a:xfrm>
          <a:prstGeom prst="rect">
            <a:avLst/>
          </a:prstGeom>
        </p:spPr>
      </p:pic>
      <p:pic>
        <p:nvPicPr>
          <p:cNvPr id="9" name="Picture 8" descr="Icon&#10;&#10;Description automatically generated with low confidence">
            <a:extLst>
              <a:ext uri="{FF2B5EF4-FFF2-40B4-BE49-F238E27FC236}">
                <a16:creationId xmlns:a16="http://schemas.microsoft.com/office/drawing/2014/main" id="{C386E437-AC3E-1F46-A6D0-62D5DDFD211D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 rot="1258719">
            <a:off x="6343730" y="2781824"/>
            <a:ext cx="1038727" cy="757568"/>
          </a:xfrm>
          <a:prstGeom prst="rect">
            <a:avLst/>
          </a:prstGeom>
        </p:spPr>
      </p:pic>
      <p:pic>
        <p:nvPicPr>
          <p:cNvPr id="10" name="Picture 9" descr="Icon&#10;&#10;Description automatically generated with low confidence">
            <a:extLst>
              <a:ext uri="{FF2B5EF4-FFF2-40B4-BE49-F238E27FC236}">
                <a16:creationId xmlns:a16="http://schemas.microsoft.com/office/drawing/2014/main" id="{C386E437-AC3E-1F46-A6D0-62D5DDFD211D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 rot="1258719">
            <a:off x="5841404" y="2781824"/>
            <a:ext cx="1038727" cy="757568"/>
          </a:xfrm>
          <a:prstGeom prst="rect">
            <a:avLst/>
          </a:prstGeom>
        </p:spPr>
      </p:pic>
      <p:pic>
        <p:nvPicPr>
          <p:cNvPr id="11" name="Picture 10" descr="Icon&#10;&#10;Description automatically generated with low confidence">
            <a:extLst>
              <a:ext uri="{FF2B5EF4-FFF2-40B4-BE49-F238E27FC236}">
                <a16:creationId xmlns:a16="http://schemas.microsoft.com/office/drawing/2014/main" id="{C386E437-AC3E-1F46-A6D0-62D5DDFD211D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 rot="1258719">
            <a:off x="5643168" y="2299912"/>
            <a:ext cx="1038727" cy="757568"/>
          </a:xfrm>
          <a:prstGeom prst="rect">
            <a:avLst/>
          </a:prstGeom>
        </p:spPr>
      </p:pic>
      <p:pic>
        <p:nvPicPr>
          <p:cNvPr id="12" name="Picture 11" descr="Icon&#10;&#10;Description automatically generated with low confidence">
            <a:extLst>
              <a:ext uri="{FF2B5EF4-FFF2-40B4-BE49-F238E27FC236}">
                <a16:creationId xmlns:a16="http://schemas.microsoft.com/office/drawing/2014/main" id="{C386E437-AC3E-1F46-A6D0-62D5DDFD211D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 rot="1258719">
            <a:off x="6163525" y="2286138"/>
            <a:ext cx="1038727" cy="757568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9E97C59F-F419-4619-B21C-C71DB733ECC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91189" y="4507046"/>
            <a:ext cx="747045" cy="747045"/>
          </a:xfrm>
          <a:prstGeom prst="rect">
            <a:avLst/>
          </a:prstGeom>
        </p:spPr>
      </p:pic>
      <p:sp>
        <p:nvSpPr>
          <p:cNvPr id="14" name="TextBox 15">
            <a:extLst>
              <a:ext uri="{FF2B5EF4-FFF2-40B4-BE49-F238E27FC236}">
                <a16:creationId xmlns:a16="http://schemas.microsoft.com/office/drawing/2014/main" id="{DE128DF4-1E73-4A54-AF68-A2091AAE3C02}"/>
              </a:ext>
            </a:extLst>
          </p:cNvPr>
          <p:cNvSpPr txBox="1"/>
          <p:nvPr/>
        </p:nvSpPr>
        <p:spPr>
          <a:xfrm>
            <a:off x="6794033" y="4649735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  <p:pic>
        <p:nvPicPr>
          <p:cNvPr id="15" name="Picture 14" descr="Icon&#10;&#10;Description automatically generated with low confidence">
            <a:extLst>
              <a:ext uri="{FF2B5EF4-FFF2-40B4-BE49-F238E27FC236}">
                <a16:creationId xmlns:a16="http://schemas.microsoft.com/office/drawing/2014/main" id="{6E3FCCCF-975C-4C0D-9C27-90047BF0F137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accent6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3305385" y="2361140"/>
            <a:ext cx="1689100" cy="1231900"/>
          </a:xfrm>
          <a:prstGeom prst="rect">
            <a:avLst/>
          </a:prstGeom>
        </p:spPr>
      </p:pic>
      <p:pic>
        <p:nvPicPr>
          <p:cNvPr id="16" name="Picture 15" descr="Icon&#10;&#10;Description automatically generated with low confidence">
            <a:extLst>
              <a:ext uri="{FF2B5EF4-FFF2-40B4-BE49-F238E27FC236}">
                <a16:creationId xmlns:a16="http://schemas.microsoft.com/office/drawing/2014/main" id="{68E1793F-5A62-40E2-BC36-A66A082DB358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 rot="1258719">
            <a:off x="4870574" y="2790189"/>
            <a:ext cx="1038727" cy="757568"/>
          </a:xfrm>
          <a:prstGeom prst="rect">
            <a:avLst/>
          </a:prstGeom>
        </p:spPr>
      </p:pic>
      <p:pic>
        <p:nvPicPr>
          <p:cNvPr id="17" name="Picture 16" descr="Icon&#10;&#10;Description automatically generated with low confidence">
            <a:extLst>
              <a:ext uri="{FF2B5EF4-FFF2-40B4-BE49-F238E27FC236}">
                <a16:creationId xmlns:a16="http://schemas.microsoft.com/office/drawing/2014/main" id="{D08167B1-F1AA-4084-9348-DDB55BE55D6C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 rot="1258719">
            <a:off x="5160972" y="2318407"/>
            <a:ext cx="1038727" cy="75756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505889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1C7069DF-BE66-4341-ACDA-2ABA5DCF3029}"/>
              </a:ext>
            </a:extLst>
          </p:cNvPr>
          <p:cNvSpPr/>
          <p:nvPr/>
        </p:nvSpPr>
        <p:spPr>
          <a:xfrm>
            <a:off x="584240" y="495629"/>
            <a:ext cx="8717355" cy="95410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800" dirty="0">
                <a:solidFill>
                  <a:prstClr val="black"/>
                </a:solidFill>
                <a:latin typeface="Calibri" panose="020F0502020204030204"/>
              </a:rPr>
              <a:t>One large egg has a mass of 245 g.</a:t>
            </a:r>
          </a:p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C7069DF-BE66-4341-ACDA-2ABA5DCF3029}"/>
              </a:ext>
            </a:extLst>
          </p:cNvPr>
          <p:cNvSpPr/>
          <p:nvPr/>
        </p:nvSpPr>
        <p:spPr>
          <a:xfrm>
            <a:off x="642673" y="4948270"/>
            <a:ext cx="8717355" cy="52322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800" dirty="0">
                <a:solidFill>
                  <a:prstClr val="black"/>
                </a:solidFill>
                <a:latin typeface="Calibri" panose="020F0502020204030204"/>
              </a:rPr>
              <a:t>What is the mass of three small eggs?</a:t>
            </a: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642673" y="889468"/>
            <a:ext cx="3289422" cy="2407555"/>
            <a:chOff x="2182511" y="1889275"/>
            <a:chExt cx="5301132" cy="3645229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60946" y="1889275"/>
              <a:ext cx="5122697" cy="3645229"/>
            </a:xfrm>
            <a:prstGeom prst="rect">
              <a:avLst/>
            </a:prstGeom>
          </p:spPr>
        </p:pic>
        <p:pic>
          <p:nvPicPr>
            <p:cNvPr id="6" name="Picture 5" descr="Icon&#10;&#10;Description automatically generated with low confidence">
              <a:extLst>
                <a:ext uri="{FF2B5EF4-FFF2-40B4-BE49-F238E27FC236}">
                  <a16:creationId xmlns:a16="http://schemas.microsoft.com/office/drawing/2014/main" id="{9829FF4B-C4C5-6E42-A115-CDA33FF1DEF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chemeClr val="accent6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2182511" y="2340311"/>
              <a:ext cx="1689100" cy="1231900"/>
            </a:xfrm>
            <a:prstGeom prst="rect">
              <a:avLst/>
            </a:prstGeom>
          </p:spPr>
        </p:pic>
        <p:pic>
          <p:nvPicPr>
            <p:cNvPr id="7" name="Picture 6" descr="Icon&#10;&#10;Description automatically generated with low confidence">
              <a:extLst>
                <a:ext uri="{FF2B5EF4-FFF2-40B4-BE49-F238E27FC236}">
                  <a16:creationId xmlns:a16="http://schemas.microsoft.com/office/drawing/2014/main" id="{9829FF4B-C4C5-6E42-A115-CDA33FF1DEF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chemeClr val="accent6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2739159" y="2351624"/>
              <a:ext cx="1689100" cy="1231900"/>
            </a:xfrm>
            <a:prstGeom prst="rect">
              <a:avLst/>
            </a:prstGeom>
          </p:spPr>
        </p:pic>
        <p:pic>
          <p:nvPicPr>
            <p:cNvPr id="5" name="Picture 4" descr="Icon&#10;&#10;Description automatically generated with low confidence">
              <a:extLst>
                <a:ext uri="{FF2B5EF4-FFF2-40B4-BE49-F238E27FC236}">
                  <a16:creationId xmlns:a16="http://schemas.microsoft.com/office/drawing/2014/main" id="{C386E437-AC3E-1F46-A6D0-62D5DDFD211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chemeClr val="accent1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 rot="1258719">
              <a:off x="5339076" y="2793487"/>
              <a:ext cx="1038727" cy="757568"/>
            </a:xfrm>
            <a:prstGeom prst="rect">
              <a:avLst/>
            </a:prstGeom>
          </p:spPr>
        </p:pic>
        <p:pic>
          <p:nvPicPr>
            <p:cNvPr id="9" name="Picture 8" descr="Icon&#10;&#10;Description automatically generated with low confidence">
              <a:extLst>
                <a:ext uri="{FF2B5EF4-FFF2-40B4-BE49-F238E27FC236}">
                  <a16:creationId xmlns:a16="http://schemas.microsoft.com/office/drawing/2014/main" id="{C386E437-AC3E-1F46-A6D0-62D5DDFD211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chemeClr val="accent1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 rot="1258719">
              <a:off x="6343730" y="2781824"/>
              <a:ext cx="1038727" cy="757568"/>
            </a:xfrm>
            <a:prstGeom prst="rect">
              <a:avLst/>
            </a:prstGeom>
          </p:spPr>
        </p:pic>
        <p:pic>
          <p:nvPicPr>
            <p:cNvPr id="10" name="Picture 9" descr="Icon&#10;&#10;Description automatically generated with low confidence">
              <a:extLst>
                <a:ext uri="{FF2B5EF4-FFF2-40B4-BE49-F238E27FC236}">
                  <a16:creationId xmlns:a16="http://schemas.microsoft.com/office/drawing/2014/main" id="{C386E437-AC3E-1F46-A6D0-62D5DDFD211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chemeClr val="accent1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 rot="1258719">
              <a:off x="5841404" y="2781824"/>
              <a:ext cx="1038727" cy="757568"/>
            </a:xfrm>
            <a:prstGeom prst="rect">
              <a:avLst/>
            </a:prstGeom>
          </p:spPr>
        </p:pic>
        <p:pic>
          <p:nvPicPr>
            <p:cNvPr id="11" name="Picture 10" descr="Icon&#10;&#10;Description automatically generated with low confidence">
              <a:extLst>
                <a:ext uri="{FF2B5EF4-FFF2-40B4-BE49-F238E27FC236}">
                  <a16:creationId xmlns:a16="http://schemas.microsoft.com/office/drawing/2014/main" id="{C386E437-AC3E-1F46-A6D0-62D5DDFD211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chemeClr val="accent1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 rot="1258719">
              <a:off x="5643168" y="2299912"/>
              <a:ext cx="1038727" cy="757568"/>
            </a:xfrm>
            <a:prstGeom prst="rect">
              <a:avLst/>
            </a:prstGeom>
          </p:spPr>
        </p:pic>
        <p:pic>
          <p:nvPicPr>
            <p:cNvPr id="12" name="Picture 11" descr="Icon&#10;&#10;Description automatically generated with low confidence">
              <a:extLst>
                <a:ext uri="{FF2B5EF4-FFF2-40B4-BE49-F238E27FC236}">
                  <a16:creationId xmlns:a16="http://schemas.microsoft.com/office/drawing/2014/main" id="{C386E437-AC3E-1F46-A6D0-62D5DDFD211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chemeClr val="accent1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 rot="1258719">
              <a:off x="6163525" y="2286138"/>
              <a:ext cx="1038727" cy="757568"/>
            </a:xfrm>
            <a:prstGeom prst="rect">
              <a:avLst/>
            </a:prstGeom>
          </p:spPr>
        </p:pic>
      </p:grpSp>
      <p:pic>
        <p:nvPicPr>
          <p:cNvPr id="15" name="Picture 14" descr="Icon&#10;&#10;Description automatically generated with low confidence">
            <a:extLst>
              <a:ext uri="{FF2B5EF4-FFF2-40B4-BE49-F238E27FC236}">
                <a16:creationId xmlns:a16="http://schemas.microsoft.com/office/drawing/2014/main" id="{9829FF4B-C4C5-6E42-A115-CDA33FF1DEF7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accent6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4660256" y="1342003"/>
            <a:ext cx="1048109" cy="813630"/>
          </a:xfrm>
          <a:prstGeom prst="rect">
            <a:avLst/>
          </a:prstGeom>
        </p:spPr>
      </p:pic>
      <p:pic>
        <p:nvPicPr>
          <p:cNvPr id="16" name="Picture 15" descr="Icon&#10;&#10;Description automatically generated with low confidence">
            <a:extLst>
              <a:ext uri="{FF2B5EF4-FFF2-40B4-BE49-F238E27FC236}">
                <a16:creationId xmlns:a16="http://schemas.microsoft.com/office/drawing/2014/main" id="{9829FF4B-C4C5-6E42-A115-CDA33FF1DEF7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accent6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5005663" y="1349474"/>
            <a:ext cx="1048109" cy="813630"/>
          </a:xfrm>
          <a:prstGeom prst="rect">
            <a:avLst/>
          </a:prstGeom>
        </p:spPr>
      </p:pic>
      <p:graphicFrame>
        <p:nvGraphicFramePr>
          <p:cNvPr id="17" name="Table 16">
            <a:extLst>
              <a:ext uri="{FF2B5EF4-FFF2-40B4-BE49-F238E27FC236}">
                <a16:creationId xmlns:a16="http://schemas.microsoft.com/office/drawing/2014/main" id="{DCA7EED1-6A99-40E1-8571-97DB3D14F15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7167086" y="1063265"/>
          <a:ext cx="1255815" cy="138158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18605">
                  <a:extLst>
                    <a:ext uri="{9D8B030D-6E8A-4147-A177-3AD203B41FA5}">
                      <a16:colId xmlns:a16="http://schemas.microsoft.com/office/drawing/2014/main" val="338284189"/>
                    </a:ext>
                  </a:extLst>
                </a:gridCol>
                <a:gridCol w="418605">
                  <a:extLst>
                    <a:ext uri="{9D8B030D-6E8A-4147-A177-3AD203B41FA5}">
                      <a16:colId xmlns:a16="http://schemas.microsoft.com/office/drawing/2014/main" val="1391404759"/>
                    </a:ext>
                  </a:extLst>
                </a:gridCol>
                <a:gridCol w="418605">
                  <a:extLst>
                    <a:ext uri="{9D8B030D-6E8A-4147-A177-3AD203B41FA5}">
                      <a16:colId xmlns:a16="http://schemas.microsoft.com/office/drawing/2014/main" val="1047679559"/>
                    </a:ext>
                  </a:extLst>
                </a:gridCol>
              </a:tblGrid>
              <a:tr h="460527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5598029"/>
                  </a:ext>
                </a:extLst>
              </a:tr>
              <a:tr h="460527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2858166"/>
                  </a:ext>
                </a:extLst>
              </a:tr>
              <a:tr h="460527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42769633"/>
                  </a:ext>
                </a:extLst>
              </a:tr>
            </a:tbl>
          </a:graphicData>
        </a:graphic>
      </p:graphicFrame>
      <p:sp>
        <p:nvSpPr>
          <p:cNvPr id="18" name="TextBox 17">
            <a:extLst>
              <a:ext uri="{FF2B5EF4-FFF2-40B4-BE49-F238E27FC236}">
                <a16:creationId xmlns:a16="http://schemas.microsoft.com/office/drawing/2014/main" id="{6ABE9F78-D10A-4E5F-950C-539D11AF2608}"/>
              </a:ext>
            </a:extLst>
          </p:cNvPr>
          <p:cNvSpPr txBox="1"/>
          <p:nvPr/>
        </p:nvSpPr>
        <p:spPr>
          <a:xfrm>
            <a:off x="6754376" y="1010301"/>
            <a:ext cx="20885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2   4   5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E85095DF-BA06-4279-A840-9BF224A52528}"/>
              </a:ext>
            </a:extLst>
          </p:cNvPr>
          <p:cNvSpPr txBox="1"/>
          <p:nvPr/>
        </p:nvSpPr>
        <p:spPr>
          <a:xfrm>
            <a:off x="7182062" y="1489433"/>
            <a:ext cx="20885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3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D022FFDF-7109-4E98-AD08-2FBAD1DE5DB8}"/>
                  </a:ext>
                </a:extLst>
              </p:cNvPr>
              <p:cNvSpPr txBox="1"/>
              <p:nvPr/>
            </p:nvSpPr>
            <p:spPr>
              <a:xfrm>
                <a:off x="6772992" y="1487496"/>
                <a:ext cx="412974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8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</m:oMath>
                  </m:oMathPara>
                </a14:m>
                <a:endParaRPr lang="en-GB" sz="2800" dirty="0"/>
              </a:p>
            </p:txBody>
          </p:sp>
        </mc:Choice>
        <mc:Fallback xmlns=""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D022FFDF-7109-4E98-AD08-2FBAD1DE5DB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72992" y="1487496"/>
                <a:ext cx="412974" cy="523220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3" name="TextBox 22">
            <a:extLst>
              <a:ext uri="{FF2B5EF4-FFF2-40B4-BE49-F238E27FC236}">
                <a16:creationId xmlns:a16="http://schemas.microsoft.com/office/drawing/2014/main" id="{B1D586E1-1450-454F-803F-E0793DED0745}"/>
              </a:ext>
            </a:extLst>
          </p:cNvPr>
          <p:cNvSpPr txBox="1"/>
          <p:nvPr/>
        </p:nvSpPr>
        <p:spPr>
          <a:xfrm>
            <a:off x="8019300" y="1933583"/>
            <a:ext cx="4129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5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07B5D04C-15C8-490A-BE8E-02C52747042A}"/>
              </a:ext>
            </a:extLst>
          </p:cNvPr>
          <p:cNvSpPr txBox="1"/>
          <p:nvPr/>
        </p:nvSpPr>
        <p:spPr>
          <a:xfrm>
            <a:off x="7598750" y="2434664"/>
            <a:ext cx="41297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dirty="0"/>
              <a:t>1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4B0A0E6D-D361-4DA6-816A-EB77D8554566}"/>
              </a:ext>
            </a:extLst>
          </p:cNvPr>
          <p:cNvSpPr txBox="1"/>
          <p:nvPr/>
        </p:nvSpPr>
        <p:spPr>
          <a:xfrm>
            <a:off x="7614394" y="1945615"/>
            <a:ext cx="4129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3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34389ADD-DD87-4A3A-BB8B-D58EE24D84A9}"/>
              </a:ext>
            </a:extLst>
          </p:cNvPr>
          <p:cNvSpPr txBox="1"/>
          <p:nvPr/>
        </p:nvSpPr>
        <p:spPr>
          <a:xfrm>
            <a:off x="7179830" y="2434664"/>
            <a:ext cx="41297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dirty="0"/>
              <a:t>1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576EA9C1-CBBB-44B7-A4E1-5863C811D860}"/>
              </a:ext>
            </a:extLst>
          </p:cNvPr>
          <p:cNvSpPr txBox="1"/>
          <p:nvPr/>
        </p:nvSpPr>
        <p:spPr>
          <a:xfrm>
            <a:off x="7181505" y="1945615"/>
            <a:ext cx="4129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7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753394" y="2167014"/>
            <a:ext cx="11579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400" dirty="0"/>
              <a:t>735 g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2923635" y="2167014"/>
            <a:ext cx="11579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400" dirty="0"/>
              <a:t>735 g</a:t>
            </a:r>
          </a:p>
        </p:txBody>
      </p:sp>
      <p:pic>
        <p:nvPicPr>
          <p:cNvPr id="32" name="Picture 31" descr="Icon&#10;&#10;Description automatically generated with low confidence">
            <a:extLst>
              <a:ext uri="{FF2B5EF4-FFF2-40B4-BE49-F238E27FC236}">
                <a16:creationId xmlns:a16="http://schemas.microsoft.com/office/drawing/2014/main" id="{C386E437-AC3E-1F46-A6D0-62D5DDFD211D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 rot="1258719">
            <a:off x="972273" y="3336400"/>
            <a:ext cx="644544" cy="500349"/>
          </a:xfrm>
          <a:prstGeom prst="rect">
            <a:avLst/>
          </a:prstGeom>
        </p:spPr>
      </p:pic>
      <p:pic>
        <p:nvPicPr>
          <p:cNvPr id="33" name="Picture 32" descr="Icon&#10;&#10;Description automatically generated with low confidence">
            <a:extLst>
              <a:ext uri="{FF2B5EF4-FFF2-40B4-BE49-F238E27FC236}">
                <a16:creationId xmlns:a16="http://schemas.microsoft.com/office/drawing/2014/main" id="{C386E437-AC3E-1F46-A6D0-62D5DDFD211D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 rot="1258719">
            <a:off x="1595674" y="3328697"/>
            <a:ext cx="644544" cy="500349"/>
          </a:xfrm>
          <a:prstGeom prst="rect">
            <a:avLst/>
          </a:prstGeom>
        </p:spPr>
      </p:pic>
      <p:pic>
        <p:nvPicPr>
          <p:cNvPr id="34" name="Picture 33" descr="Icon&#10;&#10;Description automatically generated with low confidence">
            <a:extLst>
              <a:ext uri="{FF2B5EF4-FFF2-40B4-BE49-F238E27FC236}">
                <a16:creationId xmlns:a16="http://schemas.microsoft.com/office/drawing/2014/main" id="{C386E437-AC3E-1F46-A6D0-62D5DDFD211D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 rot="1258719">
            <a:off x="1283974" y="3328697"/>
            <a:ext cx="644544" cy="500349"/>
          </a:xfrm>
          <a:prstGeom prst="rect">
            <a:avLst/>
          </a:prstGeom>
        </p:spPr>
      </p:pic>
      <p:pic>
        <p:nvPicPr>
          <p:cNvPr id="35" name="Picture 34" descr="Icon&#10;&#10;Description automatically generated with low confidence">
            <a:extLst>
              <a:ext uri="{FF2B5EF4-FFF2-40B4-BE49-F238E27FC236}">
                <a16:creationId xmlns:a16="http://schemas.microsoft.com/office/drawing/2014/main" id="{C386E437-AC3E-1F46-A6D0-62D5DDFD211D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 rot="1258719">
            <a:off x="1160966" y="3010409"/>
            <a:ext cx="644544" cy="500349"/>
          </a:xfrm>
          <a:prstGeom prst="rect">
            <a:avLst/>
          </a:prstGeom>
        </p:spPr>
      </p:pic>
      <p:pic>
        <p:nvPicPr>
          <p:cNvPr id="36" name="Picture 35" descr="Icon&#10;&#10;Description automatically generated with low confidence">
            <a:extLst>
              <a:ext uri="{FF2B5EF4-FFF2-40B4-BE49-F238E27FC236}">
                <a16:creationId xmlns:a16="http://schemas.microsoft.com/office/drawing/2014/main" id="{C386E437-AC3E-1F46-A6D0-62D5DDFD211D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 rot="1258719">
            <a:off x="1483854" y="3001312"/>
            <a:ext cx="644544" cy="500349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7" name="TextBox 36"/>
              <p:cNvSpPr txBox="1"/>
              <p:nvPr/>
            </p:nvSpPr>
            <p:spPr>
              <a:xfrm>
                <a:off x="2280247" y="3271861"/>
                <a:ext cx="115790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14:m>
                  <m:oMath xmlns:m="http://schemas.openxmlformats.org/officeDocument/2006/math">
                    <m:r>
                      <a:rPr lang="en-GB" sz="2400" i="1" dirty="0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400" dirty="0"/>
                  <a:t> 735 g</a:t>
                </a:r>
              </a:p>
            </p:txBody>
          </p:sp>
        </mc:Choice>
        <mc:Fallback xmlns="">
          <p:sp>
            <p:nvSpPr>
              <p:cNvPr id="37" name="TextBox 3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80247" y="3271861"/>
                <a:ext cx="1157902" cy="461665"/>
              </a:xfrm>
              <a:prstGeom prst="rect">
                <a:avLst/>
              </a:prstGeom>
              <a:blipFill>
                <a:blip r:embed="rId8"/>
                <a:stretch>
                  <a:fillRect t="-10667" r="-7895" b="-3066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8" name="Picture 37" descr="Icon&#10;&#10;Description automatically generated with low confidence">
            <a:extLst>
              <a:ext uri="{FF2B5EF4-FFF2-40B4-BE49-F238E27FC236}">
                <a16:creationId xmlns:a16="http://schemas.microsoft.com/office/drawing/2014/main" id="{C386E437-AC3E-1F46-A6D0-62D5DDFD211D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 rot="1258719">
            <a:off x="1250945" y="3940743"/>
            <a:ext cx="644544" cy="500349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9" name="TextBox 38"/>
              <p:cNvSpPr txBox="1"/>
              <p:nvPr/>
            </p:nvSpPr>
            <p:spPr>
              <a:xfrm>
                <a:off x="2276839" y="3967967"/>
                <a:ext cx="1850518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14:m>
                  <m:oMath xmlns:m="http://schemas.openxmlformats.org/officeDocument/2006/math">
                    <m:r>
                      <a:rPr lang="en-GB" sz="2400" i="1" dirty="0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400" dirty="0"/>
                  <a:t> 735 g </a:t>
                </a:r>
                <a14:m>
                  <m:oMath xmlns:m="http://schemas.openxmlformats.org/officeDocument/2006/math">
                    <m:r>
                      <a:rPr lang="en-GB" sz="240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÷</m:t>
                    </m:r>
                  </m:oMath>
                </a14:m>
                <a:r>
                  <a:rPr lang="en-GB" sz="2400" dirty="0"/>
                  <a:t> 7</a:t>
                </a:r>
              </a:p>
            </p:txBody>
          </p:sp>
        </mc:Choice>
        <mc:Fallback xmlns="">
          <p:sp>
            <p:nvSpPr>
              <p:cNvPr id="39" name="TextBox 3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76839" y="3967967"/>
                <a:ext cx="1850518" cy="461665"/>
              </a:xfrm>
              <a:prstGeom prst="rect">
                <a:avLst/>
              </a:prstGeom>
              <a:blipFill>
                <a:blip r:embed="rId9"/>
                <a:stretch>
                  <a:fillRect t="-10526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2" name="TextBox 61"/>
              <p:cNvSpPr txBox="1"/>
              <p:nvPr/>
            </p:nvSpPr>
            <p:spPr>
              <a:xfrm>
                <a:off x="2202981" y="4582527"/>
                <a:ext cx="145869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400" b="0" i="0" dirty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GB" sz="2400" i="1" dirty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GB" sz="2400" b="0" i="1" dirty="0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GB" sz="2400" dirty="0"/>
                  <a:t>105 g</a:t>
                </a:r>
              </a:p>
            </p:txBody>
          </p:sp>
        </mc:Choice>
        <mc:Fallback xmlns="">
          <p:sp>
            <p:nvSpPr>
              <p:cNvPr id="62" name="TextBox 6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02981" y="4582527"/>
                <a:ext cx="1458695" cy="461665"/>
              </a:xfrm>
              <a:prstGeom prst="rect">
                <a:avLst/>
              </a:prstGeom>
              <a:blipFill>
                <a:blip r:embed="rId10"/>
                <a:stretch>
                  <a:fillRect t="-10667" b="-3066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3" name="Picture 62" descr="Icon&#10;&#10;Description automatically generated with low confidence">
            <a:extLst>
              <a:ext uri="{FF2B5EF4-FFF2-40B4-BE49-F238E27FC236}">
                <a16:creationId xmlns:a16="http://schemas.microsoft.com/office/drawing/2014/main" id="{C386E437-AC3E-1F46-A6D0-62D5DDFD211D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 rot="1258719">
            <a:off x="1211804" y="4515302"/>
            <a:ext cx="644544" cy="500349"/>
          </a:xfrm>
          <a:prstGeom prst="rect">
            <a:avLst/>
          </a:prstGeom>
        </p:spPr>
      </p:pic>
      <p:pic>
        <p:nvPicPr>
          <p:cNvPr id="61" name="Picture 60" descr="Icon&#10;&#10;Description automatically generated with low confidence">
            <a:extLst>
              <a:ext uri="{FF2B5EF4-FFF2-40B4-BE49-F238E27FC236}">
                <a16:creationId xmlns:a16="http://schemas.microsoft.com/office/drawing/2014/main" id="{60CDE22A-42EA-4E8D-A477-F34494C7AEF8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accent6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427909" y="1212061"/>
            <a:ext cx="1048109" cy="813630"/>
          </a:xfrm>
          <a:prstGeom prst="rect">
            <a:avLst/>
          </a:prstGeom>
        </p:spPr>
      </p:pic>
      <p:pic>
        <p:nvPicPr>
          <p:cNvPr id="64" name="Picture 63" descr="Icon&#10;&#10;Description automatically generated with low confidence">
            <a:extLst>
              <a:ext uri="{FF2B5EF4-FFF2-40B4-BE49-F238E27FC236}">
                <a16:creationId xmlns:a16="http://schemas.microsoft.com/office/drawing/2014/main" id="{A1E16229-7C53-4C27-A0D4-6A78A193CBD0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 rot="1258719">
            <a:off x="2290623" y="1478270"/>
            <a:ext cx="644544" cy="500349"/>
          </a:xfrm>
          <a:prstGeom prst="rect">
            <a:avLst/>
          </a:prstGeom>
        </p:spPr>
      </p:pic>
      <p:pic>
        <p:nvPicPr>
          <p:cNvPr id="65" name="Picture 64" descr="Icon&#10;&#10;Description automatically generated with low confidence">
            <a:extLst>
              <a:ext uri="{FF2B5EF4-FFF2-40B4-BE49-F238E27FC236}">
                <a16:creationId xmlns:a16="http://schemas.microsoft.com/office/drawing/2014/main" id="{E57A03A3-C6C0-4833-9614-9E2F0569D490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 rot="1258719">
            <a:off x="2479316" y="1152279"/>
            <a:ext cx="644544" cy="500349"/>
          </a:xfrm>
          <a:prstGeom prst="rect">
            <a:avLst/>
          </a:prstGeom>
        </p:spPr>
      </p:pic>
      <p:pic>
        <p:nvPicPr>
          <p:cNvPr id="66" name="Picture 65" descr="Icon&#10;&#10;Description automatically generated with low confidence">
            <a:extLst>
              <a:ext uri="{FF2B5EF4-FFF2-40B4-BE49-F238E27FC236}">
                <a16:creationId xmlns:a16="http://schemas.microsoft.com/office/drawing/2014/main" id="{BB9EC514-3DD6-4E60-83D3-91DDBC0A1C7E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 rot="1258719">
            <a:off x="667776" y="3339555"/>
            <a:ext cx="644544" cy="500349"/>
          </a:xfrm>
          <a:prstGeom prst="rect">
            <a:avLst/>
          </a:prstGeom>
        </p:spPr>
      </p:pic>
      <p:pic>
        <p:nvPicPr>
          <p:cNvPr id="67" name="Picture 66" descr="Icon&#10;&#10;Description automatically generated with low confidence">
            <a:extLst>
              <a:ext uri="{FF2B5EF4-FFF2-40B4-BE49-F238E27FC236}">
                <a16:creationId xmlns:a16="http://schemas.microsoft.com/office/drawing/2014/main" id="{32F3F894-8FAE-4DB7-AC78-0B19649EB059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 rot="1258719">
            <a:off x="856469" y="3013564"/>
            <a:ext cx="644544" cy="500349"/>
          </a:xfrm>
          <a:prstGeom prst="rect">
            <a:avLst/>
          </a:prstGeom>
        </p:spPr>
      </p:pic>
      <p:pic>
        <p:nvPicPr>
          <p:cNvPr id="69" name="Picture 68" descr="Icon&#10;&#10;Description automatically generated with low confidence">
            <a:extLst>
              <a:ext uri="{FF2B5EF4-FFF2-40B4-BE49-F238E27FC236}">
                <a16:creationId xmlns:a16="http://schemas.microsoft.com/office/drawing/2014/main" id="{742722B0-28A8-4FAE-A7E0-D0E093D00CD6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accent6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5396987" y="1349309"/>
            <a:ext cx="1048109" cy="81363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4AB21503-4F08-49CF-8E05-B4447453514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16200000">
            <a:off x="5126250" y="2965135"/>
            <a:ext cx="1812199" cy="1814156"/>
          </a:xfrm>
          <a:prstGeom prst="rect">
            <a:avLst/>
          </a:prstGeom>
        </p:spPr>
      </p:pic>
      <p:sp>
        <p:nvSpPr>
          <p:cNvPr id="70" name="TextBox 69">
            <a:extLst>
              <a:ext uri="{FF2B5EF4-FFF2-40B4-BE49-F238E27FC236}">
                <a16:creationId xmlns:a16="http://schemas.microsoft.com/office/drawing/2014/main" id="{132D0086-D754-4ECC-B142-FC6C19618A37}"/>
              </a:ext>
            </a:extLst>
          </p:cNvPr>
          <p:cNvSpPr txBox="1"/>
          <p:nvPr/>
        </p:nvSpPr>
        <p:spPr>
          <a:xfrm>
            <a:off x="5202780" y="3641380"/>
            <a:ext cx="7809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400" dirty="0"/>
              <a:t>735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1738064C-2E67-45DD-9E27-3A2882A04F20}"/>
              </a:ext>
            </a:extLst>
          </p:cNvPr>
          <p:cNvSpPr txBox="1"/>
          <p:nvPr/>
        </p:nvSpPr>
        <p:spPr>
          <a:xfrm>
            <a:off x="6238937" y="3131700"/>
            <a:ext cx="7809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400" dirty="0"/>
              <a:t>700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681C0FEE-A2C4-425D-AD04-659619796B27}"/>
              </a:ext>
            </a:extLst>
          </p:cNvPr>
          <p:cNvSpPr txBox="1"/>
          <p:nvPr/>
        </p:nvSpPr>
        <p:spPr>
          <a:xfrm>
            <a:off x="6306591" y="4177074"/>
            <a:ext cx="7809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400" dirty="0"/>
              <a:t>35</a:t>
            </a:r>
          </a:p>
        </p:txBody>
      </p: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CC521827-AB45-41C7-BF07-6086A7536E69}"/>
              </a:ext>
            </a:extLst>
          </p:cNvPr>
          <p:cNvCxnSpPr>
            <a:cxnSpLocks/>
          </p:cNvCxnSpPr>
          <p:nvPr/>
        </p:nvCxnSpPr>
        <p:spPr>
          <a:xfrm flipV="1">
            <a:off x="6927551" y="3320697"/>
            <a:ext cx="655435" cy="1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Arrow Connector 72">
            <a:extLst>
              <a:ext uri="{FF2B5EF4-FFF2-40B4-BE49-F238E27FC236}">
                <a16:creationId xmlns:a16="http://schemas.microsoft.com/office/drawing/2014/main" id="{D5B6B1E9-C7E5-4A69-83F0-82259BF52A1D}"/>
              </a:ext>
            </a:extLst>
          </p:cNvPr>
          <p:cNvCxnSpPr>
            <a:cxnSpLocks/>
          </p:cNvCxnSpPr>
          <p:nvPr/>
        </p:nvCxnSpPr>
        <p:spPr>
          <a:xfrm flipV="1">
            <a:off x="6939428" y="4380087"/>
            <a:ext cx="655435" cy="1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74" name="TextBox 73">
                <a:extLst>
                  <a:ext uri="{FF2B5EF4-FFF2-40B4-BE49-F238E27FC236}">
                    <a16:creationId xmlns:a16="http://schemas.microsoft.com/office/drawing/2014/main" id="{22B39168-04E7-47EB-AF60-F79556D75CD4}"/>
                  </a:ext>
                </a:extLst>
              </p:cNvPr>
              <p:cNvSpPr txBox="1"/>
              <p:nvPr/>
            </p:nvSpPr>
            <p:spPr>
              <a:xfrm>
                <a:off x="6941536" y="2920689"/>
                <a:ext cx="78095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14:m>
                  <m:oMath xmlns:m="http://schemas.openxmlformats.org/officeDocument/2006/math">
                    <m:r>
                      <a:rPr lang="en-GB" sz="2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÷</m:t>
                    </m:r>
                  </m:oMath>
                </a14:m>
                <a:r>
                  <a:rPr lang="en-GB" sz="2400" dirty="0"/>
                  <a:t>7</a:t>
                </a:r>
              </a:p>
            </p:txBody>
          </p:sp>
        </mc:Choice>
        <mc:Fallback xmlns="">
          <p:sp>
            <p:nvSpPr>
              <p:cNvPr id="74" name="TextBox 73">
                <a:extLst>
                  <a:ext uri="{FF2B5EF4-FFF2-40B4-BE49-F238E27FC236}">
                    <a16:creationId xmlns:a16="http://schemas.microsoft.com/office/drawing/2014/main" id="{22B39168-04E7-47EB-AF60-F79556D75CD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41536" y="2920689"/>
                <a:ext cx="780956" cy="461665"/>
              </a:xfrm>
              <a:prstGeom prst="rect">
                <a:avLst/>
              </a:prstGeom>
              <a:blipFill>
                <a:blip r:embed="rId12"/>
                <a:stretch>
                  <a:fillRect t="-10526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5" name="TextBox 74">
                <a:extLst>
                  <a:ext uri="{FF2B5EF4-FFF2-40B4-BE49-F238E27FC236}">
                    <a16:creationId xmlns:a16="http://schemas.microsoft.com/office/drawing/2014/main" id="{95A19E9B-1CFD-4306-A976-7C495B6B2DBB}"/>
                  </a:ext>
                </a:extLst>
              </p:cNvPr>
              <p:cNvSpPr txBox="1"/>
              <p:nvPr/>
            </p:nvSpPr>
            <p:spPr>
              <a:xfrm>
                <a:off x="6978568" y="3982007"/>
                <a:ext cx="78095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14:m>
                  <m:oMath xmlns:m="http://schemas.openxmlformats.org/officeDocument/2006/math">
                    <m:r>
                      <a:rPr lang="en-GB" sz="2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÷</m:t>
                    </m:r>
                  </m:oMath>
                </a14:m>
                <a:r>
                  <a:rPr lang="en-GB" sz="2400" dirty="0"/>
                  <a:t>7</a:t>
                </a:r>
              </a:p>
            </p:txBody>
          </p:sp>
        </mc:Choice>
        <mc:Fallback xmlns="">
          <p:sp>
            <p:nvSpPr>
              <p:cNvPr id="75" name="TextBox 74">
                <a:extLst>
                  <a:ext uri="{FF2B5EF4-FFF2-40B4-BE49-F238E27FC236}">
                    <a16:creationId xmlns:a16="http://schemas.microsoft.com/office/drawing/2014/main" id="{95A19E9B-1CFD-4306-A976-7C495B6B2DB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78568" y="3982007"/>
                <a:ext cx="780956" cy="461665"/>
              </a:xfrm>
              <a:prstGeom prst="rect">
                <a:avLst/>
              </a:prstGeom>
              <a:blipFill>
                <a:blip r:embed="rId13"/>
                <a:stretch>
                  <a:fillRect t="-10526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6" name="TextBox 75">
            <a:extLst>
              <a:ext uri="{FF2B5EF4-FFF2-40B4-BE49-F238E27FC236}">
                <a16:creationId xmlns:a16="http://schemas.microsoft.com/office/drawing/2014/main" id="{0C609D98-981D-4D94-A65E-77B2AC76CAC2}"/>
              </a:ext>
            </a:extLst>
          </p:cNvPr>
          <p:cNvSpPr txBox="1"/>
          <p:nvPr/>
        </p:nvSpPr>
        <p:spPr>
          <a:xfrm>
            <a:off x="7646528" y="3089864"/>
            <a:ext cx="7809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400" dirty="0"/>
              <a:t>100</a:t>
            </a: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83CFC654-740C-4C8A-B521-54083544BCA5}"/>
              </a:ext>
            </a:extLst>
          </p:cNvPr>
          <p:cNvSpPr txBox="1"/>
          <p:nvPr/>
        </p:nvSpPr>
        <p:spPr>
          <a:xfrm>
            <a:off x="7798664" y="4160859"/>
            <a:ext cx="7809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400" dirty="0"/>
              <a:t>5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0C609D98-981D-4D94-A65E-77B2AC76CAC2}"/>
              </a:ext>
            </a:extLst>
          </p:cNvPr>
          <p:cNvSpPr txBox="1"/>
          <p:nvPr/>
        </p:nvSpPr>
        <p:spPr>
          <a:xfrm>
            <a:off x="6254996" y="3109749"/>
            <a:ext cx="7809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400" dirty="0"/>
              <a:t>100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0C609D98-981D-4D94-A65E-77B2AC76CAC2}"/>
              </a:ext>
            </a:extLst>
          </p:cNvPr>
          <p:cNvSpPr txBox="1"/>
          <p:nvPr/>
        </p:nvSpPr>
        <p:spPr>
          <a:xfrm>
            <a:off x="6386732" y="4177074"/>
            <a:ext cx="7809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400" dirty="0"/>
              <a:t>5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4" name="TextBox 53">
                <a:extLst>
                  <a:ext uri="{FF2B5EF4-FFF2-40B4-BE49-F238E27FC236}">
                    <a16:creationId xmlns:a16="http://schemas.microsoft.com/office/drawing/2014/main" id="{22B39168-04E7-47EB-AF60-F79556D75CD4}"/>
                  </a:ext>
                </a:extLst>
              </p:cNvPr>
              <p:cNvSpPr txBox="1"/>
              <p:nvPr/>
            </p:nvSpPr>
            <p:spPr>
              <a:xfrm>
                <a:off x="7017708" y="2923354"/>
                <a:ext cx="78095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14:m>
                  <m:oMath xmlns:m="http://schemas.openxmlformats.org/officeDocument/2006/math">
                    <m:r>
                      <a:rPr lang="en-GB" sz="2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400" dirty="0"/>
                  <a:t>3</a:t>
                </a:r>
              </a:p>
            </p:txBody>
          </p:sp>
        </mc:Choice>
        <mc:Fallback xmlns="">
          <p:sp>
            <p:nvSpPr>
              <p:cNvPr id="54" name="TextBox 53">
                <a:extLst>
                  <a:ext uri="{FF2B5EF4-FFF2-40B4-BE49-F238E27FC236}">
                    <a16:creationId xmlns:a16="http://schemas.microsoft.com/office/drawing/2014/main" id="{22B39168-04E7-47EB-AF60-F79556D75CD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17708" y="2923354"/>
                <a:ext cx="780956" cy="461665"/>
              </a:xfrm>
              <a:prstGeom prst="rect">
                <a:avLst/>
              </a:prstGeom>
              <a:blipFill>
                <a:blip r:embed="rId14"/>
                <a:stretch>
                  <a:fillRect t="-10667" b="-3066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5" name="TextBox 54">
                <a:extLst>
                  <a:ext uri="{FF2B5EF4-FFF2-40B4-BE49-F238E27FC236}">
                    <a16:creationId xmlns:a16="http://schemas.microsoft.com/office/drawing/2014/main" id="{22B39168-04E7-47EB-AF60-F79556D75CD4}"/>
                  </a:ext>
                </a:extLst>
              </p:cNvPr>
              <p:cNvSpPr txBox="1"/>
              <p:nvPr/>
            </p:nvSpPr>
            <p:spPr>
              <a:xfrm>
                <a:off x="7028905" y="3965789"/>
                <a:ext cx="78095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14:m>
                  <m:oMath xmlns:m="http://schemas.openxmlformats.org/officeDocument/2006/math">
                    <m:r>
                      <a:rPr lang="en-GB" sz="2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400" dirty="0"/>
                  <a:t>3</a:t>
                </a:r>
              </a:p>
            </p:txBody>
          </p:sp>
        </mc:Choice>
        <mc:Fallback xmlns="">
          <p:sp>
            <p:nvSpPr>
              <p:cNvPr id="55" name="TextBox 54">
                <a:extLst>
                  <a:ext uri="{FF2B5EF4-FFF2-40B4-BE49-F238E27FC236}">
                    <a16:creationId xmlns:a16="http://schemas.microsoft.com/office/drawing/2014/main" id="{22B39168-04E7-47EB-AF60-F79556D75CD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28905" y="3965789"/>
                <a:ext cx="780956" cy="461665"/>
              </a:xfrm>
              <a:prstGeom prst="rect">
                <a:avLst/>
              </a:prstGeom>
              <a:blipFill>
                <a:blip r:embed="rId15"/>
                <a:stretch>
                  <a:fillRect t="-10667" b="-3066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6" name="TextBox 55">
            <a:extLst>
              <a:ext uri="{FF2B5EF4-FFF2-40B4-BE49-F238E27FC236}">
                <a16:creationId xmlns:a16="http://schemas.microsoft.com/office/drawing/2014/main" id="{0C609D98-981D-4D94-A65E-77B2AC76CAC2}"/>
              </a:ext>
            </a:extLst>
          </p:cNvPr>
          <p:cNvSpPr txBox="1"/>
          <p:nvPr/>
        </p:nvSpPr>
        <p:spPr>
          <a:xfrm>
            <a:off x="7678675" y="3089864"/>
            <a:ext cx="7809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400" dirty="0"/>
              <a:t>300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0C609D98-981D-4D94-A65E-77B2AC76CAC2}"/>
              </a:ext>
            </a:extLst>
          </p:cNvPr>
          <p:cNvSpPr txBox="1"/>
          <p:nvPr/>
        </p:nvSpPr>
        <p:spPr>
          <a:xfrm>
            <a:off x="7678675" y="4150422"/>
            <a:ext cx="7809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400" dirty="0"/>
              <a:t>15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6437738" y="4987874"/>
            <a:ext cx="14586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chemeClr val="accent1"/>
                </a:solidFill>
              </a:rPr>
              <a:t>315 g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0C609D98-981D-4D94-A65E-77B2AC76CAC2}"/>
              </a:ext>
            </a:extLst>
          </p:cNvPr>
          <p:cNvSpPr txBox="1"/>
          <p:nvPr/>
        </p:nvSpPr>
        <p:spPr>
          <a:xfrm>
            <a:off x="5209090" y="3631070"/>
            <a:ext cx="7809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400" dirty="0"/>
              <a:t>105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34993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4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500"/>
                            </p:stCondLst>
                            <p:childTnLst>
                              <p:par>
                                <p:cTn id="17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8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3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500"/>
                            </p:stCondLst>
                            <p:childTnLst>
                              <p:par>
                                <p:cTn id="1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7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0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4" fill="hold">
                      <p:stCondLst>
                        <p:cond delay="indefinite"/>
                      </p:stCondLst>
                      <p:childTnLst>
                        <p:par>
                          <p:cTn id="205" fill="hold">
                            <p:stCondLst>
                              <p:cond delay="0"/>
                            </p:stCondLst>
                            <p:childTnLst>
                              <p:par>
                                <p:cTn id="20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0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3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6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0" fill="hold">
                      <p:stCondLst>
                        <p:cond delay="indefinite"/>
                      </p:stCondLst>
                      <p:childTnLst>
                        <p:par>
                          <p:cTn id="231" fill="hold">
                            <p:stCondLst>
                              <p:cond delay="0"/>
                            </p:stCondLst>
                            <p:childTnLst>
                              <p:par>
                                <p:cTn id="2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4" fill="hold">
                      <p:stCondLst>
                        <p:cond delay="indefinite"/>
                      </p:stCondLst>
                      <p:childTnLst>
                        <p:par>
                          <p:cTn id="245" fill="hold">
                            <p:stCondLst>
                              <p:cond delay="0"/>
                            </p:stCondLst>
                            <p:childTnLst>
                              <p:par>
                                <p:cTn id="2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9" fill="hold">
                      <p:stCondLst>
                        <p:cond delay="indefinite"/>
                      </p:stCondLst>
                      <p:childTnLst>
                        <p:par>
                          <p:cTn id="250" fill="hold">
                            <p:stCondLst>
                              <p:cond delay="0"/>
                            </p:stCondLst>
                            <p:childTnLst>
                              <p:par>
                                <p:cTn id="2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4" fill="hold">
                      <p:stCondLst>
                        <p:cond delay="indefinite"/>
                      </p:stCondLst>
                      <p:childTnLst>
                        <p:par>
                          <p:cTn id="255" fill="hold">
                            <p:stCondLst>
                              <p:cond delay="0"/>
                            </p:stCondLst>
                            <p:childTnLst>
                              <p:par>
                                <p:cTn id="2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8" grpId="0" build="allAtOnce"/>
      <p:bldP spid="20" grpId="0"/>
      <p:bldP spid="20" grpId="1"/>
      <p:bldP spid="22" grpId="0"/>
      <p:bldP spid="22" grpId="1"/>
      <p:bldP spid="23" grpId="0"/>
      <p:bldP spid="23" grpId="1"/>
      <p:bldP spid="24" grpId="0"/>
      <p:bldP spid="24" grpId="1"/>
      <p:bldP spid="25" grpId="0"/>
      <p:bldP spid="25" grpId="1"/>
      <p:bldP spid="26" grpId="0"/>
      <p:bldP spid="26" grpId="1"/>
      <p:bldP spid="28" grpId="0"/>
      <p:bldP spid="28" grpId="1"/>
      <p:bldP spid="30" grpId="0"/>
      <p:bldP spid="31" grpId="0"/>
      <p:bldP spid="37" grpId="0"/>
      <p:bldP spid="39" grpId="0"/>
      <p:bldP spid="62" grpId="0"/>
      <p:bldP spid="70" grpId="0"/>
      <p:bldP spid="70" grpId="1"/>
      <p:bldP spid="71" grpId="0"/>
      <p:bldP spid="71" grpId="1"/>
      <p:bldP spid="72" grpId="0"/>
      <p:bldP spid="72" grpId="1"/>
      <p:bldP spid="74" grpId="0"/>
      <p:bldP spid="74" grpId="1"/>
      <p:bldP spid="75" grpId="0"/>
      <p:bldP spid="75" grpId="1"/>
      <p:bldP spid="76" grpId="0"/>
      <p:bldP spid="76" grpId="1"/>
      <p:bldP spid="77" grpId="0"/>
      <p:bldP spid="77" grpId="1"/>
      <p:bldP spid="52" grpId="0"/>
      <p:bldP spid="53" grpId="0"/>
      <p:bldP spid="54" grpId="0"/>
      <p:bldP spid="55" grpId="0"/>
      <p:bldP spid="56" grpId="0"/>
      <p:bldP spid="57" grpId="0"/>
      <p:bldP spid="58" grpId="0"/>
      <p:bldP spid="5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C30DD09E-87DF-744E-904E-272D4B1D4C6A}"/>
              </a:ext>
            </a:extLst>
          </p:cNvPr>
          <p:cNvSpPr/>
          <p:nvPr/>
        </p:nvSpPr>
        <p:spPr>
          <a:xfrm>
            <a:off x="842917" y="1469748"/>
            <a:ext cx="2078182" cy="341691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9E97C59F-F419-4619-B21C-C71DB733ECC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80198" y="4625219"/>
            <a:ext cx="747045" cy="747045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DE128DF4-1E73-4A54-AF68-A2091AAE3C02}"/>
              </a:ext>
            </a:extLst>
          </p:cNvPr>
          <p:cNvSpPr txBox="1"/>
          <p:nvPr/>
        </p:nvSpPr>
        <p:spPr>
          <a:xfrm>
            <a:off x="6883042" y="4767908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9246CB82-7E9F-8F47-AEB9-8ADF021EEA83}"/>
              </a:ext>
            </a:extLst>
          </p:cNvPr>
          <p:cNvGrpSpPr/>
          <p:nvPr/>
        </p:nvGrpSpPr>
        <p:grpSpPr>
          <a:xfrm>
            <a:off x="1053722" y="2082473"/>
            <a:ext cx="1441572" cy="1970752"/>
            <a:chOff x="1698914" y="1858297"/>
            <a:chExt cx="1441572" cy="1970752"/>
          </a:xfrm>
        </p:grpSpPr>
        <p:sp>
          <p:nvSpPr>
            <p:cNvPr id="2" name="Cube 1">
              <a:extLst>
                <a:ext uri="{FF2B5EF4-FFF2-40B4-BE49-F238E27FC236}">
                  <a16:creationId xmlns:a16="http://schemas.microsoft.com/office/drawing/2014/main" id="{D8D24D16-1075-8343-A3CD-D759D7099073}"/>
                </a:ext>
              </a:extLst>
            </p:cNvPr>
            <p:cNvSpPr/>
            <p:nvPr/>
          </p:nvSpPr>
          <p:spPr>
            <a:xfrm>
              <a:off x="1991032" y="1858297"/>
              <a:ext cx="1120878" cy="1710813"/>
            </a:xfrm>
            <a:prstGeom prst="cube">
              <a:avLst/>
            </a:prstGeom>
            <a:solidFill>
              <a:srgbClr val="7030A0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57" name="Picture 56" descr="A yellow circle on a black background&#10;&#10;Description automatically generated with medium confidence">
              <a:extLst>
                <a:ext uri="{FF2B5EF4-FFF2-40B4-BE49-F238E27FC236}">
                  <a16:creationId xmlns:a16="http://schemas.microsoft.com/office/drawing/2014/main" id="{26604A83-223A-B146-9CD7-DC01F057820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chemeClr val="accent3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1698914" y="2184439"/>
              <a:ext cx="1441572" cy="1644610"/>
            </a:xfrm>
            <a:prstGeom prst="rect">
              <a:avLst/>
            </a:prstGeom>
          </p:spPr>
        </p:pic>
        <p:sp>
          <p:nvSpPr>
            <p:cNvPr id="3" name="Parallelogram 2">
              <a:extLst>
                <a:ext uri="{FF2B5EF4-FFF2-40B4-BE49-F238E27FC236}">
                  <a16:creationId xmlns:a16="http://schemas.microsoft.com/office/drawing/2014/main" id="{3DEE9AB2-859D-8844-A4A3-B8A8475E48B3}"/>
                </a:ext>
              </a:extLst>
            </p:cNvPr>
            <p:cNvSpPr/>
            <p:nvPr/>
          </p:nvSpPr>
          <p:spPr>
            <a:xfrm rot="5400000">
              <a:off x="2188544" y="1986970"/>
              <a:ext cx="450056" cy="844994"/>
            </a:xfrm>
            <a:prstGeom prst="parallelogram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DEED4716-1A6C-B348-A891-F991310ACB20}"/>
                </a:ext>
              </a:extLst>
            </p:cNvPr>
            <p:cNvSpPr txBox="1"/>
            <p:nvPr/>
          </p:nvSpPr>
          <p:spPr>
            <a:xfrm rot="444136">
              <a:off x="1890832" y="2242182"/>
              <a:ext cx="104547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GB" dirty="0">
                  <a:ln>
                    <a:solidFill>
                      <a:sysClr val="windowText" lastClr="000000"/>
                    </a:solidFill>
                  </a:ln>
                  <a:solidFill>
                    <a:sysClr val="windowText" lastClr="000000"/>
                  </a:solidFill>
                  <a:latin typeface="KG Red Hands" panose="02000505000000020004" pitchFamily="2" charset="0"/>
                </a:rPr>
                <a:t>CHOCO</a:t>
              </a:r>
            </a:p>
          </p:txBody>
        </p:sp>
        <p:sp>
          <p:nvSpPr>
            <p:cNvPr id="59" name="Parallelogram 58">
              <a:extLst>
                <a:ext uri="{FF2B5EF4-FFF2-40B4-BE49-F238E27FC236}">
                  <a16:creationId xmlns:a16="http://schemas.microsoft.com/office/drawing/2014/main" id="{FB1F28CE-CEA4-8C43-B5A8-EA03B62E60BA}"/>
                </a:ext>
              </a:extLst>
            </p:cNvPr>
            <p:cNvSpPr/>
            <p:nvPr/>
          </p:nvSpPr>
          <p:spPr>
            <a:xfrm rot="16200000" flipH="1">
              <a:off x="2767615" y="2290199"/>
              <a:ext cx="412750" cy="275841"/>
            </a:xfrm>
            <a:prstGeom prst="parallelogram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9" name="Rectangle 8">
            <a:extLst>
              <a:ext uri="{FF2B5EF4-FFF2-40B4-BE49-F238E27FC236}">
                <a16:creationId xmlns:a16="http://schemas.microsoft.com/office/drawing/2014/main" id="{DF2BFFB4-9F74-4F42-8903-C5CEA20AEF2F}"/>
              </a:ext>
            </a:extLst>
          </p:cNvPr>
          <p:cNvSpPr/>
          <p:nvPr/>
        </p:nvSpPr>
        <p:spPr>
          <a:xfrm>
            <a:off x="1048201" y="4039649"/>
            <a:ext cx="1683018" cy="57880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65A554DE-2D81-C042-8D74-CAD8F57CDBD7}"/>
              </a:ext>
            </a:extLst>
          </p:cNvPr>
          <p:cNvSpPr txBox="1"/>
          <p:nvPr/>
        </p:nvSpPr>
        <p:spPr>
          <a:xfrm>
            <a:off x="1013193" y="4128676"/>
            <a:ext cx="17530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KG Red Hands" panose="02000505000000020004" pitchFamily="2" charset="0"/>
              </a:rPr>
              <a:t>£2.59</a:t>
            </a: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2CF22AFB-5561-1A4A-96B7-DED9945B846F}"/>
              </a:ext>
            </a:extLst>
          </p:cNvPr>
          <p:cNvSpPr txBox="1"/>
          <p:nvPr/>
        </p:nvSpPr>
        <p:spPr>
          <a:xfrm>
            <a:off x="594296" y="538552"/>
            <a:ext cx="76649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/>
              <a:t>Which is better value for money?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E323AB80-F6D5-1842-8963-406A01D390B0}"/>
              </a:ext>
            </a:extLst>
          </p:cNvPr>
          <p:cNvSpPr txBox="1"/>
          <p:nvPr/>
        </p:nvSpPr>
        <p:spPr>
          <a:xfrm>
            <a:off x="842916" y="1552234"/>
            <a:ext cx="20781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latin typeface="KG Red Hands" panose="02000505000000020004" pitchFamily="2" charset="0"/>
              </a:rPr>
              <a:t>OneShop</a:t>
            </a:r>
          </a:p>
        </p:txBody>
      </p:sp>
      <p:sp>
        <p:nvSpPr>
          <p:cNvPr id="74" name="Rectangle 73">
            <a:extLst>
              <a:ext uri="{FF2B5EF4-FFF2-40B4-BE49-F238E27FC236}">
                <a16:creationId xmlns:a16="http://schemas.microsoft.com/office/drawing/2014/main" id="{DC5C1E25-C459-924A-B92E-4B03CF85BA07}"/>
              </a:ext>
            </a:extLst>
          </p:cNvPr>
          <p:cNvSpPr/>
          <p:nvPr/>
        </p:nvSpPr>
        <p:spPr>
          <a:xfrm>
            <a:off x="3611221" y="1469748"/>
            <a:ext cx="2078182" cy="3416914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75" name="Group 74">
            <a:extLst>
              <a:ext uri="{FF2B5EF4-FFF2-40B4-BE49-F238E27FC236}">
                <a16:creationId xmlns:a16="http://schemas.microsoft.com/office/drawing/2014/main" id="{986DE3E8-D0A2-3A4E-8BAD-BAA7DA95496B}"/>
              </a:ext>
            </a:extLst>
          </p:cNvPr>
          <p:cNvGrpSpPr/>
          <p:nvPr/>
        </p:nvGrpSpPr>
        <p:grpSpPr>
          <a:xfrm>
            <a:off x="3822026" y="2082473"/>
            <a:ext cx="1441572" cy="1970752"/>
            <a:chOff x="1698914" y="1858297"/>
            <a:chExt cx="1441572" cy="1970752"/>
          </a:xfrm>
        </p:grpSpPr>
        <p:sp>
          <p:nvSpPr>
            <p:cNvPr id="82" name="Cube 81">
              <a:extLst>
                <a:ext uri="{FF2B5EF4-FFF2-40B4-BE49-F238E27FC236}">
                  <a16:creationId xmlns:a16="http://schemas.microsoft.com/office/drawing/2014/main" id="{09F0D0A2-39F7-694C-A12F-F3D342EC39F6}"/>
                </a:ext>
              </a:extLst>
            </p:cNvPr>
            <p:cNvSpPr/>
            <p:nvPr/>
          </p:nvSpPr>
          <p:spPr>
            <a:xfrm>
              <a:off x="1991032" y="1858297"/>
              <a:ext cx="1120878" cy="1710813"/>
            </a:xfrm>
            <a:prstGeom prst="cube">
              <a:avLst/>
            </a:prstGeom>
            <a:solidFill>
              <a:srgbClr val="7030A0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83" name="Picture 82" descr="A yellow circle on a black background&#10;&#10;Description automatically generated with medium confidence">
              <a:extLst>
                <a:ext uri="{FF2B5EF4-FFF2-40B4-BE49-F238E27FC236}">
                  <a16:creationId xmlns:a16="http://schemas.microsoft.com/office/drawing/2014/main" id="{B3628AC2-CBF4-164B-9DA8-9D42F940F5A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chemeClr val="accent3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1698914" y="2184439"/>
              <a:ext cx="1441572" cy="1644610"/>
            </a:xfrm>
            <a:prstGeom prst="rect">
              <a:avLst/>
            </a:prstGeom>
          </p:spPr>
        </p:pic>
        <p:sp>
          <p:nvSpPr>
            <p:cNvPr id="84" name="Parallelogram 83">
              <a:extLst>
                <a:ext uri="{FF2B5EF4-FFF2-40B4-BE49-F238E27FC236}">
                  <a16:creationId xmlns:a16="http://schemas.microsoft.com/office/drawing/2014/main" id="{23C1ADC7-0269-644F-ACD4-582C3F139750}"/>
                </a:ext>
              </a:extLst>
            </p:cNvPr>
            <p:cNvSpPr/>
            <p:nvPr/>
          </p:nvSpPr>
          <p:spPr>
            <a:xfrm rot="5400000">
              <a:off x="2188544" y="1986970"/>
              <a:ext cx="450056" cy="844994"/>
            </a:xfrm>
            <a:prstGeom prst="parallelogram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5" name="TextBox 84">
              <a:extLst>
                <a:ext uri="{FF2B5EF4-FFF2-40B4-BE49-F238E27FC236}">
                  <a16:creationId xmlns:a16="http://schemas.microsoft.com/office/drawing/2014/main" id="{82EC8FDD-0C17-8345-A58B-0AA10C20C7A2}"/>
                </a:ext>
              </a:extLst>
            </p:cNvPr>
            <p:cNvSpPr txBox="1"/>
            <p:nvPr/>
          </p:nvSpPr>
          <p:spPr>
            <a:xfrm rot="444136">
              <a:off x="1890832" y="2242182"/>
              <a:ext cx="104547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GB" dirty="0">
                  <a:ln>
                    <a:solidFill>
                      <a:sysClr val="windowText" lastClr="000000"/>
                    </a:solidFill>
                  </a:ln>
                  <a:solidFill>
                    <a:sysClr val="windowText" lastClr="000000"/>
                  </a:solidFill>
                  <a:latin typeface="KG Red Hands" panose="02000505000000020004" pitchFamily="2" charset="0"/>
                </a:rPr>
                <a:t>CHOCO</a:t>
              </a:r>
            </a:p>
          </p:txBody>
        </p:sp>
        <p:sp>
          <p:nvSpPr>
            <p:cNvPr id="86" name="Parallelogram 85">
              <a:extLst>
                <a:ext uri="{FF2B5EF4-FFF2-40B4-BE49-F238E27FC236}">
                  <a16:creationId xmlns:a16="http://schemas.microsoft.com/office/drawing/2014/main" id="{839CA557-423C-A348-91D5-6EC296A96130}"/>
                </a:ext>
              </a:extLst>
            </p:cNvPr>
            <p:cNvSpPr/>
            <p:nvPr/>
          </p:nvSpPr>
          <p:spPr>
            <a:xfrm rot="16200000" flipH="1">
              <a:off x="2767615" y="2290199"/>
              <a:ext cx="412750" cy="275841"/>
            </a:xfrm>
            <a:prstGeom prst="parallelogram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87" name="Rectangle 86">
            <a:extLst>
              <a:ext uri="{FF2B5EF4-FFF2-40B4-BE49-F238E27FC236}">
                <a16:creationId xmlns:a16="http://schemas.microsoft.com/office/drawing/2014/main" id="{8B7DF714-3D62-8E45-95B1-3C4A0402D5EA}"/>
              </a:ext>
            </a:extLst>
          </p:cNvPr>
          <p:cNvSpPr/>
          <p:nvPr/>
        </p:nvSpPr>
        <p:spPr>
          <a:xfrm>
            <a:off x="3816505" y="4039649"/>
            <a:ext cx="1683018" cy="57880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8D5547DB-0910-8F4F-A293-B92B3AE1B8D4}"/>
              </a:ext>
            </a:extLst>
          </p:cNvPr>
          <p:cNvSpPr txBox="1"/>
          <p:nvPr/>
        </p:nvSpPr>
        <p:spPr>
          <a:xfrm>
            <a:off x="3793372" y="4116800"/>
            <a:ext cx="17530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KG Red Hands" panose="02000505000000020004" pitchFamily="2" charset="0"/>
              </a:rPr>
              <a:t>4 for £10</a:t>
            </a: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64844645-3DA5-4849-8F53-8419CBBA7EDF}"/>
              </a:ext>
            </a:extLst>
          </p:cNvPr>
          <p:cNvSpPr txBox="1"/>
          <p:nvPr/>
        </p:nvSpPr>
        <p:spPr>
          <a:xfrm>
            <a:off x="3611220" y="1528484"/>
            <a:ext cx="20781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latin typeface="KG Red Hands" panose="02000505000000020004" pitchFamily="2" charset="0"/>
              </a:rPr>
              <a:t>Buy More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87577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7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6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 tmFilter="0, 0; .2, .5; .8, .5; 1, 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250" autoRev="1" fill="hold"/>
                                        <p:tgtEl>
                                          <p:spTgt spid="7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7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 tmFilter="0, 0; .2, .5; .8, .5; 1, 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250" autoRev="1" fill="hold"/>
                                        <p:tgtEl>
                                          <p:spTgt spid="8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8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4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 tmFilter="0, 0; .2, .5; .8, .5; 1, 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" dur="250" autoRev="1" fill="hold"/>
                                        <p:tgtEl>
                                          <p:spTgt spid="8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6" grpId="0"/>
      <p:bldP spid="9" grpId="0" animBg="1"/>
      <p:bldP spid="76" grpId="0"/>
      <p:bldP spid="62" grpId="0"/>
      <p:bldP spid="74" grpId="0" animBg="1"/>
      <p:bldP spid="87" grpId="0" animBg="1"/>
      <p:bldP spid="88" grpId="0"/>
      <p:bldP spid="8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Rectangle 43">
            <a:extLst>
              <a:ext uri="{FF2B5EF4-FFF2-40B4-BE49-F238E27FC236}">
                <a16:creationId xmlns:a16="http://schemas.microsoft.com/office/drawing/2014/main" id="{4EBA64AB-1DAA-014B-B66E-F0D59B8DA621}"/>
              </a:ext>
            </a:extLst>
          </p:cNvPr>
          <p:cNvSpPr/>
          <p:nvPr/>
        </p:nvSpPr>
        <p:spPr>
          <a:xfrm>
            <a:off x="2208811" y="2823114"/>
            <a:ext cx="4406501" cy="87877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DE83F64-3BFF-DA44-BB01-3FB0EE6BED72}"/>
              </a:ext>
            </a:extLst>
          </p:cNvPr>
          <p:cNvSpPr/>
          <p:nvPr/>
        </p:nvSpPr>
        <p:spPr>
          <a:xfrm>
            <a:off x="2171669" y="1019495"/>
            <a:ext cx="1414679" cy="87877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F858165-733A-294C-B0E6-1455B257F727}"/>
              </a:ext>
            </a:extLst>
          </p:cNvPr>
          <p:cNvSpPr txBox="1"/>
          <p:nvPr/>
        </p:nvSpPr>
        <p:spPr>
          <a:xfrm>
            <a:off x="2426862" y="1244337"/>
            <a:ext cx="88357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GB" sz="2400" dirty="0"/>
              <a:t>£2.59</a:t>
            </a:r>
            <a:endParaRPr lang="en-GB" sz="2800" dirty="0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978DB718-1CA3-1F49-BC15-3CF370D3F12E}"/>
              </a:ext>
            </a:extLst>
          </p:cNvPr>
          <p:cNvSpPr/>
          <p:nvPr/>
        </p:nvSpPr>
        <p:spPr>
          <a:xfrm>
            <a:off x="2208812" y="2823120"/>
            <a:ext cx="1101625" cy="87877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Left Brace 10">
            <a:extLst>
              <a:ext uri="{FF2B5EF4-FFF2-40B4-BE49-F238E27FC236}">
                <a16:creationId xmlns:a16="http://schemas.microsoft.com/office/drawing/2014/main" id="{03832BC9-2374-594F-A363-F8671DDA79A7}"/>
              </a:ext>
            </a:extLst>
          </p:cNvPr>
          <p:cNvSpPr/>
          <p:nvPr/>
        </p:nvSpPr>
        <p:spPr>
          <a:xfrm rot="16200000">
            <a:off x="4210181" y="1742088"/>
            <a:ext cx="403761" cy="4406502"/>
          </a:xfrm>
          <a:prstGeom prst="leftBrace">
            <a:avLst>
              <a:gd name="adj1" fmla="val 55392"/>
              <a:gd name="adj2" fmla="val 50000"/>
            </a:avLst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31AE2F47-0EE6-E144-859C-93AB8E81E71E}"/>
              </a:ext>
            </a:extLst>
          </p:cNvPr>
          <p:cNvSpPr txBox="1"/>
          <p:nvPr/>
        </p:nvSpPr>
        <p:spPr>
          <a:xfrm>
            <a:off x="4040805" y="4129170"/>
            <a:ext cx="7425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GB" sz="2800" dirty="0"/>
              <a:t>£10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9C83C79C-6204-7C40-B927-977D4837D6ED}"/>
              </a:ext>
            </a:extLst>
          </p:cNvPr>
          <p:cNvSpPr/>
          <p:nvPr/>
        </p:nvSpPr>
        <p:spPr>
          <a:xfrm>
            <a:off x="3310437" y="2823118"/>
            <a:ext cx="1101625" cy="87877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5749B424-8C09-DD43-9C17-0C8EF7A87B8F}"/>
              </a:ext>
            </a:extLst>
          </p:cNvPr>
          <p:cNvSpPr/>
          <p:nvPr/>
        </p:nvSpPr>
        <p:spPr>
          <a:xfrm>
            <a:off x="4412062" y="2823116"/>
            <a:ext cx="1101625" cy="87877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532372A7-8D8D-1D4A-8306-9C1FCB3D4B4E}"/>
              </a:ext>
            </a:extLst>
          </p:cNvPr>
          <p:cNvSpPr/>
          <p:nvPr/>
        </p:nvSpPr>
        <p:spPr>
          <a:xfrm>
            <a:off x="5513687" y="2823114"/>
            <a:ext cx="1101625" cy="87877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3016DDA3-C56C-144B-832F-91ED6F71E900}"/>
                  </a:ext>
                </a:extLst>
              </p:cNvPr>
              <p:cNvSpPr txBox="1"/>
              <p:nvPr/>
            </p:nvSpPr>
            <p:spPr>
              <a:xfrm>
                <a:off x="6782026" y="3000891"/>
                <a:ext cx="1242648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en-GB" sz="2400" dirty="0"/>
                  <a:t>£10 </a:t>
                </a:r>
                <a14:m>
                  <m:oMath xmlns:m="http://schemas.openxmlformats.org/officeDocument/2006/math">
                    <m:r>
                      <a:rPr lang="en-GB" sz="2400" b="0" i="1" smtClean="0">
                        <a:latin typeface="Cambria Math" panose="02040503050406030204" pitchFamily="18" charset="0"/>
                      </a:rPr>
                      <m:t>÷</m:t>
                    </m:r>
                  </m:oMath>
                </a14:m>
                <a:r>
                  <a:rPr lang="en-GB" sz="2400" dirty="0"/>
                  <a:t> 4 </a:t>
                </a:r>
              </a:p>
            </p:txBody>
          </p:sp>
        </mc:Choice>
        <mc:Fallback xmlns=""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3016DDA3-C56C-144B-832F-91ED6F71E90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82026" y="3000891"/>
                <a:ext cx="1242648" cy="461665"/>
              </a:xfrm>
              <a:prstGeom prst="rect">
                <a:avLst/>
              </a:prstGeom>
              <a:blipFill>
                <a:blip r:embed="rId5"/>
                <a:stretch>
                  <a:fillRect l="-7882" t="-10526" r="-6897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9" name="TextBox 38">
                <a:extLst>
                  <a:ext uri="{FF2B5EF4-FFF2-40B4-BE49-F238E27FC236}">
                    <a16:creationId xmlns:a16="http://schemas.microsoft.com/office/drawing/2014/main" id="{731A5883-3CFC-684A-9594-6DC88CF31A88}"/>
                  </a:ext>
                </a:extLst>
              </p:cNvPr>
              <p:cNvSpPr txBox="1"/>
              <p:nvPr/>
            </p:nvSpPr>
            <p:spPr>
              <a:xfrm>
                <a:off x="7839992" y="3000891"/>
                <a:ext cx="1250663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14:m>
                  <m:oMath xmlns:m="http://schemas.openxmlformats.org/officeDocument/2006/math">
                    <m:r>
                      <a:rPr lang="en-GB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400" dirty="0"/>
                  <a:t> £2.50 </a:t>
                </a:r>
              </a:p>
            </p:txBody>
          </p:sp>
        </mc:Choice>
        <mc:Fallback xmlns="">
          <p:sp>
            <p:nvSpPr>
              <p:cNvPr id="39" name="TextBox 38">
                <a:extLst>
                  <a:ext uri="{FF2B5EF4-FFF2-40B4-BE49-F238E27FC236}">
                    <a16:creationId xmlns:a16="http://schemas.microsoft.com/office/drawing/2014/main" id="{731A5883-3CFC-684A-9594-6DC88CF31A8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39992" y="3000891"/>
                <a:ext cx="1250663" cy="461665"/>
              </a:xfrm>
              <a:prstGeom prst="rect">
                <a:avLst/>
              </a:prstGeom>
              <a:blipFill>
                <a:blip r:embed="rId6"/>
                <a:stretch>
                  <a:fillRect t="-10526" r="-6829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0" name="TextBox 39">
            <a:extLst>
              <a:ext uri="{FF2B5EF4-FFF2-40B4-BE49-F238E27FC236}">
                <a16:creationId xmlns:a16="http://schemas.microsoft.com/office/drawing/2014/main" id="{05B1D49E-98A3-374A-9F50-8DA853C0DEAB}"/>
              </a:ext>
            </a:extLst>
          </p:cNvPr>
          <p:cNvSpPr txBox="1"/>
          <p:nvPr/>
        </p:nvSpPr>
        <p:spPr>
          <a:xfrm>
            <a:off x="2349427" y="3032069"/>
            <a:ext cx="88357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GB" sz="2400" dirty="0"/>
              <a:t>£2.50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965D497C-133D-FC4C-A6E8-434F8C113137}"/>
              </a:ext>
            </a:extLst>
          </p:cNvPr>
          <p:cNvSpPr txBox="1"/>
          <p:nvPr/>
        </p:nvSpPr>
        <p:spPr>
          <a:xfrm>
            <a:off x="3437678" y="3032069"/>
            <a:ext cx="88357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GB" sz="2400" dirty="0"/>
              <a:t>£2.50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F7B6C0CB-F1EB-3344-B784-6C6BB00D14D2}"/>
              </a:ext>
            </a:extLst>
          </p:cNvPr>
          <p:cNvSpPr txBox="1"/>
          <p:nvPr/>
        </p:nvSpPr>
        <p:spPr>
          <a:xfrm>
            <a:off x="4525929" y="3032069"/>
            <a:ext cx="88357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GB" sz="2400" dirty="0"/>
              <a:t>£2.50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7695E50-B239-4E45-9087-833B33634E08}"/>
              </a:ext>
            </a:extLst>
          </p:cNvPr>
          <p:cNvSpPr txBox="1"/>
          <p:nvPr/>
        </p:nvSpPr>
        <p:spPr>
          <a:xfrm>
            <a:off x="5614181" y="3032069"/>
            <a:ext cx="88357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GB" sz="2400" dirty="0"/>
              <a:t>£2.50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54A5AD11-0B9B-264F-B156-2C683F205A9F}"/>
              </a:ext>
            </a:extLst>
          </p:cNvPr>
          <p:cNvSpPr txBox="1"/>
          <p:nvPr/>
        </p:nvSpPr>
        <p:spPr>
          <a:xfrm>
            <a:off x="1231276" y="4835688"/>
            <a:ext cx="54025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GB" sz="2800" dirty="0">
                <a:solidFill>
                  <a:schemeClr val="accent1"/>
                </a:solidFill>
              </a:rPr>
              <a:t>Buy More is better value for money.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4A8E3D7A-AD6B-684B-8C64-9B65C2A38BE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66716" y="2525924"/>
            <a:ext cx="1101625" cy="1806152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DF0811AB-CC50-4149-BFED-19CC761910E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72277" y="602871"/>
            <a:ext cx="1101625" cy="180615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501103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animBg="1"/>
      <p:bldP spid="7" grpId="0" animBg="1"/>
      <p:bldP spid="10" grpId="0"/>
      <p:bldP spid="29" grpId="0" animBg="1"/>
      <p:bldP spid="11" grpId="0" animBg="1"/>
      <p:bldP spid="34" grpId="0"/>
      <p:bldP spid="35" grpId="0" animBg="1"/>
      <p:bldP spid="36" grpId="0" animBg="1"/>
      <p:bldP spid="37" grpId="0" animBg="1"/>
      <p:bldP spid="38" grpId="0"/>
      <p:bldP spid="39" grpId="0"/>
      <p:bldP spid="40" grpId="0"/>
      <p:bldP spid="41" grpId="0"/>
      <p:bldP spid="42" grpId="0"/>
      <p:bldP spid="43" grpId="0"/>
      <p:bldP spid="4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9E97C59F-F419-4619-B21C-C71DB733ECC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80198" y="4625219"/>
            <a:ext cx="747045" cy="747045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DE128DF4-1E73-4A54-AF68-A2091AAE3C02}"/>
              </a:ext>
            </a:extLst>
          </p:cNvPr>
          <p:cNvSpPr txBox="1"/>
          <p:nvPr/>
        </p:nvSpPr>
        <p:spPr>
          <a:xfrm>
            <a:off x="6883042" y="4767908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9246CB82-7E9F-8F47-AEB9-8ADF021EEA83}"/>
              </a:ext>
            </a:extLst>
          </p:cNvPr>
          <p:cNvGrpSpPr/>
          <p:nvPr/>
        </p:nvGrpSpPr>
        <p:grpSpPr>
          <a:xfrm>
            <a:off x="1327086" y="1405580"/>
            <a:ext cx="1441572" cy="1970752"/>
            <a:chOff x="1698914" y="1858297"/>
            <a:chExt cx="1441572" cy="1970752"/>
          </a:xfrm>
        </p:grpSpPr>
        <p:sp>
          <p:nvSpPr>
            <p:cNvPr id="2" name="Cube 1">
              <a:extLst>
                <a:ext uri="{FF2B5EF4-FFF2-40B4-BE49-F238E27FC236}">
                  <a16:creationId xmlns:a16="http://schemas.microsoft.com/office/drawing/2014/main" id="{D8D24D16-1075-8343-A3CD-D759D7099073}"/>
                </a:ext>
              </a:extLst>
            </p:cNvPr>
            <p:cNvSpPr/>
            <p:nvPr/>
          </p:nvSpPr>
          <p:spPr>
            <a:xfrm>
              <a:off x="1991032" y="1858297"/>
              <a:ext cx="1120878" cy="1710813"/>
            </a:xfrm>
            <a:prstGeom prst="cube">
              <a:avLst/>
            </a:prstGeom>
            <a:solidFill>
              <a:srgbClr val="7030A0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57" name="Picture 56" descr="A yellow circle on a black background&#10;&#10;Description automatically generated with medium confidence">
              <a:extLst>
                <a:ext uri="{FF2B5EF4-FFF2-40B4-BE49-F238E27FC236}">
                  <a16:creationId xmlns:a16="http://schemas.microsoft.com/office/drawing/2014/main" id="{26604A83-223A-B146-9CD7-DC01F057820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chemeClr val="accent3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1698914" y="2184439"/>
              <a:ext cx="1441572" cy="1644610"/>
            </a:xfrm>
            <a:prstGeom prst="rect">
              <a:avLst/>
            </a:prstGeom>
          </p:spPr>
        </p:pic>
        <p:sp>
          <p:nvSpPr>
            <p:cNvPr id="3" name="Parallelogram 2">
              <a:extLst>
                <a:ext uri="{FF2B5EF4-FFF2-40B4-BE49-F238E27FC236}">
                  <a16:creationId xmlns:a16="http://schemas.microsoft.com/office/drawing/2014/main" id="{3DEE9AB2-859D-8844-A4A3-B8A8475E48B3}"/>
                </a:ext>
              </a:extLst>
            </p:cNvPr>
            <p:cNvSpPr/>
            <p:nvPr/>
          </p:nvSpPr>
          <p:spPr>
            <a:xfrm rot="5400000">
              <a:off x="2188544" y="1986970"/>
              <a:ext cx="450056" cy="844994"/>
            </a:xfrm>
            <a:prstGeom prst="parallelogram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DEED4716-1A6C-B348-A891-F991310ACB20}"/>
                </a:ext>
              </a:extLst>
            </p:cNvPr>
            <p:cNvSpPr txBox="1"/>
            <p:nvPr/>
          </p:nvSpPr>
          <p:spPr>
            <a:xfrm rot="444136">
              <a:off x="1890832" y="2242182"/>
              <a:ext cx="104547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GB" dirty="0">
                  <a:ln>
                    <a:solidFill>
                      <a:sysClr val="windowText" lastClr="000000"/>
                    </a:solidFill>
                  </a:ln>
                  <a:solidFill>
                    <a:sysClr val="windowText" lastClr="000000"/>
                  </a:solidFill>
                  <a:latin typeface="KG Red Hands" panose="02000505000000020004" pitchFamily="2" charset="0"/>
                </a:rPr>
                <a:t>CHOCO</a:t>
              </a:r>
            </a:p>
          </p:txBody>
        </p:sp>
        <p:sp>
          <p:nvSpPr>
            <p:cNvPr id="59" name="Parallelogram 58">
              <a:extLst>
                <a:ext uri="{FF2B5EF4-FFF2-40B4-BE49-F238E27FC236}">
                  <a16:creationId xmlns:a16="http://schemas.microsoft.com/office/drawing/2014/main" id="{FB1F28CE-CEA4-8C43-B5A8-EA03B62E60BA}"/>
                </a:ext>
              </a:extLst>
            </p:cNvPr>
            <p:cNvSpPr/>
            <p:nvPr/>
          </p:nvSpPr>
          <p:spPr>
            <a:xfrm rot="16200000" flipH="1">
              <a:off x="2767615" y="2290199"/>
              <a:ext cx="412750" cy="275841"/>
            </a:xfrm>
            <a:prstGeom prst="parallelogram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60" name="Group 59">
            <a:extLst>
              <a:ext uri="{FF2B5EF4-FFF2-40B4-BE49-F238E27FC236}">
                <a16:creationId xmlns:a16="http://schemas.microsoft.com/office/drawing/2014/main" id="{B52145BB-FE80-4543-8853-3265740010F0}"/>
              </a:ext>
            </a:extLst>
          </p:cNvPr>
          <p:cNvGrpSpPr/>
          <p:nvPr/>
        </p:nvGrpSpPr>
        <p:grpSpPr>
          <a:xfrm>
            <a:off x="4335406" y="1941835"/>
            <a:ext cx="1235188" cy="1351660"/>
            <a:chOff x="1876722" y="2311864"/>
            <a:chExt cx="1235188" cy="1351660"/>
          </a:xfrm>
        </p:grpSpPr>
        <p:sp>
          <p:nvSpPr>
            <p:cNvPr id="64" name="Cube 63">
              <a:extLst>
                <a:ext uri="{FF2B5EF4-FFF2-40B4-BE49-F238E27FC236}">
                  <a16:creationId xmlns:a16="http://schemas.microsoft.com/office/drawing/2014/main" id="{6F505A43-5D8C-4B46-AE2C-FBD06415F97E}"/>
                </a:ext>
              </a:extLst>
            </p:cNvPr>
            <p:cNvSpPr/>
            <p:nvPr/>
          </p:nvSpPr>
          <p:spPr>
            <a:xfrm>
              <a:off x="1991032" y="2384316"/>
              <a:ext cx="1120878" cy="1184794"/>
            </a:xfrm>
            <a:prstGeom prst="cube">
              <a:avLst>
                <a:gd name="adj" fmla="val 15936"/>
              </a:avLst>
            </a:prstGeom>
            <a:solidFill>
              <a:schemeClr val="accent4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65" name="Picture 64" descr="A yellow circle on a black background&#10;&#10;Description automatically generated with medium confidence">
              <a:extLst>
                <a:ext uri="{FF2B5EF4-FFF2-40B4-BE49-F238E27FC236}">
                  <a16:creationId xmlns:a16="http://schemas.microsoft.com/office/drawing/2014/main" id="{6E169E8B-DEA1-8D4A-B9DB-419FC424705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chemeClr val="accent5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1876722" y="2311864"/>
              <a:ext cx="1184789" cy="1351660"/>
            </a:xfrm>
            <a:prstGeom prst="rect">
              <a:avLst/>
            </a:prstGeom>
          </p:spPr>
        </p:pic>
        <p:sp>
          <p:nvSpPr>
            <p:cNvPr id="66" name="Down Ribbon 65">
              <a:extLst>
                <a:ext uri="{FF2B5EF4-FFF2-40B4-BE49-F238E27FC236}">
                  <a16:creationId xmlns:a16="http://schemas.microsoft.com/office/drawing/2014/main" id="{48D85613-4229-F24A-82D4-FC93F6D0E6F5}"/>
                </a:ext>
              </a:extLst>
            </p:cNvPr>
            <p:cNvSpPr/>
            <p:nvPr/>
          </p:nvSpPr>
          <p:spPr>
            <a:xfrm>
              <a:off x="2054532" y="3135800"/>
              <a:ext cx="829171" cy="352944"/>
            </a:xfrm>
            <a:prstGeom prst="ribbon">
              <a:avLst>
                <a:gd name="adj1" fmla="val 33333"/>
                <a:gd name="adj2" fmla="val 75000"/>
              </a:avLst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7" name="TextBox 66">
              <a:extLst>
                <a:ext uri="{FF2B5EF4-FFF2-40B4-BE49-F238E27FC236}">
                  <a16:creationId xmlns:a16="http://schemas.microsoft.com/office/drawing/2014/main" id="{D91C9706-62EA-924D-AB00-A91F2E07F32B}"/>
                </a:ext>
              </a:extLst>
            </p:cNvPr>
            <p:cNvSpPr txBox="1"/>
            <p:nvPr/>
          </p:nvSpPr>
          <p:spPr>
            <a:xfrm>
              <a:off x="2156370" y="3245578"/>
              <a:ext cx="62549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GB" sz="1200" dirty="0">
                  <a:ln>
                    <a:solidFill>
                      <a:sysClr val="windowText" lastClr="000000"/>
                    </a:solidFill>
                  </a:ln>
                  <a:solidFill>
                    <a:sysClr val="windowText" lastClr="000000"/>
                  </a:solidFill>
                  <a:latin typeface="KG Red Hands" panose="02000505000000020004" pitchFamily="2" charset="0"/>
                </a:rPr>
                <a:t>MILK</a:t>
              </a:r>
            </a:p>
          </p:txBody>
        </p:sp>
      </p:grpSp>
      <p:grpSp>
        <p:nvGrpSpPr>
          <p:cNvPr id="69" name="Group 68">
            <a:extLst>
              <a:ext uri="{FF2B5EF4-FFF2-40B4-BE49-F238E27FC236}">
                <a16:creationId xmlns:a16="http://schemas.microsoft.com/office/drawing/2014/main" id="{49689762-3EBD-9046-B9D1-FA5DFCB2D1A1}"/>
              </a:ext>
            </a:extLst>
          </p:cNvPr>
          <p:cNvGrpSpPr/>
          <p:nvPr/>
        </p:nvGrpSpPr>
        <p:grpSpPr>
          <a:xfrm>
            <a:off x="6594036" y="1131604"/>
            <a:ext cx="1984878" cy="2486991"/>
            <a:chOff x="1559031" y="1389651"/>
            <a:chExt cx="1984878" cy="2617390"/>
          </a:xfrm>
        </p:grpSpPr>
        <p:sp>
          <p:nvSpPr>
            <p:cNvPr id="70" name="Cube 69">
              <a:extLst>
                <a:ext uri="{FF2B5EF4-FFF2-40B4-BE49-F238E27FC236}">
                  <a16:creationId xmlns:a16="http://schemas.microsoft.com/office/drawing/2014/main" id="{BE9BFABF-608D-7B47-9677-8FE9FC5A5FA6}"/>
                </a:ext>
              </a:extLst>
            </p:cNvPr>
            <p:cNvSpPr/>
            <p:nvPr/>
          </p:nvSpPr>
          <p:spPr>
            <a:xfrm>
              <a:off x="1991031" y="1389651"/>
              <a:ext cx="1427923" cy="2179460"/>
            </a:xfrm>
            <a:prstGeom prst="cube">
              <a:avLst>
                <a:gd name="adj" fmla="val 20360"/>
              </a:avLst>
            </a:prstGeom>
            <a:solidFill>
              <a:srgbClr val="C00000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71" name="Picture 70" descr="A yellow circle on a black background&#10;&#10;Description automatically generated with medium confidence">
              <a:extLst>
                <a:ext uri="{FF2B5EF4-FFF2-40B4-BE49-F238E27FC236}">
                  <a16:creationId xmlns:a16="http://schemas.microsoft.com/office/drawing/2014/main" id="{32B769BA-4962-3045-9BE8-C5D70781AAD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grayscl/>
            </a:blip>
            <a:stretch>
              <a:fillRect/>
            </a:stretch>
          </p:blipFill>
          <p:spPr>
            <a:xfrm>
              <a:off x="1559031" y="1742602"/>
              <a:ext cx="1984878" cy="2264439"/>
            </a:xfrm>
            <a:prstGeom prst="rect">
              <a:avLst/>
            </a:prstGeom>
          </p:spPr>
        </p:pic>
        <p:sp>
          <p:nvSpPr>
            <p:cNvPr id="72" name="Pentagon 71">
              <a:extLst>
                <a:ext uri="{FF2B5EF4-FFF2-40B4-BE49-F238E27FC236}">
                  <a16:creationId xmlns:a16="http://schemas.microsoft.com/office/drawing/2014/main" id="{74E2E810-0E99-414D-9F62-02A19062E773}"/>
                </a:ext>
              </a:extLst>
            </p:cNvPr>
            <p:cNvSpPr/>
            <p:nvPr/>
          </p:nvSpPr>
          <p:spPr>
            <a:xfrm>
              <a:off x="1991031" y="1811204"/>
              <a:ext cx="1120878" cy="374826"/>
            </a:xfrm>
            <a:prstGeom prst="homePlate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3" name="TextBox 72">
              <a:extLst>
                <a:ext uri="{FF2B5EF4-FFF2-40B4-BE49-F238E27FC236}">
                  <a16:creationId xmlns:a16="http://schemas.microsoft.com/office/drawing/2014/main" id="{33F3EB74-D629-8A4F-B3C0-5EBF3FCC9B5E}"/>
                </a:ext>
              </a:extLst>
            </p:cNvPr>
            <p:cNvSpPr txBox="1"/>
            <p:nvPr/>
          </p:nvSpPr>
          <p:spPr>
            <a:xfrm>
              <a:off x="1991031" y="1811204"/>
              <a:ext cx="1027845" cy="3886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GB" dirty="0">
                  <a:ln>
                    <a:solidFill>
                      <a:sysClr val="windowText" lastClr="000000"/>
                    </a:solidFill>
                  </a:ln>
                  <a:solidFill>
                    <a:sysClr val="windowText" lastClr="000000"/>
                  </a:solidFill>
                  <a:latin typeface="KG Red Hands" panose="02000505000000020004" pitchFamily="2" charset="0"/>
                </a:rPr>
                <a:t>XL EGG</a:t>
              </a:r>
            </a:p>
          </p:txBody>
        </p:sp>
      </p:grpSp>
      <p:sp>
        <p:nvSpPr>
          <p:cNvPr id="9" name="Rectangle 8">
            <a:extLst>
              <a:ext uri="{FF2B5EF4-FFF2-40B4-BE49-F238E27FC236}">
                <a16:creationId xmlns:a16="http://schemas.microsoft.com/office/drawing/2014/main" id="{DF2BFFB4-9F74-4F42-8903-C5CEA20AEF2F}"/>
              </a:ext>
            </a:extLst>
          </p:cNvPr>
          <p:cNvSpPr/>
          <p:nvPr/>
        </p:nvSpPr>
        <p:spPr>
          <a:xfrm>
            <a:off x="1321565" y="3386506"/>
            <a:ext cx="1683018" cy="107721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65A554DE-2D81-C042-8D74-CAD8F57CDBD7}"/>
              </a:ext>
            </a:extLst>
          </p:cNvPr>
          <p:cNvSpPr txBox="1"/>
          <p:nvPr/>
        </p:nvSpPr>
        <p:spPr>
          <a:xfrm>
            <a:off x="1297358" y="3530149"/>
            <a:ext cx="175303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KG Red Hands" panose="02000505000000020004" pitchFamily="2" charset="0"/>
              </a:rPr>
              <a:t>300 g</a:t>
            </a:r>
          </a:p>
          <a:p>
            <a:pPr algn="ctr"/>
            <a:r>
              <a:rPr lang="en-GB" sz="2400" dirty="0">
                <a:latin typeface="KG Red Hands" panose="02000505000000020004" pitchFamily="2" charset="0"/>
              </a:rPr>
              <a:t>£2.40</a:t>
            </a:r>
          </a:p>
        </p:txBody>
      </p:sp>
      <p:sp>
        <p:nvSpPr>
          <p:cNvPr id="77" name="Rectangle 76">
            <a:extLst>
              <a:ext uri="{FF2B5EF4-FFF2-40B4-BE49-F238E27FC236}">
                <a16:creationId xmlns:a16="http://schemas.microsoft.com/office/drawing/2014/main" id="{BCEC0D8D-BB31-2940-BFA4-DB7A36DED848}"/>
              </a:ext>
            </a:extLst>
          </p:cNvPr>
          <p:cNvSpPr/>
          <p:nvPr/>
        </p:nvSpPr>
        <p:spPr>
          <a:xfrm>
            <a:off x="4131167" y="3386506"/>
            <a:ext cx="1683018" cy="107721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4371D952-178E-D84C-8A2C-52E92087825D}"/>
              </a:ext>
            </a:extLst>
          </p:cNvPr>
          <p:cNvSpPr txBox="1"/>
          <p:nvPr/>
        </p:nvSpPr>
        <p:spPr>
          <a:xfrm>
            <a:off x="4096159" y="3536085"/>
            <a:ext cx="175303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KG Red Hands" panose="02000505000000020004" pitchFamily="2" charset="0"/>
              </a:rPr>
              <a:t>90 g</a:t>
            </a:r>
          </a:p>
          <a:p>
            <a:pPr algn="ctr"/>
            <a:r>
              <a:rPr lang="en-GB" sz="2400" dirty="0">
                <a:latin typeface="KG Red Hands" panose="02000505000000020004" pitchFamily="2" charset="0"/>
              </a:rPr>
              <a:t>80p</a:t>
            </a:r>
          </a:p>
        </p:txBody>
      </p:sp>
      <p:sp>
        <p:nvSpPr>
          <p:cNvPr id="79" name="Rectangle 78">
            <a:extLst>
              <a:ext uri="{FF2B5EF4-FFF2-40B4-BE49-F238E27FC236}">
                <a16:creationId xmlns:a16="http://schemas.microsoft.com/office/drawing/2014/main" id="{62A51D97-BFF8-BA42-8BFD-44E0B3E5D057}"/>
              </a:ext>
            </a:extLst>
          </p:cNvPr>
          <p:cNvSpPr/>
          <p:nvPr/>
        </p:nvSpPr>
        <p:spPr>
          <a:xfrm>
            <a:off x="6860888" y="3386506"/>
            <a:ext cx="1683018" cy="107721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CB98003F-8C3F-7042-9295-E62DD9E3512F}"/>
              </a:ext>
            </a:extLst>
          </p:cNvPr>
          <p:cNvSpPr txBox="1"/>
          <p:nvPr/>
        </p:nvSpPr>
        <p:spPr>
          <a:xfrm>
            <a:off x="6825880" y="3538463"/>
            <a:ext cx="175303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KG Red Hands" panose="02000505000000020004" pitchFamily="2" charset="0"/>
              </a:rPr>
              <a:t>500 g</a:t>
            </a:r>
          </a:p>
          <a:p>
            <a:pPr algn="ctr"/>
            <a:r>
              <a:rPr lang="en-GB" sz="2400" dirty="0">
                <a:latin typeface="KG Red Hands" panose="02000505000000020004" pitchFamily="2" charset="0"/>
              </a:rPr>
              <a:t>£4.10</a:t>
            </a: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2CF22AFB-5561-1A4A-96B7-DED9945B846F}"/>
              </a:ext>
            </a:extLst>
          </p:cNvPr>
          <p:cNvSpPr txBox="1"/>
          <p:nvPr/>
        </p:nvSpPr>
        <p:spPr>
          <a:xfrm>
            <a:off x="594296" y="538552"/>
            <a:ext cx="68236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Which is better value for money?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39055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6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 tmFilter="0, 0; .2, .5; .8, .5; 1, 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250" autoRev="1" fill="hold"/>
                                        <p:tgtEl>
                                          <p:spTgt spid="6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C3F79118-2E8F-6944-AA0E-64FDB8953081}"/>
              </a:ext>
            </a:extLst>
          </p:cNvPr>
          <p:cNvSpPr/>
          <p:nvPr/>
        </p:nvSpPr>
        <p:spPr>
          <a:xfrm>
            <a:off x="3085098" y="3323448"/>
            <a:ext cx="1101625" cy="87877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Left Brace 31">
            <a:extLst>
              <a:ext uri="{FF2B5EF4-FFF2-40B4-BE49-F238E27FC236}">
                <a16:creationId xmlns:a16="http://schemas.microsoft.com/office/drawing/2014/main" id="{15BC7164-3FEF-0E4B-B8E6-D007F6E4AF22}"/>
              </a:ext>
            </a:extLst>
          </p:cNvPr>
          <p:cNvSpPr/>
          <p:nvPr/>
        </p:nvSpPr>
        <p:spPr>
          <a:xfrm rot="16200000">
            <a:off x="4535655" y="2799166"/>
            <a:ext cx="403761" cy="3304878"/>
          </a:xfrm>
          <a:prstGeom prst="leftBrace">
            <a:avLst>
              <a:gd name="adj1" fmla="val 55392"/>
              <a:gd name="adj2" fmla="val 50000"/>
            </a:avLst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E89090EB-1D7F-F844-B568-599CD57D5C8E}"/>
              </a:ext>
            </a:extLst>
          </p:cNvPr>
          <p:cNvSpPr txBox="1"/>
          <p:nvPr/>
        </p:nvSpPr>
        <p:spPr>
          <a:xfrm>
            <a:off x="4365429" y="4673288"/>
            <a:ext cx="8130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GB" sz="2400" dirty="0"/>
              <a:t>240p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693098EF-6EF0-2247-B4B7-0E0224138D41}"/>
              </a:ext>
            </a:extLst>
          </p:cNvPr>
          <p:cNvSpPr txBox="1"/>
          <p:nvPr/>
        </p:nvSpPr>
        <p:spPr>
          <a:xfrm>
            <a:off x="3364768" y="3568022"/>
            <a:ext cx="57900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GB" sz="2000" dirty="0"/>
              <a:t>80p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39929CDA-12B8-5F4D-95D3-9CB2D5B0420B}"/>
              </a:ext>
            </a:extLst>
          </p:cNvPr>
          <p:cNvSpPr/>
          <p:nvPr/>
        </p:nvSpPr>
        <p:spPr>
          <a:xfrm>
            <a:off x="4186723" y="3323448"/>
            <a:ext cx="1101625" cy="87877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57EBB7B4-6713-CA46-BE65-DD96076B4A93}"/>
              </a:ext>
            </a:extLst>
          </p:cNvPr>
          <p:cNvSpPr/>
          <p:nvPr/>
        </p:nvSpPr>
        <p:spPr>
          <a:xfrm>
            <a:off x="5288348" y="3323448"/>
            <a:ext cx="1101625" cy="87877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287AC0C3-FCD6-964B-864D-CE2CDB71BBB7}"/>
              </a:ext>
            </a:extLst>
          </p:cNvPr>
          <p:cNvSpPr txBox="1"/>
          <p:nvPr/>
        </p:nvSpPr>
        <p:spPr>
          <a:xfrm>
            <a:off x="4496868" y="3564814"/>
            <a:ext cx="57900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GB" sz="2000" dirty="0"/>
              <a:t>80p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E1DFC4D0-2C34-8046-ADFF-752308507203}"/>
              </a:ext>
            </a:extLst>
          </p:cNvPr>
          <p:cNvSpPr txBox="1"/>
          <p:nvPr/>
        </p:nvSpPr>
        <p:spPr>
          <a:xfrm>
            <a:off x="5564985" y="3561606"/>
            <a:ext cx="57900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GB" sz="2000" dirty="0"/>
              <a:t>80p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9" name="TextBox 38">
                <a:extLst>
                  <a:ext uri="{FF2B5EF4-FFF2-40B4-BE49-F238E27FC236}">
                    <a16:creationId xmlns:a16="http://schemas.microsoft.com/office/drawing/2014/main" id="{5A6086B6-1FDA-DC4C-B488-2C8030496094}"/>
                  </a:ext>
                </a:extLst>
              </p:cNvPr>
              <p:cNvSpPr txBox="1"/>
              <p:nvPr/>
            </p:nvSpPr>
            <p:spPr>
              <a:xfrm>
                <a:off x="6709301" y="3544272"/>
                <a:ext cx="1404552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en-GB" sz="2400" dirty="0"/>
                  <a:t>240p </a:t>
                </a:r>
                <a14:m>
                  <m:oMath xmlns:m="http://schemas.openxmlformats.org/officeDocument/2006/math">
                    <m:r>
                      <a:rPr lang="en-GB" sz="2400" b="0" i="1" smtClean="0">
                        <a:latin typeface="Cambria Math" panose="02040503050406030204" pitchFamily="18" charset="0"/>
                      </a:rPr>
                      <m:t>÷</m:t>
                    </m:r>
                  </m:oMath>
                </a14:m>
                <a:r>
                  <a:rPr lang="en-GB" sz="2400" dirty="0"/>
                  <a:t> 3 </a:t>
                </a:r>
              </a:p>
            </p:txBody>
          </p:sp>
        </mc:Choice>
        <mc:Fallback xmlns="">
          <p:sp>
            <p:nvSpPr>
              <p:cNvPr id="39" name="TextBox 38">
                <a:extLst>
                  <a:ext uri="{FF2B5EF4-FFF2-40B4-BE49-F238E27FC236}">
                    <a16:creationId xmlns:a16="http://schemas.microsoft.com/office/drawing/2014/main" id="{5A6086B6-1FDA-DC4C-B488-2C803049609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09301" y="3544272"/>
                <a:ext cx="1404552" cy="461665"/>
              </a:xfrm>
              <a:prstGeom prst="rect">
                <a:avLst/>
              </a:prstGeom>
              <a:blipFill>
                <a:blip r:embed="rId5"/>
                <a:stretch>
                  <a:fillRect l="-6957" t="-10526" r="-5652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0" name="TextBox 39">
                <a:extLst>
                  <a:ext uri="{FF2B5EF4-FFF2-40B4-BE49-F238E27FC236}">
                    <a16:creationId xmlns:a16="http://schemas.microsoft.com/office/drawing/2014/main" id="{A691B351-6FD9-3E45-B54D-51E39946A62E}"/>
                  </a:ext>
                </a:extLst>
              </p:cNvPr>
              <p:cNvSpPr txBox="1"/>
              <p:nvPr/>
            </p:nvSpPr>
            <p:spPr>
              <a:xfrm>
                <a:off x="7943830" y="3544272"/>
                <a:ext cx="1016625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14:m>
                  <m:oMath xmlns:m="http://schemas.openxmlformats.org/officeDocument/2006/math">
                    <m:r>
                      <a:rPr lang="en-GB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400" dirty="0"/>
                  <a:t> 80p </a:t>
                </a:r>
              </a:p>
            </p:txBody>
          </p:sp>
        </mc:Choice>
        <mc:Fallback xmlns="">
          <p:sp>
            <p:nvSpPr>
              <p:cNvPr id="40" name="TextBox 39">
                <a:extLst>
                  <a:ext uri="{FF2B5EF4-FFF2-40B4-BE49-F238E27FC236}">
                    <a16:creationId xmlns:a16="http://schemas.microsoft.com/office/drawing/2014/main" id="{A691B351-6FD9-3E45-B54D-51E39946A62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43830" y="3544272"/>
                <a:ext cx="1016625" cy="461665"/>
              </a:xfrm>
              <a:prstGeom prst="rect">
                <a:avLst/>
              </a:prstGeom>
              <a:blipFill>
                <a:blip r:embed="rId6"/>
                <a:stretch>
                  <a:fillRect t="-10526" r="-8982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1" name="TextBox 40">
            <a:extLst>
              <a:ext uri="{FF2B5EF4-FFF2-40B4-BE49-F238E27FC236}">
                <a16:creationId xmlns:a16="http://schemas.microsoft.com/office/drawing/2014/main" id="{0AE77764-DBC8-B14D-AF3C-9F9855D39BD0}"/>
              </a:ext>
            </a:extLst>
          </p:cNvPr>
          <p:cNvSpPr txBox="1"/>
          <p:nvPr/>
        </p:nvSpPr>
        <p:spPr>
          <a:xfrm>
            <a:off x="894032" y="2667604"/>
            <a:ext cx="189827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GB" sz="2400" dirty="0"/>
              <a:t>80p per 100 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92AC3F0E-45AC-D645-812E-E6E92A644268}"/>
              </a:ext>
            </a:extLst>
          </p:cNvPr>
          <p:cNvSpPr txBox="1"/>
          <p:nvPr/>
        </p:nvSpPr>
        <p:spPr>
          <a:xfrm>
            <a:off x="3947704" y="2348513"/>
            <a:ext cx="17427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GB" sz="2400" dirty="0"/>
              <a:t>80p per 90 g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49436" y="559642"/>
            <a:ext cx="1229905" cy="217269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128113" y="559642"/>
            <a:ext cx="1287677" cy="1873392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344805" y="589083"/>
            <a:ext cx="1619578" cy="2755774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213732" y="3086435"/>
            <a:ext cx="1041013" cy="1839003"/>
          </a:xfrm>
          <a:prstGeom prst="rect">
            <a:avLst/>
          </a:prstGeom>
        </p:spPr>
      </p:pic>
      <p:sp>
        <p:nvSpPr>
          <p:cNvPr id="8" name="Multiply 7"/>
          <p:cNvSpPr/>
          <p:nvPr/>
        </p:nvSpPr>
        <p:spPr>
          <a:xfrm>
            <a:off x="4815453" y="1121797"/>
            <a:ext cx="1205556" cy="1365534"/>
          </a:xfrm>
          <a:prstGeom prst="mathMultiply">
            <a:avLst>
              <a:gd name="adj1" fmla="val 16383"/>
            </a:avLst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68862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32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2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1" presetID="9" presetClass="emph" presetSubtype="0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indefinite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103" dur="indefinite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1" grpId="1" animBg="1"/>
      <p:bldP spid="32" grpId="0" animBg="1"/>
      <p:bldP spid="32" grpId="1" animBg="1"/>
      <p:bldP spid="33" grpId="0"/>
      <p:bldP spid="33" grpId="1"/>
      <p:bldP spid="34" grpId="0"/>
      <p:bldP spid="34" grpId="1"/>
      <p:bldP spid="35" grpId="0" animBg="1"/>
      <p:bldP spid="35" grpId="1" animBg="1"/>
      <p:bldP spid="36" grpId="0" animBg="1"/>
      <p:bldP spid="36" grpId="1" animBg="1"/>
      <p:bldP spid="37" grpId="0"/>
      <p:bldP spid="37" grpId="1"/>
      <p:bldP spid="38" grpId="0"/>
      <p:bldP spid="38" grpId="1"/>
      <p:bldP spid="39" grpId="0"/>
      <p:bldP spid="39" grpId="1"/>
      <p:bldP spid="40" grpId="0"/>
      <p:bldP spid="40" grpId="1"/>
      <p:bldP spid="41" grpId="0"/>
      <p:bldP spid="41" grpId="1"/>
      <p:bldP spid="42" grpId="0"/>
      <p:bldP spid="42" grpId="1"/>
      <p:bldP spid="42" grpId="2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Left Brace 31">
            <a:extLst>
              <a:ext uri="{FF2B5EF4-FFF2-40B4-BE49-F238E27FC236}">
                <a16:creationId xmlns:a16="http://schemas.microsoft.com/office/drawing/2014/main" id="{15BC7164-3FEF-0E4B-B8E6-D007F6E4AF22}"/>
              </a:ext>
            </a:extLst>
          </p:cNvPr>
          <p:cNvSpPr/>
          <p:nvPr/>
        </p:nvSpPr>
        <p:spPr>
          <a:xfrm rot="16200000">
            <a:off x="4605328" y="2418695"/>
            <a:ext cx="403761" cy="4213579"/>
          </a:xfrm>
          <a:prstGeom prst="leftBrace">
            <a:avLst>
              <a:gd name="adj1" fmla="val 55392"/>
              <a:gd name="adj2" fmla="val 50000"/>
            </a:avLst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E89090EB-1D7F-F844-B568-599CD57D5C8E}"/>
              </a:ext>
            </a:extLst>
          </p:cNvPr>
          <p:cNvSpPr txBox="1"/>
          <p:nvPr/>
        </p:nvSpPr>
        <p:spPr>
          <a:xfrm>
            <a:off x="4438563" y="4762015"/>
            <a:ext cx="8130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GB" sz="2400" dirty="0"/>
              <a:t>410p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9" name="TextBox 38">
                <a:extLst>
                  <a:ext uri="{FF2B5EF4-FFF2-40B4-BE49-F238E27FC236}">
                    <a16:creationId xmlns:a16="http://schemas.microsoft.com/office/drawing/2014/main" id="{5A6086B6-1FDA-DC4C-B488-2C8030496094}"/>
                  </a:ext>
                </a:extLst>
              </p:cNvPr>
              <p:cNvSpPr txBox="1"/>
              <p:nvPr/>
            </p:nvSpPr>
            <p:spPr>
              <a:xfrm>
                <a:off x="7327965" y="3978198"/>
                <a:ext cx="1204176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en-GB" sz="2000" dirty="0"/>
                  <a:t>410p </a:t>
                </a:r>
                <a14:m>
                  <m:oMath xmlns:m="http://schemas.openxmlformats.org/officeDocument/2006/math">
                    <m:r>
                      <a:rPr lang="en-GB" sz="2000" b="0" i="1" smtClean="0">
                        <a:latin typeface="Cambria Math" panose="02040503050406030204" pitchFamily="18" charset="0"/>
                      </a:rPr>
                      <m:t>÷</m:t>
                    </m:r>
                  </m:oMath>
                </a14:m>
                <a:r>
                  <a:rPr lang="en-GB" sz="2000" dirty="0"/>
                  <a:t> 5 </a:t>
                </a:r>
              </a:p>
            </p:txBody>
          </p:sp>
        </mc:Choice>
        <mc:Fallback xmlns="">
          <p:sp>
            <p:nvSpPr>
              <p:cNvPr id="39" name="TextBox 38">
                <a:extLst>
                  <a:ext uri="{FF2B5EF4-FFF2-40B4-BE49-F238E27FC236}">
                    <a16:creationId xmlns:a16="http://schemas.microsoft.com/office/drawing/2014/main" id="{5A6086B6-1FDA-DC4C-B488-2C803049609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27965" y="3978198"/>
                <a:ext cx="1204176" cy="400110"/>
              </a:xfrm>
              <a:prstGeom prst="rect">
                <a:avLst/>
              </a:prstGeom>
              <a:blipFill>
                <a:blip r:embed="rId5"/>
                <a:stretch>
                  <a:fillRect l="-5051" t="-9231" r="-4040" b="-27692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1" name="TextBox 40">
            <a:extLst>
              <a:ext uri="{FF2B5EF4-FFF2-40B4-BE49-F238E27FC236}">
                <a16:creationId xmlns:a16="http://schemas.microsoft.com/office/drawing/2014/main" id="{0AE77764-DBC8-B14D-AF3C-9F9855D39BD0}"/>
              </a:ext>
            </a:extLst>
          </p:cNvPr>
          <p:cNvSpPr txBox="1"/>
          <p:nvPr/>
        </p:nvSpPr>
        <p:spPr>
          <a:xfrm>
            <a:off x="894032" y="2668368"/>
            <a:ext cx="189827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GB" sz="2400" dirty="0"/>
              <a:t>80p per 100 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92AC3F0E-45AC-D645-812E-E6E92A644268}"/>
              </a:ext>
            </a:extLst>
          </p:cNvPr>
          <p:cNvSpPr txBox="1"/>
          <p:nvPr/>
        </p:nvSpPr>
        <p:spPr>
          <a:xfrm>
            <a:off x="3949941" y="2345441"/>
            <a:ext cx="17427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GB" sz="2400" dirty="0">
                <a:solidFill>
                  <a:schemeClr val="bg1">
                    <a:lumMod val="75000"/>
                  </a:schemeClr>
                </a:solidFill>
              </a:rPr>
              <a:t>80p per 90 g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8606CD98-21CB-C845-82DA-C98F4E0CBA28}"/>
              </a:ext>
            </a:extLst>
          </p:cNvPr>
          <p:cNvSpPr/>
          <p:nvPr/>
        </p:nvSpPr>
        <p:spPr>
          <a:xfrm>
            <a:off x="2700419" y="3409690"/>
            <a:ext cx="4213579" cy="87877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9B3FFE8-0B7D-F648-ACF0-72AFBE45A60C}"/>
              </a:ext>
            </a:extLst>
          </p:cNvPr>
          <p:cNvSpPr txBox="1"/>
          <p:nvPr/>
        </p:nvSpPr>
        <p:spPr>
          <a:xfrm>
            <a:off x="2857524" y="3647909"/>
            <a:ext cx="57900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GB" sz="2000" dirty="0"/>
              <a:t>82p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4BDF07B5-4D6D-0F4F-8EB7-26D2F19082DD}"/>
              </a:ext>
            </a:extLst>
          </p:cNvPr>
          <p:cNvSpPr txBox="1"/>
          <p:nvPr/>
        </p:nvSpPr>
        <p:spPr>
          <a:xfrm>
            <a:off x="7276154" y="3233516"/>
            <a:ext cx="189827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GB" sz="2400" dirty="0"/>
              <a:t>82p per 100 g</a:t>
            </a:r>
          </a:p>
        </p:txBody>
      </p:sp>
      <p:pic>
        <p:nvPicPr>
          <p:cNvPr id="34" name="Picture 3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49436" y="559642"/>
            <a:ext cx="1229905" cy="2172690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128113" y="559642"/>
            <a:ext cx="1287677" cy="1873392"/>
          </a:xfrm>
          <a:prstGeom prst="rect">
            <a:avLst/>
          </a:prstGeom>
        </p:spPr>
      </p:pic>
      <p:pic>
        <p:nvPicPr>
          <p:cNvPr id="36" name="Picture 3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344172" y="587155"/>
            <a:ext cx="1620651" cy="2757600"/>
          </a:xfrm>
          <a:prstGeom prst="rect">
            <a:avLst/>
          </a:prstGeom>
        </p:spPr>
      </p:pic>
      <p:sp>
        <p:nvSpPr>
          <p:cNvPr id="37" name="Multiply 36"/>
          <p:cNvSpPr/>
          <p:nvPr/>
        </p:nvSpPr>
        <p:spPr>
          <a:xfrm>
            <a:off x="4815453" y="1121797"/>
            <a:ext cx="1205556" cy="1365534"/>
          </a:xfrm>
          <a:prstGeom prst="mathMultiply">
            <a:avLst>
              <a:gd name="adj1" fmla="val 16383"/>
            </a:avLst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0431012"/>
              </p:ext>
            </p:extLst>
          </p:nvPr>
        </p:nvGraphicFramePr>
        <p:xfrm>
          <a:off x="2700419" y="3408125"/>
          <a:ext cx="4213580" cy="8796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42716">
                  <a:extLst>
                    <a:ext uri="{9D8B030D-6E8A-4147-A177-3AD203B41FA5}">
                      <a16:colId xmlns:a16="http://schemas.microsoft.com/office/drawing/2014/main" val="3237063069"/>
                    </a:ext>
                  </a:extLst>
                </a:gridCol>
                <a:gridCol w="842716">
                  <a:extLst>
                    <a:ext uri="{9D8B030D-6E8A-4147-A177-3AD203B41FA5}">
                      <a16:colId xmlns:a16="http://schemas.microsoft.com/office/drawing/2014/main" val="2119498235"/>
                    </a:ext>
                  </a:extLst>
                </a:gridCol>
                <a:gridCol w="842716">
                  <a:extLst>
                    <a:ext uri="{9D8B030D-6E8A-4147-A177-3AD203B41FA5}">
                      <a16:colId xmlns:a16="http://schemas.microsoft.com/office/drawing/2014/main" val="2778841099"/>
                    </a:ext>
                  </a:extLst>
                </a:gridCol>
                <a:gridCol w="842716">
                  <a:extLst>
                    <a:ext uri="{9D8B030D-6E8A-4147-A177-3AD203B41FA5}">
                      <a16:colId xmlns:a16="http://schemas.microsoft.com/office/drawing/2014/main" val="2041684218"/>
                    </a:ext>
                  </a:extLst>
                </a:gridCol>
                <a:gridCol w="842716">
                  <a:extLst>
                    <a:ext uri="{9D8B030D-6E8A-4147-A177-3AD203B41FA5}">
                      <a16:colId xmlns:a16="http://schemas.microsoft.com/office/drawing/2014/main" val="1941143380"/>
                    </a:ext>
                  </a:extLst>
                </a:gridCol>
              </a:tblGrid>
              <a:tr h="879678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82072780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50" name="TextBox 49">
                <a:extLst>
                  <a:ext uri="{FF2B5EF4-FFF2-40B4-BE49-F238E27FC236}">
                    <a16:creationId xmlns:a16="http://schemas.microsoft.com/office/drawing/2014/main" id="{5A6086B6-1FDA-DC4C-B488-2C8030496094}"/>
                  </a:ext>
                </a:extLst>
              </p:cNvPr>
              <p:cNvSpPr txBox="1"/>
              <p:nvPr/>
            </p:nvSpPr>
            <p:spPr>
              <a:xfrm>
                <a:off x="5533708" y="4681584"/>
                <a:ext cx="1199367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en-GB" sz="2000" dirty="0"/>
                  <a:t>410 </a:t>
                </a:r>
                <a14:m>
                  <m:oMath xmlns:m="http://schemas.openxmlformats.org/officeDocument/2006/math">
                    <m:r>
                      <a:rPr lang="en-GB" sz="2000" b="0" i="1" smtClean="0">
                        <a:latin typeface="Cambria Math" panose="02040503050406030204" pitchFamily="18" charset="0"/>
                      </a:rPr>
                      <m:t>÷</m:t>
                    </m:r>
                  </m:oMath>
                </a14:m>
                <a:r>
                  <a:rPr lang="en-GB" sz="2000" dirty="0"/>
                  <a:t> 10 </a:t>
                </a:r>
              </a:p>
            </p:txBody>
          </p:sp>
        </mc:Choice>
        <mc:Fallback xmlns="">
          <p:sp>
            <p:nvSpPr>
              <p:cNvPr id="50" name="TextBox 49">
                <a:extLst>
                  <a:ext uri="{FF2B5EF4-FFF2-40B4-BE49-F238E27FC236}">
                    <a16:creationId xmlns:a16="http://schemas.microsoft.com/office/drawing/2014/main" id="{5A6086B6-1FDA-DC4C-B488-2C803049609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33708" y="4681584"/>
                <a:ext cx="1199367" cy="400110"/>
              </a:xfrm>
              <a:prstGeom prst="rect">
                <a:avLst/>
              </a:prstGeom>
              <a:blipFill>
                <a:blip r:embed="rId9"/>
                <a:stretch>
                  <a:fillRect l="-5584" t="-9091" r="-4061" b="-257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1" name="TextBox 50">
                <a:extLst>
                  <a:ext uri="{FF2B5EF4-FFF2-40B4-BE49-F238E27FC236}">
                    <a16:creationId xmlns:a16="http://schemas.microsoft.com/office/drawing/2014/main" id="{A691B351-6FD9-3E45-B54D-51E39946A62E}"/>
                  </a:ext>
                </a:extLst>
              </p:cNvPr>
              <p:cNvSpPr txBox="1"/>
              <p:nvPr/>
            </p:nvSpPr>
            <p:spPr>
              <a:xfrm>
                <a:off x="6628684" y="4681584"/>
                <a:ext cx="694421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14:m>
                  <m:oMath xmlns:m="http://schemas.openxmlformats.org/officeDocument/2006/math">
                    <m:r>
                      <a:rPr lang="en-GB" sz="20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000" dirty="0"/>
                  <a:t> 41</a:t>
                </a:r>
              </a:p>
            </p:txBody>
          </p:sp>
        </mc:Choice>
        <mc:Fallback xmlns="">
          <p:sp>
            <p:nvSpPr>
              <p:cNvPr id="51" name="TextBox 50">
                <a:extLst>
                  <a:ext uri="{FF2B5EF4-FFF2-40B4-BE49-F238E27FC236}">
                    <a16:creationId xmlns:a16="http://schemas.microsoft.com/office/drawing/2014/main" id="{A691B351-6FD9-3E45-B54D-51E39946A62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28684" y="4681584"/>
                <a:ext cx="694421" cy="400110"/>
              </a:xfrm>
              <a:prstGeom prst="rect">
                <a:avLst/>
              </a:prstGeom>
              <a:blipFill>
                <a:blip r:embed="rId10"/>
                <a:stretch>
                  <a:fillRect t="-9091" r="-7895" b="-257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2" name="TextBox 51">
                <a:extLst>
                  <a:ext uri="{FF2B5EF4-FFF2-40B4-BE49-F238E27FC236}">
                    <a16:creationId xmlns:a16="http://schemas.microsoft.com/office/drawing/2014/main" id="{A691B351-6FD9-3E45-B54D-51E39946A62E}"/>
                  </a:ext>
                </a:extLst>
              </p:cNvPr>
              <p:cNvSpPr txBox="1"/>
              <p:nvPr/>
            </p:nvSpPr>
            <p:spPr>
              <a:xfrm>
                <a:off x="5803012" y="5030641"/>
                <a:ext cx="930063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en-GB" sz="2000" dirty="0"/>
                  <a:t>41 </a:t>
                </a:r>
                <a14:m>
                  <m:oMath xmlns:m="http://schemas.openxmlformats.org/officeDocument/2006/math">
                    <m:r>
                      <a:rPr lang="en-GB" sz="2000" i="1" dirty="0" smtClean="0">
                        <a:latin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000" dirty="0"/>
                  <a:t> 2 </a:t>
                </a:r>
              </a:p>
            </p:txBody>
          </p:sp>
        </mc:Choice>
        <mc:Fallback xmlns="">
          <p:sp>
            <p:nvSpPr>
              <p:cNvPr id="52" name="TextBox 51">
                <a:extLst>
                  <a:ext uri="{FF2B5EF4-FFF2-40B4-BE49-F238E27FC236}">
                    <a16:creationId xmlns:a16="http://schemas.microsoft.com/office/drawing/2014/main" id="{A691B351-6FD9-3E45-B54D-51E39946A62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03012" y="5030641"/>
                <a:ext cx="930063" cy="400110"/>
              </a:xfrm>
              <a:prstGeom prst="rect">
                <a:avLst/>
              </a:prstGeom>
              <a:blipFill>
                <a:blip r:embed="rId11"/>
                <a:stretch>
                  <a:fillRect l="-7190" t="-7576" r="-5229" b="-257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3" name="TextBox 52">
                <a:extLst>
                  <a:ext uri="{FF2B5EF4-FFF2-40B4-BE49-F238E27FC236}">
                    <a16:creationId xmlns:a16="http://schemas.microsoft.com/office/drawing/2014/main" id="{A691B351-6FD9-3E45-B54D-51E39946A62E}"/>
                  </a:ext>
                </a:extLst>
              </p:cNvPr>
              <p:cNvSpPr txBox="1"/>
              <p:nvPr/>
            </p:nvSpPr>
            <p:spPr>
              <a:xfrm>
                <a:off x="6628683" y="5030641"/>
                <a:ext cx="694421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14:m>
                  <m:oMath xmlns:m="http://schemas.openxmlformats.org/officeDocument/2006/math">
                    <m:r>
                      <a:rPr lang="en-GB" sz="20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000" dirty="0"/>
                  <a:t> 82</a:t>
                </a:r>
              </a:p>
            </p:txBody>
          </p:sp>
        </mc:Choice>
        <mc:Fallback xmlns="">
          <p:sp>
            <p:nvSpPr>
              <p:cNvPr id="53" name="TextBox 52">
                <a:extLst>
                  <a:ext uri="{FF2B5EF4-FFF2-40B4-BE49-F238E27FC236}">
                    <a16:creationId xmlns:a16="http://schemas.microsoft.com/office/drawing/2014/main" id="{A691B351-6FD9-3E45-B54D-51E39946A62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28683" y="5030641"/>
                <a:ext cx="694421" cy="400110"/>
              </a:xfrm>
              <a:prstGeom prst="rect">
                <a:avLst/>
              </a:prstGeom>
              <a:blipFill>
                <a:blip r:embed="rId12"/>
                <a:stretch>
                  <a:fillRect t="-7576" r="-7895" b="-257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4" name="TextBox 53">
            <a:extLst>
              <a:ext uri="{FF2B5EF4-FFF2-40B4-BE49-F238E27FC236}">
                <a16:creationId xmlns:a16="http://schemas.microsoft.com/office/drawing/2014/main" id="{59B3FFE8-0B7D-F648-ACF0-72AFBE45A60C}"/>
              </a:ext>
            </a:extLst>
          </p:cNvPr>
          <p:cNvSpPr txBox="1"/>
          <p:nvPr/>
        </p:nvSpPr>
        <p:spPr>
          <a:xfrm>
            <a:off x="3697360" y="3647909"/>
            <a:ext cx="57900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GB" sz="2000" dirty="0"/>
              <a:t>82p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59B3FFE8-0B7D-F648-ACF0-72AFBE45A60C}"/>
              </a:ext>
            </a:extLst>
          </p:cNvPr>
          <p:cNvSpPr txBox="1"/>
          <p:nvPr/>
        </p:nvSpPr>
        <p:spPr>
          <a:xfrm>
            <a:off x="4537196" y="3647909"/>
            <a:ext cx="57900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GB" sz="2000" dirty="0"/>
              <a:t>82p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59B3FFE8-0B7D-F648-ACF0-72AFBE45A60C}"/>
              </a:ext>
            </a:extLst>
          </p:cNvPr>
          <p:cNvSpPr txBox="1"/>
          <p:nvPr/>
        </p:nvSpPr>
        <p:spPr>
          <a:xfrm>
            <a:off x="5377032" y="3647909"/>
            <a:ext cx="57900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GB" sz="2000" dirty="0"/>
              <a:t>82p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59B3FFE8-0B7D-F648-ACF0-72AFBE45A60C}"/>
              </a:ext>
            </a:extLst>
          </p:cNvPr>
          <p:cNvSpPr txBox="1"/>
          <p:nvPr/>
        </p:nvSpPr>
        <p:spPr>
          <a:xfrm>
            <a:off x="6216866" y="3647909"/>
            <a:ext cx="57900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GB" sz="2000" dirty="0"/>
              <a:t>82p</a:t>
            </a:r>
          </a:p>
        </p:txBody>
      </p:sp>
      <p:sp>
        <p:nvSpPr>
          <p:cNvPr id="58" name="Multiply 57"/>
          <p:cNvSpPr/>
          <p:nvPr/>
        </p:nvSpPr>
        <p:spPr>
          <a:xfrm>
            <a:off x="6724497" y="1911336"/>
            <a:ext cx="1205556" cy="1365534"/>
          </a:xfrm>
          <a:prstGeom prst="mathMultiply">
            <a:avLst>
              <a:gd name="adj1" fmla="val 16383"/>
            </a:avLst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CF2765E9-F2C5-1A4B-8C9F-F57151BC807C}"/>
              </a:ext>
            </a:extLst>
          </p:cNvPr>
          <p:cNvSpPr txBox="1"/>
          <p:nvPr/>
        </p:nvSpPr>
        <p:spPr>
          <a:xfrm>
            <a:off x="456678" y="3200486"/>
            <a:ext cx="231889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accent1"/>
                </a:solidFill>
              </a:rPr>
              <a:t>CHOCO is best value for money.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16359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3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 tmFilter="0, 0; .2, .5; .8, .5; 1, 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5" dur="250" autoRev="1" fill="hold"/>
                                        <p:tgtEl>
                                          <p:spTgt spid="4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6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 tmFilter="0, 0; .2, .5; .8, .5; 1, 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8" dur="250" autoRev="1" fill="hold"/>
                                        <p:tgtEl>
                                          <p:spTgt spid="4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500" tmFilter="0, 0; .2, .5; .8, .5; 1, 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8" dur="250" autoRev="1" fill="hold"/>
                                        <p:tgtEl>
                                          <p:spTgt spid="4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9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 tmFilter="0, 0; .2, .5; .8, .5; 1, 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1" dur="250" autoRev="1" fill="hold"/>
                                        <p:tgtEl>
                                          <p:spTgt spid="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3" grpId="0"/>
      <p:bldP spid="39" grpId="0"/>
      <p:bldP spid="41" grpId="0"/>
      <p:bldP spid="41" grpId="1"/>
      <p:bldP spid="24" grpId="0" animBg="1"/>
      <p:bldP spid="26" grpId="0"/>
      <p:bldP spid="49" grpId="0"/>
      <p:bldP spid="49" grpId="1"/>
      <p:bldP spid="50" grpId="0"/>
      <p:bldP spid="51" grpId="0"/>
      <p:bldP spid="52" grpId="0"/>
      <p:bldP spid="53" grpId="0"/>
      <p:bldP spid="54" grpId="0"/>
      <p:bldP spid="55" grpId="0"/>
      <p:bldP spid="56" grpId="0"/>
      <p:bldP spid="57" grpId="0"/>
      <p:bldP spid="58" grpId="0" animBg="1"/>
      <p:bldP spid="5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3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588536" y="686869"/>
            <a:ext cx="8730772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/>
              <a:t>Alex is making chocolate nests.</a:t>
            </a:r>
          </a:p>
          <a:p>
            <a:pPr algn="ctr"/>
            <a:r>
              <a:rPr lang="en-GB" sz="2800" dirty="0"/>
              <a:t>She has fewer than 30 eggs.</a:t>
            </a:r>
          </a:p>
          <a:p>
            <a:pPr algn="ctr"/>
            <a:endParaRPr lang="en-GB" sz="2800" dirty="0"/>
          </a:p>
          <a:p>
            <a:pPr algn="ctr"/>
            <a:r>
              <a:rPr lang="en-GB" sz="2800" dirty="0"/>
              <a:t>Alex wants to put the same amount of eggs into each nest.</a:t>
            </a:r>
          </a:p>
          <a:p>
            <a:pPr algn="ctr"/>
            <a:endParaRPr lang="en-GB" sz="2800" dirty="0"/>
          </a:p>
          <a:p>
            <a:pPr algn="ctr"/>
            <a:r>
              <a:rPr lang="en-GB" sz="2800" dirty="0"/>
              <a:t>She puts 5 in each nest and has 2 left over.</a:t>
            </a:r>
          </a:p>
          <a:p>
            <a:pPr algn="ctr"/>
            <a:r>
              <a:rPr lang="en-GB" sz="2800" dirty="0"/>
              <a:t>She puts 8 in each nest and has 3 left over.</a:t>
            </a:r>
          </a:p>
          <a:p>
            <a:pPr algn="ctr"/>
            <a:endParaRPr lang="en-GB" sz="2800" dirty="0"/>
          </a:p>
          <a:p>
            <a:pPr algn="ctr"/>
            <a:r>
              <a:rPr lang="en-GB" sz="2800" dirty="0"/>
              <a:t>How many eggs does Alex have?</a:t>
            </a:r>
          </a:p>
          <a:p>
            <a:pPr algn="ctr"/>
            <a:r>
              <a:rPr lang="en-GB" sz="2800" dirty="0"/>
              <a:t>Is there a way to put an equal number of eggs into each nest with no remainders?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55484E4-C96D-4369-9479-B8800F0252F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72263" y="3625433"/>
            <a:ext cx="747045" cy="747045"/>
          </a:xfrm>
          <a:prstGeom prst="rect">
            <a:avLst/>
          </a:prstGeom>
        </p:spPr>
      </p:pic>
      <p:sp>
        <p:nvSpPr>
          <p:cNvPr id="7" name="TextBox 7">
            <a:extLst>
              <a:ext uri="{FF2B5EF4-FFF2-40B4-BE49-F238E27FC236}">
                <a16:creationId xmlns:a16="http://schemas.microsoft.com/office/drawing/2014/main" id="{8C3DBBA1-EDA7-4139-A438-BF681231F5AF}"/>
              </a:ext>
            </a:extLst>
          </p:cNvPr>
          <p:cNvSpPr txBox="1"/>
          <p:nvPr/>
        </p:nvSpPr>
        <p:spPr>
          <a:xfrm>
            <a:off x="6875107" y="3768122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810" y="537745"/>
            <a:ext cx="1422984" cy="982688"/>
          </a:xfrm>
          <a:prstGeom prst="rect">
            <a:avLst/>
          </a:prstGeom>
        </p:spPr>
      </p:pic>
      <p:pic>
        <p:nvPicPr>
          <p:cNvPr id="10" name="Picture 9" descr="A yellow circle on a black background&#10;&#10;Description automatically generated with medium confidence">
            <a:extLst>
              <a:ext uri="{FF2B5EF4-FFF2-40B4-BE49-F238E27FC236}">
                <a16:creationId xmlns:a16="http://schemas.microsoft.com/office/drawing/2014/main" id="{553FFE95-6CB7-CC41-9F70-5B1334D5852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9871525">
            <a:off x="8110577" y="536268"/>
            <a:ext cx="624840" cy="712846"/>
          </a:xfrm>
          <a:prstGeom prst="rect">
            <a:avLst/>
          </a:prstGeom>
        </p:spPr>
      </p:pic>
      <p:pic>
        <p:nvPicPr>
          <p:cNvPr id="11" name="Picture 10" descr="A yellow circle on a black background&#10;&#10;Description automatically generated with medium confidence">
            <a:extLst>
              <a:ext uri="{FF2B5EF4-FFF2-40B4-BE49-F238E27FC236}">
                <a16:creationId xmlns:a16="http://schemas.microsoft.com/office/drawing/2014/main" id="{553FFE95-6CB7-CC41-9F70-5B1334D5852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9871525">
            <a:off x="8594572" y="628232"/>
            <a:ext cx="624840" cy="712846"/>
          </a:xfrm>
          <a:prstGeom prst="rect">
            <a:avLst/>
          </a:prstGeom>
        </p:spPr>
      </p:pic>
      <p:pic>
        <p:nvPicPr>
          <p:cNvPr id="12" name="Picture 11" descr="A yellow circle on a black background&#10;&#10;Description automatically generated with medium confidence">
            <a:extLst>
              <a:ext uri="{FF2B5EF4-FFF2-40B4-BE49-F238E27FC236}">
                <a16:creationId xmlns:a16="http://schemas.microsoft.com/office/drawing/2014/main" id="{553FFE95-6CB7-CC41-9F70-5B1334D58528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prstClr val="black"/>
              <a:schemeClr val="accent6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 rot="2525458">
            <a:off x="8402870" y="928216"/>
            <a:ext cx="624840" cy="712846"/>
          </a:xfrm>
          <a:prstGeom prst="rect">
            <a:avLst/>
          </a:prstGeom>
        </p:spPr>
      </p:pic>
      <p:pic>
        <p:nvPicPr>
          <p:cNvPr id="13" name="Picture 12" descr="A yellow circle on a black background&#10;&#10;Description automatically generated with medium confidence">
            <a:extLst>
              <a:ext uri="{FF2B5EF4-FFF2-40B4-BE49-F238E27FC236}">
                <a16:creationId xmlns:a16="http://schemas.microsoft.com/office/drawing/2014/main" id="{553FFE95-6CB7-CC41-9F70-5B1334D58528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prstClr val="black"/>
              <a:schemeClr val="accent5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 rot="19871525">
            <a:off x="8325672" y="679377"/>
            <a:ext cx="624840" cy="712846"/>
          </a:xfrm>
          <a:prstGeom prst="rect">
            <a:avLst/>
          </a:prstGeom>
        </p:spPr>
      </p:pic>
      <p:pic>
        <p:nvPicPr>
          <p:cNvPr id="14" name="Picture 13" descr="A yellow circle on a black background&#10;&#10;Description automatically generated with medium confidence">
            <a:extLst>
              <a:ext uri="{FF2B5EF4-FFF2-40B4-BE49-F238E27FC236}">
                <a16:creationId xmlns:a16="http://schemas.microsoft.com/office/drawing/2014/main" id="{553FFE95-6CB7-CC41-9F70-5B1334D5852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9871525">
            <a:off x="7817470" y="637524"/>
            <a:ext cx="624840" cy="712846"/>
          </a:xfrm>
          <a:prstGeom prst="rect">
            <a:avLst/>
          </a:prstGeom>
        </p:spPr>
      </p:pic>
      <p:pic>
        <p:nvPicPr>
          <p:cNvPr id="15" name="Picture 14" descr="A yellow circle on a black background&#10;&#10;Description automatically generated with medium confidence">
            <a:extLst>
              <a:ext uri="{FF2B5EF4-FFF2-40B4-BE49-F238E27FC236}">
                <a16:creationId xmlns:a16="http://schemas.microsoft.com/office/drawing/2014/main" id="{553FFE95-6CB7-CC41-9F70-5B1334D5852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0285236">
            <a:off x="8024737" y="729488"/>
            <a:ext cx="624840" cy="712846"/>
          </a:xfrm>
          <a:prstGeom prst="rect">
            <a:avLst/>
          </a:prstGeom>
        </p:spPr>
      </p:pic>
      <p:pic>
        <p:nvPicPr>
          <p:cNvPr id="16" name="Picture 15" descr="A yellow circle on a black background&#10;&#10;Description automatically generated with medium confidence">
            <a:extLst>
              <a:ext uri="{FF2B5EF4-FFF2-40B4-BE49-F238E27FC236}">
                <a16:creationId xmlns:a16="http://schemas.microsoft.com/office/drawing/2014/main" id="{553FFE95-6CB7-CC41-9F70-5B1334D58528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prstClr val="black"/>
              <a:schemeClr val="accent6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 rot="16409896">
            <a:off x="8080417" y="922026"/>
            <a:ext cx="624840" cy="712846"/>
          </a:xfrm>
          <a:prstGeom prst="rect">
            <a:avLst/>
          </a:prstGeom>
        </p:spPr>
      </p:pic>
      <p:pic>
        <p:nvPicPr>
          <p:cNvPr id="17" name="Picture 16" descr="A yellow circle on a black background&#10;&#10;Description automatically generated with medium confidence">
            <a:extLst>
              <a:ext uri="{FF2B5EF4-FFF2-40B4-BE49-F238E27FC236}">
                <a16:creationId xmlns:a16="http://schemas.microsoft.com/office/drawing/2014/main" id="{553FFE95-6CB7-CC41-9F70-5B1334D58528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prstClr val="black"/>
              <a:schemeClr val="accent5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 rot="19871525">
            <a:off x="8607307" y="875726"/>
            <a:ext cx="624840" cy="71284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023108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2.5|5.2|3.9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.3|4.9|8.8|3.4|7.5|1.6|0.7|4.8|0.8|2.8|0.9|10.1|1.5|4.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0.7|0.8|0.7|0.9|0.7|7.1|0.6|8.1|0.7|8.8|3.5|6.8|11|0.8|1.4|13.7|1.4|2.6|1.5|3.9|2.5|2.1|1.7|3.1|8.4|2.8|8.7|2.8|5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9.5|3.7|14.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.6|0.9|5.7|2.2|6.7|0.9|2.2|9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8|6.3|7.2|10.9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5|4.5|0.3|0.2|0.3|0.4|25.1|10|1.3|2.1|14.5|5.1|1.2|1.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3.2|1.1|10.4|3.7|5|2.3|3.7|2.5|3.7|4.4|5.1|6.7|1.1|0.7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1|5.2|5.9|4.5|5.8|8.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1.2|7.7|4.6|2.1|1.7|7.3"/>
</p:tagLst>
</file>

<file path=ppt/theme/theme1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10DC92D10A6294EB2D3BAE7684BF2FC" ma:contentTypeVersion="12" ma:contentTypeDescription="Create a new document." ma:contentTypeScope="" ma:versionID="a653c811c94cadf6c6d25bfc4b9fb185">
  <xsd:schema xmlns:xsd="http://www.w3.org/2001/XMLSchema" xmlns:xs="http://www.w3.org/2001/XMLSchema" xmlns:p="http://schemas.microsoft.com/office/2006/metadata/properties" xmlns:ns3="522d4c35-b548-4432-90ae-af4376e1c4b4" xmlns:ns4="cee99ee9-287b-4f9a-957c-ba5ae7375c9a" targetNamespace="http://schemas.microsoft.com/office/2006/metadata/properties" ma:root="true" ma:fieldsID="51905a861ff4a2a8272b9c9df47fbc94" ns3:_="" ns4:_="">
    <xsd:import namespace="522d4c35-b548-4432-90ae-af4376e1c4b4"/>
    <xsd:import namespace="cee99ee9-287b-4f9a-957c-ba5ae7375c9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22d4c35-b548-4432-90ae-af4376e1c4b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ee99ee9-287b-4f9a-957c-ba5ae7375c9a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9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0DE50DCF-37B0-40E0-8911-A7B4E0A7F4F9}">
  <ds:schemaRefs>
    <ds:schemaRef ds:uri="http://schemas.microsoft.com/office/2006/documentManagement/types"/>
    <ds:schemaRef ds:uri="http://schemas.openxmlformats.org/package/2006/metadata/core-properties"/>
    <ds:schemaRef ds:uri="http://schemas.microsoft.com/office/2006/metadata/properties"/>
    <ds:schemaRef ds:uri="http://purl.org/dc/dcmitype/"/>
    <ds:schemaRef ds:uri="cee99ee9-287b-4f9a-957c-ba5ae7375c9a"/>
    <ds:schemaRef ds:uri="http://schemas.microsoft.com/office/infopath/2007/PartnerControls"/>
    <ds:schemaRef ds:uri="http://purl.org/dc/terms/"/>
    <ds:schemaRef ds:uri="522d4c35-b548-4432-90ae-af4376e1c4b4"/>
    <ds:schemaRef ds:uri="http://www.w3.org/XML/1998/namespace"/>
    <ds:schemaRef ds:uri="http://purl.org/dc/elements/1.1/"/>
  </ds:schemaRefs>
</ds:datastoreItem>
</file>

<file path=customXml/itemProps2.xml><?xml version="1.0" encoding="utf-8"?>
<ds:datastoreItem xmlns:ds="http://schemas.openxmlformats.org/officeDocument/2006/customXml" ds:itemID="{832D002A-BB44-448B-8AD8-872C895461D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462B685B-7AB4-487A-8CDD-AC58609F562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22d4c35-b548-4432-90ae-af4376e1c4b4"/>
    <ds:schemaRef ds:uri="cee99ee9-287b-4f9a-957c-ba5ae7375c9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1551</TotalTime>
  <Words>464</Words>
  <Application>Microsoft Office PowerPoint</Application>
  <PresentationFormat>A4 Paper (210x297 mm)</PresentationFormat>
  <Paragraphs>116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7" baseType="lpstr">
      <vt:lpstr>Arial</vt:lpstr>
      <vt:lpstr>Bariol Bold</vt:lpstr>
      <vt:lpstr>Calibri</vt:lpstr>
      <vt:lpstr>Cambria Math</vt:lpstr>
      <vt:lpstr>KG Red Hands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Andrea Cooper</dc:creator>
  <cp:lastModifiedBy>James Clegg</cp:lastModifiedBy>
  <cp:revision>139</cp:revision>
  <dcterms:created xsi:type="dcterms:W3CDTF">2019-10-15T10:24:11Z</dcterms:created>
  <dcterms:modified xsi:type="dcterms:W3CDTF">2021-03-19T14:29:50Z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0x010100810DC92D10A6294EB2D3BAE7684BF2FC</vt:lpwstr>
  </property>
</Properties>
</file>