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2"/>
  </p:notesMasterIdLst>
  <p:handoutMasterIdLst>
    <p:handoutMasterId r:id="rId13"/>
  </p:handoutMasterIdLst>
  <p:sldIdLst>
    <p:sldId id="285" r:id="rId5"/>
    <p:sldId id="282" r:id="rId6"/>
    <p:sldId id="278" r:id="rId7"/>
    <p:sldId id="283" r:id="rId8"/>
    <p:sldId id="277" r:id="rId9"/>
    <p:sldId id="281" r:id="rId10"/>
    <p:sldId id="284" r:id="rId11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45" userDrawn="1">
          <p15:clr>
            <a:srgbClr val="A4A3A4"/>
          </p15:clr>
        </p15:guide>
        <p15:guide id="2" pos="33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75"/>
    <p:restoredTop sz="94693"/>
  </p:normalViewPr>
  <p:slideViewPr>
    <p:cSldViewPr snapToGrid="0" snapToObjects="1">
      <p:cViewPr varScale="1">
        <p:scale>
          <a:sx n="107" d="100"/>
          <a:sy n="107" d="100"/>
        </p:scale>
        <p:origin x="1260" y="60"/>
      </p:cViewPr>
      <p:guideLst>
        <p:guide orient="horz" pos="3045"/>
        <p:guide pos="33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7635A6D3-7A56-4EF8-B2BE-1D2DB24FB322}"/>
    <pc:docChg chg="custSel delSld modSld">
      <pc:chgData name="James Clegg" userId="c6df1435-7a36-4b38-be4d-16e68e91152f" providerId="ADAL" clId="{7635A6D3-7A56-4EF8-B2BE-1D2DB24FB322}" dt="2020-12-03T15:31:58.681" v="8"/>
      <pc:docMkLst>
        <pc:docMk/>
      </pc:docMkLst>
      <pc:sldChg chg="del">
        <pc:chgData name="James Clegg" userId="c6df1435-7a36-4b38-be4d-16e68e91152f" providerId="ADAL" clId="{7635A6D3-7A56-4EF8-B2BE-1D2DB24FB322}" dt="2020-12-03T15:31:22.928" v="0" actId="2696"/>
        <pc:sldMkLst>
          <pc:docMk/>
          <pc:sldMk cId="984123633" sldId="269"/>
        </pc:sldMkLst>
      </pc:sldChg>
      <pc:sldChg chg="delSp modTransition delAnim">
        <pc:chgData name="James Clegg" userId="c6df1435-7a36-4b38-be4d-16e68e91152f" providerId="ADAL" clId="{7635A6D3-7A56-4EF8-B2BE-1D2DB24FB322}" dt="2020-12-03T15:31:58.681" v="8"/>
        <pc:sldMkLst>
          <pc:docMk/>
          <pc:sldMk cId="2166156841" sldId="277"/>
        </pc:sldMkLst>
        <pc:picChg chg="del">
          <ac:chgData name="James Clegg" userId="c6df1435-7a36-4b38-be4d-16e68e91152f" providerId="ADAL" clId="{7635A6D3-7A56-4EF8-B2BE-1D2DB24FB322}" dt="2020-12-03T15:31:41.314" v="5" actId="478"/>
          <ac:picMkLst>
            <pc:docMk/>
            <pc:sldMk cId="2166156841" sldId="277"/>
            <ac:picMk id="1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635A6D3-7A56-4EF8-B2BE-1D2DB24FB322}" dt="2020-12-03T15:31:58.681" v="8"/>
        <pc:sldMkLst>
          <pc:docMk/>
          <pc:sldMk cId="352023533" sldId="278"/>
        </pc:sldMkLst>
        <pc:picChg chg="del">
          <ac:chgData name="James Clegg" userId="c6df1435-7a36-4b38-be4d-16e68e91152f" providerId="ADAL" clId="{7635A6D3-7A56-4EF8-B2BE-1D2DB24FB322}" dt="2020-12-03T15:31:34.503" v="3" actId="478"/>
          <ac:picMkLst>
            <pc:docMk/>
            <pc:sldMk cId="352023533" sldId="278"/>
            <ac:picMk id="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635A6D3-7A56-4EF8-B2BE-1D2DB24FB322}" dt="2020-12-03T15:31:58.681" v="8"/>
        <pc:sldMkLst>
          <pc:docMk/>
          <pc:sldMk cId="3050224009" sldId="281"/>
        </pc:sldMkLst>
        <pc:picChg chg="del">
          <ac:chgData name="James Clegg" userId="c6df1435-7a36-4b38-be4d-16e68e91152f" providerId="ADAL" clId="{7635A6D3-7A56-4EF8-B2BE-1D2DB24FB322}" dt="2020-12-03T15:31:44.365" v="6" actId="478"/>
          <ac:picMkLst>
            <pc:docMk/>
            <pc:sldMk cId="3050224009" sldId="281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635A6D3-7A56-4EF8-B2BE-1D2DB24FB322}" dt="2020-12-03T15:31:58.681" v="8"/>
        <pc:sldMkLst>
          <pc:docMk/>
          <pc:sldMk cId="3640664796" sldId="282"/>
        </pc:sldMkLst>
        <pc:picChg chg="del">
          <ac:chgData name="James Clegg" userId="c6df1435-7a36-4b38-be4d-16e68e91152f" providerId="ADAL" clId="{7635A6D3-7A56-4EF8-B2BE-1D2DB24FB322}" dt="2020-12-03T15:31:31.406" v="2" actId="478"/>
          <ac:picMkLst>
            <pc:docMk/>
            <pc:sldMk cId="3640664796" sldId="282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635A6D3-7A56-4EF8-B2BE-1D2DB24FB322}" dt="2020-12-03T15:31:58.681" v="8"/>
        <pc:sldMkLst>
          <pc:docMk/>
          <pc:sldMk cId="3630803367" sldId="283"/>
        </pc:sldMkLst>
        <pc:picChg chg="del">
          <ac:chgData name="James Clegg" userId="c6df1435-7a36-4b38-be4d-16e68e91152f" providerId="ADAL" clId="{7635A6D3-7A56-4EF8-B2BE-1D2DB24FB322}" dt="2020-12-03T15:31:38.639" v="4" actId="478"/>
          <ac:picMkLst>
            <pc:docMk/>
            <pc:sldMk cId="3630803367" sldId="283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635A6D3-7A56-4EF8-B2BE-1D2DB24FB322}" dt="2020-12-03T15:31:58.681" v="8"/>
        <pc:sldMkLst>
          <pc:docMk/>
          <pc:sldMk cId="3656451264" sldId="284"/>
        </pc:sldMkLst>
        <pc:picChg chg="del">
          <ac:chgData name="James Clegg" userId="c6df1435-7a36-4b38-be4d-16e68e91152f" providerId="ADAL" clId="{7635A6D3-7A56-4EF8-B2BE-1D2DB24FB322}" dt="2020-12-03T15:31:47.265" v="7" actId="478"/>
          <ac:picMkLst>
            <pc:docMk/>
            <pc:sldMk cId="3656451264" sldId="284"/>
            <ac:picMk id="2" creationId="{00000000-0000-0000-0000-000000000000}"/>
          </ac:picMkLst>
        </pc:picChg>
      </pc:sldChg>
      <pc:sldChg chg="modTransition">
        <pc:chgData name="James Clegg" userId="c6df1435-7a36-4b38-be4d-16e68e91152f" providerId="ADAL" clId="{7635A6D3-7A56-4EF8-B2BE-1D2DB24FB322}" dt="2020-12-03T15:31:58.681" v="8"/>
        <pc:sldMkLst>
          <pc:docMk/>
          <pc:sldMk cId="792752617" sldId="285"/>
        </pc:sldMkLst>
      </pc:sldChg>
      <pc:sldChg chg="del">
        <pc:chgData name="James Clegg" userId="c6df1435-7a36-4b38-be4d-16e68e91152f" providerId="ADAL" clId="{7635A6D3-7A56-4EF8-B2BE-1D2DB24FB322}" dt="2020-12-03T15:31:27.444" v="1" actId="2696"/>
        <pc:sldMkLst>
          <pc:docMk/>
          <pc:sldMk cId="2411234555" sldId="296"/>
        </pc:sldMkLst>
      </pc:sldChg>
    </pc:docChg>
  </pc:docChgLst>
  <pc:docChgLst>
    <pc:chgData name="James Clegg" userId="c6df1435-7a36-4b38-be4d-16e68e91152f" providerId="ADAL" clId="{C0F3D337-71EE-4EC1-9265-F349AB82C1AE}"/>
    <pc:docChg chg="custSel addSld modSld">
      <pc:chgData name="James Clegg" userId="c6df1435-7a36-4b38-be4d-16e68e91152f" providerId="ADAL" clId="{C0F3D337-71EE-4EC1-9265-F349AB82C1AE}" dt="2020-12-03T13:12:39.341" v="64" actId="20577"/>
      <pc:docMkLst>
        <pc:docMk/>
      </pc:docMkLst>
      <pc:sldChg chg="add">
        <pc:chgData name="James Clegg" userId="c6df1435-7a36-4b38-be4d-16e68e91152f" providerId="ADAL" clId="{C0F3D337-71EE-4EC1-9265-F349AB82C1AE}" dt="2020-12-03T11:28:05.851" v="0"/>
        <pc:sldMkLst>
          <pc:docMk/>
          <pc:sldMk cId="984123633" sldId="269"/>
        </pc:sldMkLst>
      </pc:sldChg>
      <pc:sldChg chg="modSp">
        <pc:chgData name="James Clegg" userId="c6df1435-7a36-4b38-be4d-16e68e91152f" providerId="ADAL" clId="{C0F3D337-71EE-4EC1-9265-F349AB82C1AE}" dt="2020-12-03T11:49:01.567" v="39"/>
        <pc:sldMkLst>
          <pc:docMk/>
          <pc:sldMk cId="2166156841" sldId="277"/>
        </pc:sldMkLst>
        <pc:picChg chg="mod">
          <ac:chgData name="James Clegg" userId="c6df1435-7a36-4b38-be4d-16e68e91152f" providerId="ADAL" clId="{C0F3D337-71EE-4EC1-9265-F349AB82C1AE}" dt="2020-12-03T11:49:01.567" v="39"/>
          <ac:picMkLst>
            <pc:docMk/>
            <pc:sldMk cId="2166156841" sldId="277"/>
            <ac:picMk id="14" creationId="{F1A241B5-C97F-442A-B83D-87F0CABF7C6F}"/>
          </ac:picMkLst>
        </pc:picChg>
      </pc:sldChg>
      <pc:sldChg chg="delSp modSp">
        <pc:chgData name="James Clegg" userId="c6df1435-7a36-4b38-be4d-16e68e91152f" providerId="ADAL" clId="{C0F3D337-71EE-4EC1-9265-F349AB82C1AE}" dt="2020-12-03T11:48:37.819" v="38" actId="20577"/>
        <pc:sldMkLst>
          <pc:docMk/>
          <pc:sldMk cId="352023533" sldId="278"/>
        </pc:sldMkLst>
        <pc:spChg chg="del">
          <ac:chgData name="James Clegg" userId="c6df1435-7a36-4b38-be4d-16e68e91152f" providerId="ADAL" clId="{C0F3D337-71EE-4EC1-9265-F349AB82C1AE}" dt="2020-12-03T11:48:07.334" v="5" actId="478"/>
          <ac:spMkLst>
            <pc:docMk/>
            <pc:sldMk cId="352023533" sldId="278"/>
            <ac:spMk id="3" creationId="{00000000-0000-0000-0000-000000000000}"/>
          </ac:spMkLst>
        </pc:spChg>
        <pc:spChg chg="mod">
          <ac:chgData name="James Clegg" userId="c6df1435-7a36-4b38-be4d-16e68e91152f" providerId="ADAL" clId="{C0F3D337-71EE-4EC1-9265-F349AB82C1AE}" dt="2020-12-03T11:48:34.004" v="37" actId="1035"/>
          <ac:spMkLst>
            <pc:docMk/>
            <pc:sldMk cId="352023533" sldId="278"/>
            <ac:spMk id="8" creationId="{00000000-0000-0000-0000-000000000000}"/>
          </ac:spMkLst>
        </pc:spChg>
        <pc:spChg chg="mod">
          <ac:chgData name="James Clegg" userId="c6df1435-7a36-4b38-be4d-16e68e91152f" providerId="ADAL" clId="{C0F3D337-71EE-4EC1-9265-F349AB82C1AE}" dt="2020-12-03T11:48:37.819" v="38" actId="20577"/>
          <ac:spMkLst>
            <pc:docMk/>
            <pc:sldMk cId="352023533" sldId="278"/>
            <ac:spMk id="11" creationId="{00000000-0000-0000-0000-000000000000}"/>
          </ac:spMkLst>
        </pc:spChg>
        <pc:spChg chg="mod">
          <ac:chgData name="James Clegg" userId="c6df1435-7a36-4b38-be4d-16e68e91152f" providerId="ADAL" clId="{C0F3D337-71EE-4EC1-9265-F349AB82C1AE}" dt="2020-12-03T11:48:34.004" v="37" actId="1035"/>
          <ac:spMkLst>
            <pc:docMk/>
            <pc:sldMk cId="352023533" sldId="278"/>
            <ac:spMk id="17" creationId="{00000000-0000-0000-0000-000000000000}"/>
          </ac:spMkLst>
        </pc:spChg>
        <pc:spChg chg="mod">
          <ac:chgData name="James Clegg" userId="c6df1435-7a36-4b38-be4d-16e68e91152f" providerId="ADAL" clId="{C0F3D337-71EE-4EC1-9265-F349AB82C1AE}" dt="2020-12-03T11:48:34.004" v="37" actId="1035"/>
          <ac:spMkLst>
            <pc:docMk/>
            <pc:sldMk cId="352023533" sldId="278"/>
            <ac:spMk id="18" creationId="{00000000-0000-0000-0000-000000000000}"/>
          </ac:spMkLst>
        </pc:spChg>
        <pc:spChg chg="mod">
          <ac:chgData name="James Clegg" userId="c6df1435-7a36-4b38-be4d-16e68e91152f" providerId="ADAL" clId="{C0F3D337-71EE-4EC1-9265-F349AB82C1AE}" dt="2020-12-03T11:48:34.004" v="37" actId="1035"/>
          <ac:spMkLst>
            <pc:docMk/>
            <pc:sldMk cId="352023533" sldId="278"/>
            <ac:spMk id="33" creationId="{00000000-0000-0000-0000-000000000000}"/>
          </ac:spMkLst>
        </pc:spChg>
        <pc:graphicFrameChg chg="mod">
          <ac:chgData name="James Clegg" userId="c6df1435-7a36-4b38-be4d-16e68e91152f" providerId="ADAL" clId="{C0F3D337-71EE-4EC1-9265-F349AB82C1AE}" dt="2020-12-03T11:48:34.004" v="37" actId="1035"/>
          <ac:graphicFrameMkLst>
            <pc:docMk/>
            <pc:sldMk cId="352023533" sldId="278"/>
            <ac:graphicFrameMk id="29" creationId="{00000000-0000-0000-0000-000000000000}"/>
          </ac:graphicFrameMkLst>
        </pc:graphicFrameChg>
      </pc:sldChg>
      <pc:sldChg chg="modSp">
        <pc:chgData name="James Clegg" userId="c6df1435-7a36-4b38-be4d-16e68e91152f" providerId="ADAL" clId="{C0F3D337-71EE-4EC1-9265-F349AB82C1AE}" dt="2020-12-03T13:12:39.341" v="64" actId="20577"/>
        <pc:sldMkLst>
          <pc:docMk/>
          <pc:sldMk cId="3050224009" sldId="281"/>
        </pc:sldMkLst>
        <pc:spChg chg="mod">
          <ac:chgData name="James Clegg" userId="c6df1435-7a36-4b38-be4d-16e68e91152f" providerId="ADAL" clId="{C0F3D337-71EE-4EC1-9265-F349AB82C1AE}" dt="2020-12-03T13:12:39.341" v="64" actId="20577"/>
          <ac:spMkLst>
            <pc:docMk/>
            <pc:sldMk cId="3050224009" sldId="281"/>
            <ac:spMk id="20" creationId="{00000000-0000-0000-0000-000000000000}"/>
          </ac:spMkLst>
        </pc:spChg>
        <pc:spChg chg="mod">
          <ac:chgData name="James Clegg" userId="c6df1435-7a36-4b38-be4d-16e68e91152f" providerId="ADAL" clId="{C0F3D337-71EE-4EC1-9265-F349AB82C1AE}" dt="2020-12-03T13:11:06.404" v="55" actId="207"/>
          <ac:spMkLst>
            <pc:docMk/>
            <pc:sldMk cId="3050224009" sldId="281"/>
            <ac:spMk id="21" creationId="{00000000-0000-0000-0000-000000000000}"/>
          </ac:spMkLst>
        </pc:spChg>
        <pc:spChg chg="mod">
          <ac:chgData name="James Clegg" userId="c6df1435-7a36-4b38-be4d-16e68e91152f" providerId="ADAL" clId="{C0F3D337-71EE-4EC1-9265-F349AB82C1AE}" dt="2020-12-03T13:11:08.158" v="56" actId="207"/>
          <ac:spMkLst>
            <pc:docMk/>
            <pc:sldMk cId="3050224009" sldId="281"/>
            <ac:spMk id="22" creationId="{00000000-0000-0000-0000-000000000000}"/>
          </ac:spMkLst>
        </pc:spChg>
      </pc:sldChg>
      <pc:sldChg chg="delSp modSp">
        <pc:chgData name="James Clegg" userId="c6df1435-7a36-4b38-be4d-16e68e91152f" providerId="ADAL" clId="{C0F3D337-71EE-4EC1-9265-F349AB82C1AE}" dt="2020-12-03T13:06:32.739" v="52"/>
        <pc:sldMkLst>
          <pc:docMk/>
          <pc:sldMk cId="3640664796" sldId="282"/>
        </pc:sldMkLst>
        <pc:spChg chg="del">
          <ac:chgData name="James Clegg" userId="c6df1435-7a36-4b38-be4d-16e68e91152f" providerId="ADAL" clId="{C0F3D337-71EE-4EC1-9265-F349AB82C1AE}" dt="2020-12-03T11:47:45.376" v="3" actId="478"/>
          <ac:spMkLst>
            <pc:docMk/>
            <pc:sldMk cId="3640664796" sldId="282"/>
            <ac:spMk id="3" creationId="{00000000-0000-0000-0000-000000000000}"/>
          </ac:spMkLst>
        </pc:spChg>
        <pc:spChg chg="mod">
          <ac:chgData name="James Clegg" userId="c6df1435-7a36-4b38-be4d-16e68e91152f" providerId="ADAL" clId="{C0F3D337-71EE-4EC1-9265-F349AB82C1AE}" dt="2020-12-03T11:47:54.783" v="4" actId="1076"/>
          <ac:spMkLst>
            <pc:docMk/>
            <pc:sldMk cId="3640664796" sldId="282"/>
            <ac:spMk id="7" creationId="{00000000-0000-0000-0000-000000000000}"/>
          </ac:spMkLst>
        </pc:spChg>
        <pc:spChg chg="mod">
          <ac:chgData name="James Clegg" userId="c6df1435-7a36-4b38-be4d-16e68e91152f" providerId="ADAL" clId="{C0F3D337-71EE-4EC1-9265-F349AB82C1AE}" dt="2020-12-03T13:06:05.725" v="40" actId="12788"/>
          <ac:spMkLst>
            <pc:docMk/>
            <pc:sldMk cId="3640664796" sldId="282"/>
            <ac:spMk id="12" creationId="{00000000-0000-0000-0000-000000000000}"/>
          </ac:spMkLst>
        </pc:spChg>
        <pc:spChg chg="mod">
          <ac:chgData name="James Clegg" userId="c6df1435-7a36-4b38-be4d-16e68e91152f" providerId="ADAL" clId="{C0F3D337-71EE-4EC1-9265-F349AB82C1AE}" dt="2020-12-03T13:06:05.725" v="40" actId="12788"/>
          <ac:spMkLst>
            <pc:docMk/>
            <pc:sldMk cId="3640664796" sldId="282"/>
            <ac:spMk id="22" creationId="{00000000-0000-0000-0000-000000000000}"/>
          </ac:spMkLst>
        </pc:spChg>
        <pc:spChg chg="mod">
          <ac:chgData name="James Clegg" userId="c6df1435-7a36-4b38-be4d-16e68e91152f" providerId="ADAL" clId="{C0F3D337-71EE-4EC1-9265-F349AB82C1AE}" dt="2020-12-03T13:06:05.725" v="40" actId="12788"/>
          <ac:spMkLst>
            <pc:docMk/>
            <pc:sldMk cId="3640664796" sldId="282"/>
            <ac:spMk id="23" creationId="{00000000-0000-0000-0000-000000000000}"/>
          </ac:spMkLst>
        </pc:spChg>
        <pc:spChg chg="mod">
          <ac:chgData name="James Clegg" userId="c6df1435-7a36-4b38-be4d-16e68e91152f" providerId="ADAL" clId="{C0F3D337-71EE-4EC1-9265-F349AB82C1AE}" dt="2020-12-03T11:47:54.783" v="4" actId="1076"/>
          <ac:spMkLst>
            <pc:docMk/>
            <pc:sldMk cId="3640664796" sldId="282"/>
            <ac:spMk id="24" creationId="{00000000-0000-0000-0000-000000000000}"/>
          </ac:spMkLst>
        </pc:spChg>
        <pc:spChg chg="mod">
          <ac:chgData name="James Clegg" userId="c6df1435-7a36-4b38-be4d-16e68e91152f" providerId="ADAL" clId="{C0F3D337-71EE-4EC1-9265-F349AB82C1AE}" dt="2020-12-03T13:06:14.103" v="51" actId="1036"/>
          <ac:spMkLst>
            <pc:docMk/>
            <pc:sldMk cId="3640664796" sldId="282"/>
            <ac:spMk id="25" creationId="{00000000-0000-0000-0000-000000000000}"/>
          </ac:spMkLst>
        </pc:spChg>
        <pc:spChg chg="mod">
          <ac:chgData name="James Clegg" userId="c6df1435-7a36-4b38-be4d-16e68e91152f" providerId="ADAL" clId="{C0F3D337-71EE-4EC1-9265-F349AB82C1AE}" dt="2020-12-03T11:47:54.783" v="4" actId="1076"/>
          <ac:spMkLst>
            <pc:docMk/>
            <pc:sldMk cId="3640664796" sldId="282"/>
            <ac:spMk id="27" creationId="{00000000-0000-0000-0000-000000000000}"/>
          </ac:spMkLst>
        </pc:spChg>
        <pc:spChg chg="mod">
          <ac:chgData name="James Clegg" userId="c6df1435-7a36-4b38-be4d-16e68e91152f" providerId="ADAL" clId="{C0F3D337-71EE-4EC1-9265-F349AB82C1AE}" dt="2020-12-03T11:47:54.783" v="4" actId="1076"/>
          <ac:spMkLst>
            <pc:docMk/>
            <pc:sldMk cId="3640664796" sldId="282"/>
            <ac:spMk id="28" creationId="{00000000-0000-0000-0000-000000000000}"/>
          </ac:spMkLst>
        </pc:spChg>
        <pc:picChg chg="mod">
          <ac:chgData name="James Clegg" userId="c6df1435-7a36-4b38-be4d-16e68e91152f" providerId="ADAL" clId="{C0F3D337-71EE-4EC1-9265-F349AB82C1AE}" dt="2020-12-03T13:06:32.739" v="52"/>
          <ac:picMkLst>
            <pc:docMk/>
            <pc:sldMk cId="3640664796" sldId="282"/>
            <ac:picMk id="10" creationId="{97024B74-6685-419D-B17E-E987A3A31EAE}"/>
          </ac:picMkLst>
        </pc:picChg>
        <pc:picChg chg="mod">
          <ac:chgData name="James Clegg" userId="c6df1435-7a36-4b38-be4d-16e68e91152f" providerId="ADAL" clId="{C0F3D337-71EE-4EC1-9265-F349AB82C1AE}" dt="2020-12-03T11:47:54.783" v="4" actId="1076"/>
          <ac:picMkLst>
            <pc:docMk/>
            <pc:sldMk cId="3640664796" sldId="282"/>
            <ac:picMk id="15" creationId="{26F8A270-AC34-4040-B3CC-DCF77C838638}"/>
          </ac:picMkLst>
        </pc:picChg>
        <pc:picChg chg="mod">
          <ac:chgData name="James Clegg" userId="c6df1435-7a36-4b38-be4d-16e68e91152f" providerId="ADAL" clId="{C0F3D337-71EE-4EC1-9265-F349AB82C1AE}" dt="2020-12-03T11:47:54.783" v="4" actId="1076"/>
          <ac:picMkLst>
            <pc:docMk/>
            <pc:sldMk cId="3640664796" sldId="282"/>
            <ac:picMk id="16" creationId="{26F8A270-AC34-4040-B3CC-DCF77C838638}"/>
          </ac:picMkLst>
        </pc:picChg>
        <pc:picChg chg="mod">
          <ac:chgData name="James Clegg" userId="c6df1435-7a36-4b38-be4d-16e68e91152f" providerId="ADAL" clId="{C0F3D337-71EE-4EC1-9265-F349AB82C1AE}" dt="2020-12-03T13:06:32.739" v="52"/>
          <ac:picMkLst>
            <pc:docMk/>
            <pc:sldMk cId="3640664796" sldId="282"/>
            <ac:picMk id="17" creationId="{97024B74-6685-419D-B17E-E987A3A31EAE}"/>
          </ac:picMkLst>
        </pc:picChg>
        <pc:picChg chg="mod">
          <ac:chgData name="James Clegg" userId="c6df1435-7a36-4b38-be4d-16e68e91152f" providerId="ADAL" clId="{C0F3D337-71EE-4EC1-9265-F349AB82C1AE}" dt="2020-12-03T11:47:54.783" v="4" actId="1076"/>
          <ac:picMkLst>
            <pc:docMk/>
            <pc:sldMk cId="3640664796" sldId="282"/>
            <ac:picMk id="18" creationId="{26F8A270-AC34-4040-B3CC-DCF77C838638}"/>
          </ac:picMkLst>
        </pc:picChg>
        <pc:picChg chg="mod">
          <ac:chgData name="James Clegg" userId="c6df1435-7a36-4b38-be4d-16e68e91152f" providerId="ADAL" clId="{C0F3D337-71EE-4EC1-9265-F349AB82C1AE}" dt="2020-12-03T11:47:54.783" v="4" actId="1076"/>
          <ac:picMkLst>
            <pc:docMk/>
            <pc:sldMk cId="3640664796" sldId="282"/>
            <ac:picMk id="19" creationId="{26F8A270-AC34-4040-B3CC-DCF77C838638}"/>
          </ac:picMkLst>
        </pc:picChg>
        <pc:picChg chg="mod">
          <ac:chgData name="James Clegg" userId="c6df1435-7a36-4b38-be4d-16e68e91152f" providerId="ADAL" clId="{C0F3D337-71EE-4EC1-9265-F349AB82C1AE}" dt="2020-12-03T13:06:32.739" v="52"/>
          <ac:picMkLst>
            <pc:docMk/>
            <pc:sldMk cId="3640664796" sldId="282"/>
            <ac:picMk id="20" creationId="{97024B74-6685-419D-B17E-E987A3A31EAE}"/>
          </ac:picMkLst>
        </pc:picChg>
        <pc:picChg chg="mod">
          <ac:chgData name="James Clegg" userId="c6df1435-7a36-4b38-be4d-16e68e91152f" providerId="ADAL" clId="{C0F3D337-71EE-4EC1-9265-F349AB82C1AE}" dt="2020-12-03T11:47:54.783" v="4" actId="1076"/>
          <ac:picMkLst>
            <pc:docMk/>
            <pc:sldMk cId="3640664796" sldId="282"/>
            <ac:picMk id="21" creationId="{26F8A270-AC34-4040-B3CC-DCF77C838638}"/>
          </ac:picMkLst>
        </pc:picChg>
        <pc:picChg chg="mod">
          <ac:chgData name="James Clegg" userId="c6df1435-7a36-4b38-be4d-16e68e91152f" providerId="ADAL" clId="{C0F3D337-71EE-4EC1-9265-F349AB82C1AE}" dt="2020-12-03T11:47:54.783" v="4" actId="1076"/>
          <ac:picMkLst>
            <pc:docMk/>
            <pc:sldMk cId="3640664796" sldId="282"/>
            <ac:picMk id="26" creationId="{26F8A270-AC34-4040-B3CC-DCF77C838638}"/>
          </ac:picMkLst>
        </pc:picChg>
        <pc:picChg chg="mod">
          <ac:chgData name="James Clegg" userId="c6df1435-7a36-4b38-be4d-16e68e91152f" providerId="ADAL" clId="{C0F3D337-71EE-4EC1-9265-F349AB82C1AE}" dt="2020-12-03T13:06:32.739" v="52"/>
          <ac:picMkLst>
            <pc:docMk/>
            <pc:sldMk cId="3640664796" sldId="282"/>
            <ac:picMk id="29" creationId="{97024B74-6685-419D-B17E-E987A3A31EAE}"/>
          </ac:picMkLst>
        </pc:picChg>
      </pc:sldChg>
      <pc:sldChg chg="modSp">
        <pc:chgData name="James Clegg" userId="c6df1435-7a36-4b38-be4d-16e68e91152f" providerId="ADAL" clId="{C0F3D337-71EE-4EC1-9265-F349AB82C1AE}" dt="2020-12-03T13:09:22.164" v="54" actId="20577"/>
        <pc:sldMkLst>
          <pc:docMk/>
          <pc:sldMk cId="3630803367" sldId="283"/>
        </pc:sldMkLst>
        <pc:spChg chg="mod">
          <ac:chgData name="James Clegg" userId="c6df1435-7a36-4b38-be4d-16e68e91152f" providerId="ADAL" clId="{C0F3D337-71EE-4EC1-9265-F349AB82C1AE}" dt="2020-12-03T13:09:22.164" v="54" actId="20577"/>
          <ac:spMkLst>
            <pc:docMk/>
            <pc:sldMk cId="3630803367" sldId="283"/>
            <ac:spMk id="33" creationId="{00000000-0000-0000-0000-000000000000}"/>
          </ac:spMkLst>
        </pc:spChg>
      </pc:sldChg>
      <pc:sldChg chg="modSp">
        <pc:chgData name="James Clegg" userId="c6df1435-7a36-4b38-be4d-16e68e91152f" providerId="ADAL" clId="{C0F3D337-71EE-4EC1-9265-F349AB82C1AE}" dt="2020-12-03T13:12:33.967" v="61" actId="20577"/>
        <pc:sldMkLst>
          <pc:docMk/>
          <pc:sldMk cId="3656451264" sldId="284"/>
        </pc:sldMkLst>
        <pc:spChg chg="mod">
          <ac:chgData name="James Clegg" userId="c6df1435-7a36-4b38-be4d-16e68e91152f" providerId="ADAL" clId="{C0F3D337-71EE-4EC1-9265-F349AB82C1AE}" dt="2020-12-03T13:11:12.334" v="57" actId="207"/>
          <ac:spMkLst>
            <pc:docMk/>
            <pc:sldMk cId="3656451264" sldId="284"/>
            <ac:spMk id="22" creationId="{00000000-0000-0000-0000-000000000000}"/>
          </ac:spMkLst>
        </pc:spChg>
        <pc:spChg chg="mod">
          <ac:chgData name="James Clegg" userId="c6df1435-7a36-4b38-be4d-16e68e91152f" providerId="ADAL" clId="{C0F3D337-71EE-4EC1-9265-F349AB82C1AE}" dt="2020-12-03T13:12:33.967" v="61" actId="20577"/>
          <ac:spMkLst>
            <pc:docMk/>
            <pc:sldMk cId="3656451264" sldId="284"/>
            <ac:spMk id="23" creationId="{00000000-0000-0000-0000-000000000000}"/>
          </ac:spMkLst>
        </pc:spChg>
        <pc:spChg chg="mod">
          <ac:chgData name="James Clegg" userId="c6df1435-7a36-4b38-be4d-16e68e91152f" providerId="ADAL" clId="{C0F3D337-71EE-4EC1-9265-F349AB82C1AE}" dt="2020-12-03T13:11:30.534" v="58" actId="207"/>
          <ac:spMkLst>
            <pc:docMk/>
            <pc:sldMk cId="3656451264" sldId="284"/>
            <ac:spMk id="25" creationId="{00000000-0000-0000-0000-000000000000}"/>
          </ac:spMkLst>
        </pc:spChg>
      </pc:sldChg>
      <pc:sldChg chg="delSp modSp">
        <pc:chgData name="James Clegg" userId="c6df1435-7a36-4b38-be4d-16e68e91152f" providerId="ADAL" clId="{C0F3D337-71EE-4EC1-9265-F349AB82C1AE}" dt="2020-12-03T11:47:22.735" v="2" actId="1076"/>
        <pc:sldMkLst>
          <pc:docMk/>
          <pc:sldMk cId="2411234555" sldId="296"/>
        </pc:sldMkLst>
        <pc:spChg chg="del">
          <ac:chgData name="James Clegg" userId="c6df1435-7a36-4b38-be4d-16e68e91152f" providerId="ADAL" clId="{C0F3D337-71EE-4EC1-9265-F349AB82C1AE}" dt="2020-12-03T11:47:15.943" v="1" actId="478"/>
          <ac:spMkLst>
            <pc:docMk/>
            <pc:sldMk cId="2411234555" sldId="296"/>
            <ac:spMk id="18" creationId="{00000000-0000-0000-0000-000000000000}"/>
          </ac:spMkLst>
        </pc:spChg>
        <pc:picChg chg="mod">
          <ac:chgData name="James Clegg" userId="c6df1435-7a36-4b38-be4d-16e68e91152f" providerId="ADAL" clId="{C0F3D337-71EE-4EC1-9265-F349AB82C1AE}" dt="2020-12-03T11:47:22.735" v="2" actId="1076"/>
          <ac:picMkLst>
            <pc:docMk/>
            <pc:sldMk cId="2411234555" sldId="296"/>
            <ac:picMk id="4" creationId="{00000000-0000-0000-0000-000000000000}"/>
          </ac:picMkLst>
        </pc:picChg>
        <pc:picChg chg="mod">
          <ac:chgData name="James Clegg" userId="c6df1435-7a36-4b38-be4d-16e68e91152f" providerId="ADAL" clId="{C0F3D337-71EE-4EC1-9265-F349AB82C1AE}" dt="2020-12-03T11:47:22.735" v="2" actId="1076"/>
          <ac:picMkLst>
            <pc:docMk/>
            <pc:sldMk cId="2411234555" sldId="296"/>
            <ac:picMk id="5" creationId="{00000000-0000-0000-0000-000000000000}"/>
          </ac:picMkLst>
        </pc:picChg>
        <pc:picChg chg="mod">
          <ac:chgData name="James Clegg" userId="c6df1435-7a36-4b38-be4d-16e68e91152f" providerId="ADAL" clId="{C0F3D337-71EE-4EC1-9265-F349AB82C1AE}" dt="2020-12-03T11:47:22.735" v="2" actId="1076"/>
          <ac:picMkLst>
            <pc:docMk/>
            <pc:sldMk cId="2411234555" sldId="296"/>
            <ac:picMk id="6" creationId="{00000000-0000-0000-0000-000000000000}"/>
          </ac:picMkLst>
        </pc:picChg>
        <pc:picChg chg="mod">
          <ac:chgData name="James Clegg" userId="c6df1435-7a36-4b38-be4d-16e68e91152f" providerId="ADAL" clId="{C0F3D337-71EE-4EC1-9265-F349AB82C1AE}" dt="2020-12-03T11:47:22.735" v="2" actId="1076"/>
          <ac:picMkLst>
            <pc:docMk/>
            <pc:sldMk cId="2411234555" sldId="296"/>
            <ac:picMk id="7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12/3/2020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12/3/2020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16.png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04BA4F-0784-4D99-9842-0F1FCABC0D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680" y="1196419"/>
            <a:ext cx="7864522" cy="22801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C7E33D0-A7EA-400B-9C5A-06FC8ACC22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1254988" y="4199364"/>
            <a:ext cx="1101850" cy="1047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614F1727-BB9D-4A60-853C-8CD0EBD92A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7521331" y="3482882"/>
            <a:ext cx="1023485" cy="97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FE38276-7FD4-4B4F-AEFC-6B33012E4C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5020999" y="4402493"/>
            <a:ext cx="1064394" cy="101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1CA9EBE2-3945-4EFF-8C1F-5B0A2E567A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3321020" y="2995922"/>
            <a:ext cx="1023485" cy="97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A83C3339-ACFA-4F0B-AD75-819B8903894A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69478" y="2573085"/>
            <a:ext cx="1523466" cy="144881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C93FA396-FEF1-4C83-90F9-FD26EB0B0832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531769" y="3874115"/>
            <a:ext cx="1504929" cy="1431181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DB4E2033-B41A-4575-99C0-3396B65E81F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317610" y="3262035"/>
            <a:ext cx="1372492" cy="130523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5B933242-C6C6-4125-8F5E-3E3D212D1D19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908852" y="3686902"/>
            <a:ext cx="1504929" cy="1431181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2DD63CF6-C13D-4FF0-8894-A8D13AB8C36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587749" y="2407726"/>
            <a:ext cx="1364167" cy="1297316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8F6899A3-0E3B-4FF8-BDB7-314E000999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6311931" y="2891652"/>
            <a:ext cx="1101850" cy="1047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>
            <a:extLst>
              <a:ext uri="{FF2B5EF4-FFF2-40B4-BE49-F238E27FC236}">
                <a16:creationId xmlns:a16="http://schemas.microsoft.com/office/drawing/2014/main" id="{28CABEBA-3682-49A6-B41C-0226F2082C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2153040" y="3415607"/>
            <a:ext cx="1023485" cy="97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81985B2A-BC4B-4AD7-B8D3-B06AA8B137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7898628" y="4537059"/>
            <a:ext cx="1064394" cy="101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2752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3035" y="569226"/>
            <a:ext cx="747045" cy="7470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75554" y="711915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066862" y="1485409"/>
            <a:ext cx="37722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Snowflakes patterns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7024B74-6685-419D-B17E-E987A3A31EA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59" y="2200138"/>
            <a:ext cx="1023677" cy="97351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6F8A270-AC34-4040-B3CC-DCF77C83863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023" y="2237991"/>
            <a:ext cx="944068" cy="89780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6F8A270-AC34-4040-B3CC-DCF77C83863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9678" y="2237991"/>
            <a:ext cx="944068" cy="89780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7024B74-6685-419D-B17E-E987A3A31EA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333" y="2200138"/>
            <a:ext cx="1023677" cy="97351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6F8A270-AC34-4040-B3CC-DCF77C83863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597" y="2237991"/>
            <a:ext cx="944068" cy="89780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6F8A270-AC34-4040-B3CC-DCF77C83863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2252" y="2237991"/>
            <a:ext cx="944068" cy="89780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7024B74-6685-419D-B17E-E987A3A31EA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907" y="2200138"/>
            <a:ext cx="1023677" cy="97351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6F8A270-AC34-4040-B3CC-DCF77C83863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7170" y="2237991"/>
            <a:ext cx="944068" cy="897804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707648" y="3309684"/>
            <a:ext cx="4490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What section repeats?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188725" y="3849584"/>
            <a:ext cx="35285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What comes next?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871086" y="2393195"/>
            <a:ext cx="563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202858" y="4610324"/>
            <a:ext cx="7500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Can you make a pattern? What comes next?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26F8A270-AC34-4040-B3CC-DCF77C83863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463" y="2241999"/>
            <a:ext cx="944068" cy="897804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594629" y="2200138"/>
            <a:ext cx="2593788" cy="973511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ounded Rectangle 26"/>
          <p:cNvSpPr/>
          <p:nvPr/>
        </p:nvSpPr>
        <p:spPr>
          <a:xfrm>
            <a:off x="3317263" y="2182917"/>
            <a:ext cx="2593788" cy="973511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ounded Rectangle 27"/>
          <p:cNvSpPr/>
          <p:nvPr/>
        </p:nvSpPr>
        <p:spPr>
          <a:xfrm>
            <a:off x="6047821" y="2168781"/>
            <a:ext cx="2593788" cy="973511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97024B74-6685-419D-B17E-E987A3A31EA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223" y="2176547"/>
            <a:ext cx="1023677" cy="97351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066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2" grpId="0"/>
      <p:bldP spid="23" grpId="0"/>
      <p:bldP spid="24" grpId="0"/>
      <p:bldP spid="24" grpId="1"/>
      <p:bldP spid="25" grpId="0"/>
      <p:bldP spid="7" grpId="0" animBg="1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3035" y="569226"/>
            <a:ext cx="747045" cy="7470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75554" y="711915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33663" y="1359154"/>
            <a:ext cx="73024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Snowflakes are falling. </a:t>
            </a:r>
          </a:p>
          <a:p>
            <a:pPr algn="ctr"/>
            <a:r>
              <a:rPr lang="en-GB" sz="2800" dirty="0">
                <a:latin typeface="Comic Sans MS" panose="030F0702030302020204" pitchFamily="66" charset="0"/>
              </a:rPr>
              <a:t>More than 10 fell, but fewer than 20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97721" y="3131692"/>
            <a:ext cx="7530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much is 1 more?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29504" y="4677350"/>
            <a:ext cx="7530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much is 1 less?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96" y="2174661"/>
            <a:ext cx="2286461" cy="217441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0583" y="2623389"/>
            <a:ext cx="1575699" cy="149848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48" y="1282212"/>
            <a:ext cx="1063843" cy="101171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7261" y="2892591"/>
            <a:ext cx="1063843" cy="101171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7646" y="2243894"/>
            <a:ext cx="1063843" cy="101171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6755" y="2533583"/>
            <a:ext cx="1063843" cy="101171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638" y="3192699"/>
            <a:ext cx="1063843" cy="101171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606" y="2156499"/>
            <a:ext cx="1063843" cy="101171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065" y="1162951"/>
            <a:ext cx="1063843" cy="101171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891" y="2878738"/>
            <a:ext cx="1063843" cy="101171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829" y="928017"/>
            <a:ext cx="1063843" cy="101171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9986" y="2615539"/>
            <a:ext cx="1063843" cy="101171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386" y="1395479"/>
            <a:ext cx="1063843" cy="1011710"/>
          </a:xfrm>
          <a:prstGeom prst="rect">
            <a:avLst/>
          </a:prstGeom>
        </p:spPr>
      </p:pic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5024680"/>
              </p:ext>
            </p:extLst>
          </p:nvPr>
        </p:nvGraphicFramePr>
        <p:xfrm>
          <a:off x="1198369" y="3794665"/>
          <a:ext cx="7672379" cy="7714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7489">
                  <a:extLst>
                    <a:ext uri="{9D8B030D-6E8A-4147-A177-3AD203B41FA5}">
                      <a16:colId xmlns:a16="http://schemas.microsoft.com/office/drawing/2014/main" val="3278688019"/>
                    </a:ext>
                  </a:extLst>
                </a:gridCol>
                <a:gridCol w="697489">
                  <a:extLst>
                    <a:ext uri="{9D8B030D-6E8A-4147-A177-3AD203B41FA5}">
                      <a16:colId xmlns:a16="http://schemas.microsoft.com/office/drawing/2014/main" val="158159094"/>
                    </a:ext>
                  </a:extLst>
                </a:gridCol>
                <a:gridCol w="697489">
                  <a:extLst>
                    <a:ext uri="{9D8B030D-6E8A-4147-A177-3AD203B41FA5}">
                      <a16:colId xmlns:a16="http://schemas.microsoft.com/office/drawing/2014/main" val="3110088367"/>
                    </a:ext>
                  </a:extLst>
                </a:gridCol>
                <a:gridCol w="697489">
                  <a:extLst>
                    <a:ext uri="{9D8B030D-6E8A-4147-A177-3AD203B41FA5}">
                      <a16:colId xmlns:a16="http://schemas.microsoft.com/office/drawing/2014/main" val="1611876754"/>
                    </a:ext>
                  </a:extLst>
                </a:gridCol>
                <a:gridCol w="697489">
                  <a:extLst>
                    <a:ext uri="{9D8B030D-6E8A-4147-A177-3AD203B41FA5}">
                      <a16:colId xmlns:a16="http://schemas.microsoft.com/office/drawing/2014/main" val="115614646"/>
                    </a:ext>
                  </a:extLst>
                </a:gridCol>
                <a:gridCol w="697489">
                  <a:extLst>
                    <a:ext uri="{9D8B030D-6E8A-4147-A177-3AD203B41FA5}">
                      <a16:colId xmlns:a16="http://schemas.microsoft.com/office/drawing/2014/main" val="1741552398"/>
                    </a:ext>
                  </a:extLst>
                </a:gridCol>
                <a:gridCol w="697489">
                  <a:extLst>
                    <a:ext uri="{9D8B030D-6E8A-4147-A177-3AD203B41FA5}">
                      <a16:colId xmlns:a16="http://schemas.microsoft.com/office/drawing/2014/main" val="2851271185"/>
                    </a:ext>
                  </a:extLst>
                </a:gridCol>
                <a:gridCol w="697489">
                  <a:extLst>
                    <a:ext uri="{9D8B030D-6E8A-4147-A177-3AD203B41FA5}">
                      <a16:colId xmlns:a16="http://schemas.microsoft.com/office/drawing/2014/main" val="340256961"/>
                    </a:ext>
                  </a:extLst>
                </a:gridCol>
                <a:gridCol w="697489">
                  <a:extLst>
                    <a:ext uri="{9D8B030D-6E8A-4147-A177-3AD203B41FA5}">
                      <a16:colId xmlns:a16="http://schemas.microsoft.com/office/drawing/2014/main" val="2620462398"/>
                    </a:ext>
                  </a:extLst>
                </a:gridCol>
                <a:gridCol w="697489">
                  <a:extLst>
                    <a:ext uri="{9D8B030D-6E8A-4147-A177-3AD203B41FA5}">
                      <a16:colId xmlns:a16="http://schemas.microsoft.com/office/drawing/2014/main" val="2073638296"/>
                    </a:ext>
                  </a:extLst>
                </a:gridCol>
                <a:gridCol w="697489">
                  <a:extLst>
                    <a:ext uri="{9D8B030D-6E8A-4147-A177-3AD203B41FA5}">
                      <a16:colId xmlns:a16="http://schemas.microsoft.com/office/drawing/2014/main" val="521371195"/>
                    </a:ext>
                  </a:extLst>
                </a:gridCol>
              </a:tblGrid>
              <a:tr h="771434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latin typeface="Comic Sans MS" panose="030F0702030302020204" pitchFamily="66" charset="0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17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18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19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latin typeface="Comic Sans MS" panose="030F0702030302020204" pitchFamily="66" charset="0"/>
                        </a:rPr>
                        <a:t>20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13234523"/>
                  </a:ext>
                </a:extLst>
              </a:tr>
            </a:tbl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1130053" y="2381592"/>
            <a:ext cx="73024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</a:t>
            </a:r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might</a:t>
            </a:r>
            <a:r>
              <a:rPr lang="en-GB" sz="2800" dirty="0">
                <a:latin typeface="Comic Sans MS" panose="030F0702030302020204" pitchFamily="66" charset="0"/>
              </a:rPr>
              <a:t> have fallen?</a:t>
            </a:r>
          </a:p>
        </p:txBody>
      </p:sp>
      <p:sp>
        <p:nvSpPr>
          <p:cNvPr id="8" name="Oval 7"/>
          <p:cNvSpPr/>
          <p:nvPr/>
        </p:nvSpPr>
        <p:spPr>
          <a:xfrm>
            <a:off x="4763729" y="3872483"/>
            <a:ext cx="575187" cy="582863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0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85185E-6 L -0.05 0.89421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" y="44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41E-7 -3.7037E-7 L 0.05769 0.57361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5" y="28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30769E-6 4.07407E-6 L 0.00465 0.6287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" y="3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69231E-7 4.44444E-6 L 0.05753 0.63865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9" y="31921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7692E-6 -3.7037E-7 L -0.05144 0.52963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0" y="26481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0.00231 L -0.01266 0.67639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1" y="33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5128E-6 2.96296E-6 L 0.00064 0.83842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" y="4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21 -0.03218 L 0.0125 0.82662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" y="42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0256E-6 -2.59259E-6 L -0.08461 0.61806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31" y="30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2564E-6 -3.33333E-6 L -0.04359 0.79815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9" y="39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8974E-6 2.22222E-6 L 0.04711 0.54352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3" y="27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3" presetClass="path" presetSubtype="0" accel="50000" decel="5000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0256E-6 4.07407E-6 L 0.06923 0.00069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2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path" presetSubtype="0" accel="50000" decel="50000" fill="remove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0256E-6 4.07407E-6 L -0.07372 0.00254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86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33" grpId="0"/>
      <p:bldP spid="8" grpId="0" animBg="1"/>
      <p:bldP spid="8" grpId="1" animBg="1"/>
      <p:bldP spid="8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85639" y="666686"/>
            <a:ext cx="37722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Snowflakes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3035" y="569226"/>
            <a:ext cx="747045" cy="7470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75554" y="711915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46" b="98075" l="3815" r="953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85164" y="1423648"/>
            <a:ext cx="1540402" cy="34879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</p:pic>
      <p:sp>
        <p:nvSpPr>
          <p:cNvPr id="14" name="TextBox 13"/>
          <p:cNvSpPr txBox="1"/>
          <p:nvPr/>
        </p:nvSpPr>
        <p:spPr>
          <a:xfrm>
            <a:off x="1194620" y="1365547"/>
            <a:ext cx="75305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Can you show 15 using words, </a:t>
            </a:r>
          </a:p>
          <a:p>
            <a:pPr algn="ctr"/>
            <a:r>
              <a:rPr lang="en-GB" sz="2800" dirty="0">
                <a:latin typeface="Comic Sans MS" panose="030F0702030302020204" pitchFamily="66" charset="0"/>
              </a:rPr>
              <a:t>ten frames, pictures?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BB8D06E-E118-4081-B534-42C7247510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540" y="2592899"/>
            <a:ext cx="586882" cy="55812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46" b="98075" l="3815" r="953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33677" y="1419336"/>
            <a:ext cx="1540402" cy="34879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BB8D06E-E118-4081-B534-42C7247510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1870" y="2592899"/>
            <a:ext cx="586882" cy="55812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BB8D06E-E118-4081-B534-42C7247510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7200" y="2592899"/>
            <a:ext cx="586882" cy="55812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BB8D06E-E118-4081-B534-42C7247510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530" y="2592899"/>
            <a:ext cx="586882" cy="55812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BB8D06E-E118-4081-B534-42C7247510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860" y="2592899"/>
            <a:ext cx="586882" cy="55812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BB8D06E-E118-4081-B534-42C7247510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723" y="3210365"/>
            <a:ext cx="586882" cy="55812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BB8D06E-E118-4081-B534-42C7247510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357" y="3210365"/>
            <a:ext cx="586882" cy="55812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BB8D06E-E118-4081-B534-42C7247510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7200" y="3210365"/>
            <a:ext cx="586882" cy="55812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BB8D06E-E118-4081-B534-42C7247510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539" y="3210365"/>
            <a:ext cx="586882" cy="55812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BB8D06E-E118-4081-B534-42C7247510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382" y="3210365"/>
            <a:ext cx="586882" cy="55812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BB8D06E-E118-4081-B534-42C7247510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454" y="2563620"/>
            <a:ext cx="586882" cy="55812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1BB8D06E-E118-4081-B534-42C7247510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088" y="2563620"/>
            <a:ext cx="586882" cy="55812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1BB8D06E-E118-4081-B534-42C7247510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5931" y="2563620"/>
            <a:ext cx="586882" cy="55812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BB8D06E-E118-4081-B534-42C7247510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7270" y="2563620"/>
            <a:ext cx="586882" cy="55812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1BB8D06E-E118-4081-B534-42C7247510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113" y="2563620"/>
            <a:ext cx="586882" cy="558122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3549832" y="4128989"/>
            <a:ext cx="2522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fifteen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345122" y="4746455"/>
            <a:ext cx="50255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15 is 1 ten and 5 ones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73" y="471487"/>
            <a:ext cx="1403385" cy="13346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30803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3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3035" y="569226"/>
            <a:ext cx="747045" cy="7470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75554" y="711915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89713" y="1487652"/>
            <a:ext cx="67508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Snowflakes are all different.</a:t>
            </a:r>
          </a:p>
          <a:p>
            <a:r>
              <a:rPr lang="en-GB" sz="3200" dirty="0">
                <a:latin typeface="Comic Sans MS" panose="030F0702030302020204" pitchFamily="66" charset="0"/>
              </a:rPr>
              <a:t>What shapes do you see?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1A241B5-C97F-442A-B83D-87F0CABF7C6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842" y="716289"/>
            <a:ext cx="1323706" cy="125883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AFFDA14-5D7D-4E0C-A894-34E58E6F19E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71" y="1763439"/>
            <a:ext cx="4423081" cy="4206330"/>
          </a:xfrm>
          <a:prstGeom prst="rect">
            <a:avLst/>
          </a:prstGeom>
          <a:ln>
            <a:noFill/>
          </a:ln>
        </p:spPr>
      </p:pic>
      <p:sp>
        <p:nvSpPr>
          <p:cNvPr id="7" name="Isosceles Triangle 6"/>
          <p:cNvSpPr/>
          <p:nvPr/>
        </p:nvSpPr>
        <p:spPr>
          <a:xfrm>
            <a:off x="2759453" y="2872845"/>
            <a:ext cx="249361" cy="30971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ight Triangle 7"/>
          <p:cNvSpPr/>
          <p:nvPr/>
        </p:nvSpPr>
        <p:spPr>
          <a:xfrm>
            <a:off x="2015507" y="4088941"/>
            <a:ext cx="288585" cy="344018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>
            <a:off x="2979841" y="3608216"/>
            <a:ext cx="315478" cy="3049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2500307" y="3623158"/>
            <a:ext cx="315478" cy="3049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Isosceles Triangle 16"/>
          <p:cNvSpPr/>
          <p:nvPr/>
        </p:nvSpPr>
        <p:spPr>
          <a:xfrm>
            <a:off x="2759452" y="4516263"/>
            <a:ext cx="249361" cy="30971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ight Triangle 17"/>
          <p:cNvSpPr/>
          <p:nvPr/>
        </p:nvSpPr>
        <p:spPr>
          <a:xfrm>
            <a:off x="3535154" y="3241646"/>
            <a:ext cx="288585" cy="344018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/>
          <p:cNvSpPr/>
          <p:nvPr/>
        </p:nvSpPr>
        <p:spPr>
          <a:xfrm rot="1875055">
            <a:off x="1797313" y="3390299"/>
            <a:ext cx="717609" cy="144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/>
        </p:nvSpPr>
        <p:spPr>
          <a:xfrm>
            <a:off x="2704363" y="4050955"/>
            <a:ext cx="315478" cy="3049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 rot="1875055">
            <a:off x="3176351" y="4140716"/>
            <a:ext cx="717609" cy="144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/>
          <p:cNvSpPr txBox="1"/>
          <p:nvPr/>
        </p:nvSpPr>
        <p:spPr>
          <a:xfrm>
            <a:off x="4453156" y="2876101"/>
            <a:ext cx="48175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I see ____ triangles.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453155" y="3540814"/>
            <a:ext cx="48175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I see ____ rectangles.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470127" y="4254145"/>
            <a:ext cx="48175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I see ____ circles.</a:t>
            </a:r>
          </a:p>
        </p:txBody>
      </p:sp>
      <p:sp>
        <p:nvSpPr>
          <p:cNvPr id="6" name="Rectangle 5"/>
          <p:cNvSpPr/>
          <p:nvPr/>
        </p:nvSpPr>
        <p:spPr>
          <a:xfrm>
            <a:off x="5810184" y="2830908"/>
            <a:ext cx="7368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4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816238" y="3495621"/>
            <a:ext cx="7368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810184" y="4207753"/>
            <a:ext cx="7368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6156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  <p:bldP spid="23" grpId="0"/>
      <p:bldP spid="24" grpId="0"/>
      <p:bldP spid="6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218354" y="711469"/>
            <a:ext cx="5366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Snowflakes are fun to make!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779" y="1096868"/>
            <a:ext cx="2457450" cy="23431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8695" y="1187356"/>
            <a:ext cx="2209800" cy="22193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2138" y="1203749"/>
            <a:ext cx="2219325" cy="216217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660850" y="3387374"/>
            <a:ext cx="1033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166941" y="3387374"/>
            <a:ext cx="1033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870261" y="3387374"/>
            <a:ext cx="1033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221396" y="3915001"/>
            <a:ext cx="745236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1 - Begin with a square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2 - Fold it in half to make a triangle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3 – Fold it again to make a smaller triangle </a:t>
            </a:r>
          </a:p>
        </p:txBody>
      </p:sp>
      <p:sp>
        <p:nvSpPr>
          <p:cNvPr id="21" name="Right Triangle 20"/>
          <p:cNvSpPr/>
          <p:nvPr/>
        </p:nvSpPr>
        <p:spPr>
          <a:xfrm rot="16200000">
            <a:off x="3754446" y="1342103"/>
            <a:ext cx="1858296" cy="1887794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ight Triangle 21"/>
          <p:cNvSpPr/>
          <p:nvPr/>
        </p:nvSpPr>
        <p:spPr>
          <a:xfrm rot="18909528">
            <a:off x="6581489" y="638393"/>
            <a:ext cx="1409287" cy="1328204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0224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 uiExpand="1" build="allAtOnce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Isosceles Triangle 24"/>
          <p:cNvSpPr/>
          <p:nvPr/>
        </p:nvSpPr>
        <p:spPr>
          <a:xfrm>
            <a:off x="4617072" y="987031"/>
            <a:ext cx="979684" cy="1504001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8513" y="694324"/>
            <a:ext cx="3474126" cy="203710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2029" y="720022"/>
            <a:ext cx="1533525" cy="263842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968297" y="3180694"/>
            <a:ext cx="1033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592137" y="3183330"/>
            <a:ext cx="1033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99323" y="3180693"/>
            <a:ext cx="1033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6</a:t>
            </a:r>
          </a:p>
        </p:txBody>
      </p:sp>
      <p:sp>
        <p:nvSpPr>
          <p:cNvPr id="22" name="Isosceles Triangle 21"/>
          <p:cNvSpPr/>
          <p:nvPr/>
        </p:nvSpPr>
        <p:spPr>
          <a:xfrm>
            <a:off x="2296963" y="1042179"/>
            <a:ext cx="979684" cy="1504001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21942" y="1368373"/>
            <a:ext cx="1219200" cy="72390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6791768" y="1852359"/>
            <a:ext cx="209207" cy="1863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6413698" y="1730323"/>
            <a:ext cx="247926" cy="1277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Isosceles Triangle 19"/>
          <p:cNvSpPr/>
          <p:nvPr/>
        </p:nvSpPr>
        <p:spPr>
          <a:xfrm>
            <a:off x="6661624" y="1274385"/>
            <a:ext cx="180591" cy="31007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Box 22"/>
          <p:cNvSpPr txBox="1"/>
          <p:nvPr/>
        </p:nvSpPr>
        <p:spPr>
          <a:xfrm>
            <a:off x="1221396" y="3915001"/>
            <a:ext cx="745236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4 - Fold as shown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5 - Cut off the bottom triangles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6 – Cut out some shapes and unfold!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5844" y="2193864"/>
            <a:ext cx="1219200" cy="7239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56451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7407E-6 L 0.23093 -0.0039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38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7179E-6 4.44444E-6 L 0.1569 -0.00325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7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17" grpId="0"/>
      <p:bldP spid="18" grpId="0"/>
      <p:bldP spid="19" grpId="0"/>
      <p:bldP spid="22" grpId="0" animBg="1"/>
      <p:bldP spid="22" grpId="1" animBg="1"/>
      <p:bldP spid="7" grpId="0" animBg="1"/>
      <p:bldP spid="21" grpId="0" animBg="1"/>
      <p:bldP spid="20" grpId="0" animBg="1"/>
      <p:bldP spid="23" grpId="0" uiExpand="1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4.5|1.3|0.8|1.1|0.7|0.8|0.9|0.9|0.7|4.4|12.6|6.2|3.2|5.7|1.3|5.4|6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11.4|5.2|11|4.5|3.5|4.5|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10.3|19.5|5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11.6|2.3|1.5|11.8|4.4|4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5|0.8|1.3|7.1|1.4|0.7|4.4|3.9|1.1|0.7|3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0.7|5.2|3.4|3.1|0.9|1.9|1.4|3.9|3.1|0.8|1.2|0.7|3.1|2.8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9" ma:contentTypeDescription="Create a new document." ma:contentTypeScope="" ma:versionID="b2c766a94e95002ac4288712d4fa69c8">
  <xsd:schema xmlns:xsd="http://www.w3.org/2001/XMLSchema" xmlns:xs="http://www.w3.org/2001/XMLSchema" xmlns:p="http://schemas.microsoft.com/office/2006/metadata/properties" xmlns:ns3="522d4c35-b548-4432-90ae-af4376e1c4b4" targetNamespace="http://schemas.microsoft.com/office/2006/metadata/properties" ma:root="true" ma:fieldsID="7178f4fb24cd49e559b70803ab372ab1" ns3:_="">
    <xsd:import namespace="522d4c35-b548-4432-90ae-af4376e1c4b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DE50DCF-37B0-40E0-8911-A7B4E0A7F4F9}">
  <ds:schemaRefs>
    <ds:schemaRef ds:uri="http://www.w3.org/XML/1998/namespace"/>
    <ds:schemaRef ds:uri="http://purl.org/dc/terms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522d4c35-b548-4432-90ae-af4376e1c4b4"/>
    <ds:schemaRef ds:uri="http://purl.org/dc/elements/1.1/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B0504AA-4A03-46DD-BC11-0497661035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11852</TotalTime>
  <Words>184</Words>
  <Application>Microsoft Office PowerPoint</Application>
  <PresentationFormat>A4 Paper (210x297 mm)</PresentationFormat>
  <Paragraphs>51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Bariol Bold</vt:lpstr>
      <vt:lpstr>Calibri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155</cp:revision>
  <dcterms:created xsi:type="dcterms:W3CDTF">2019-10-15T10:24:11Z</dcterms:created>
  <dcterms:modified xsi:type="dcterms:W3CDTF">2020-12-03T15:32:08Z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