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  <p:sldMasterId id="2147483664" r:id="rId5"/>
  </p:sldMasterIdLst>
  <p:notesMasterIdLst>
    <p:notesMasterId r:id="rId14"/>
  </p:notesMasterIdLst>
  <p:handoutMasterIdLst>
    <p:handoutMasterId r:id="rId15"/>
  </p:handoutMasterIdLst>
  <p:sldIdLst>
    <p:sldId id="263" r:id="rId6"/>
    <p:sldId id="267" r:id="rId7"/>
    <p:sldId id="269" r:id="rId8"/>
    <p:sldId id="270" r:id="rId9"/>
    <p:sldId id="271" r:id="rId10"/>
    <p:sldId id="268" r:id="rId11"/>
    <p:sldId id="272" r:id="rId12"/>
    <p:sldId id="266" r:id="rId1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13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61D9CBA8-B06E-488C-9C46-FB3EE9CD8A97}"/>
    <pc:docChg chg="custSel modSld">
      <pc:chgData name="James Clegg" userId="c6df1435-7a36-4b38-be4d-16e68e91152f" providerId="ADAL" clId="{61D9CBA8-B06E-488C-9C46-FB3EE9CD8A97}" dt="2021-06-25T11:11:53.008" v="7"/>
      <pc:docMkLst>
        <pc:docMk/>
      </pc:docMkLst>
      <pc:sldChg chg="modTransition">
        <pc:chgData name="James Clegg" userId="c6df1435-7a36-4b38-be4d-16e68e91152f" providerId="ADAL" clId="{61D9CBA8-B06E-488C-9C46-FB3EE9CD8A97}" dt="2021-06-25T11:11:53.008" v="7"/>
        <pc:sldMkLst>
          <pc:docMk/>
          <pc:sldMk cId="1115414497" sldId="263"/>
        </pc:sldMkLst>
      </pc:sldChg>
      <pc:sldChg chg="delSp modTransition delAnim">
        <pc:chgData name="James Clegg" userId="c6df1435-7a36-4b38-be4d-16e68e91152f" providerId="ADAL" clId="{61D9CBA8-B06E-488C-9C46-FB3EE9CD8A97}" dt="2021-06-25T11:11:53.008" v="7"/>
        <pc:sldMkLst>
          <pc:docMk/>
          <pc:sldMk cId="4229178441" sldId="266"/>
        </pc:sldMkLst>
        <pc:picChg chg="del">
          <ac:chgData name="James Clegg" userId="c6df1435-7a36-4b38-be4d-16e68e91152f" providerId="ADAL" clId="{61D9CBA8-B06E-488C-9C46-FB3EE9CD8A97}" dt="2021-06-25T11:11:39.092" v="6" actId="478"/>
          <ac:picMkLst>
            <pc:docMk/>
            <pc:sldMk cId="4229178441" sldId="26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1D9CBA8-B06E-488C-9C46-FB3EE9CD8A97}" dt="2021-06-25T11:11:53.008" v="7"/>
        <pc:sldMkLst>
          <pc:docMk/>
          <pc:sldMk cId="3916166875" sldId="267"/>
        </pc:sldMkLst>
        <pc:picChg chg="del">
          <ac:chgData name="James Clegg" userId="c6df1435-7a36-4b38-be4d-16e68e91152f" providerId="ADAL" clId="{61D9CBA8-B06E-488C-9C46-FB3EE9CD8A97}" dt="2021-06-25T11:11:30.785" v="0" actId="478"/>
          <ac:picMkLst>
            <pc:docMk/>
            <pc:sldMk cId="3916166875" sldId="267"/>
            <ac:picMk id="1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1D9CBA8-B06E-488C-9C46-FB3EE9CD8A97}" dt="2021-06-25T11:11:53.008" v="7"/>
        <pc:sldMkLst>
          <pc:docMk/>
          <pc:sldMk cId="965450215" sldId="268"/>
        </pc:sldMkLst>
        <pc:picChg chg="del">
          <ac:chgData name="James Clegg" userId="c6df1435-7a36-4b38-be4d-16e68e91152f" providerId="ADAL" clId="{61D9CBA8-B06E-488C-9C46-FB3EE9CD8A97}" dt="2021-06-25T11:11:36.424" v="4" actId="478"/>
          <ac:picMkLst>
            <pc:docMk/>
            <pc:sldMk cId="965450215" sldId="268"/>
            <ac:picMk id="4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1D9CBA8-B06E-488C-9C46-FB3EE9CD8A97}" dt="2021-06-25T11:11:53.008" v="7"/>
        <pc:sldMkLst>
          <pc:docMk/>
          <pc:sldMk cId="2650261010" sldId="269"/>
        </pc:sldMkLst>
        <pc:picChg chg="del">
          <ac:chgData name="James Clegg" userId="c6df1435-7a36-4b38-be4d-16e68e91152f" providerId="ADAL" clId="{61D9CBA8-B06E-488C-9C46-FB3EE9CD8A97}" dt="2021-06-25T11:11:31.959" v="1" actId="478"/>
          <ac:picMkLst>
            <pc:docMk/>
            <pc:sldMk cId="2650261010" sldId="269"/>
            <ac:picMk id="3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1D9CBA8-B06E-488C-9C46-FB3EE9CD8A97}" dt="2021-06-25T11:11:53.008" v="7"/>
        <pc:sldMkLst>
          <pc:docMk/>
          <pc:sldMk cId="532807737" sldId="270"/>
        </pc:sldMkLst>
        <pc:picChg chg="del">
          <ac:chgData name="James Clegg" userId="c6df1435-7a36-4b38-be4d-16e68e91152f" providerId="ADAL" clId="{61D9CBA8-B06E-488C-9C46-FB3EE9CD8A97}" dt="2021-06-25T11:11:33.580" v="2" actId="478"/>
          <ac:picMkLst>
            <pc:docMk/>
            <pc:sldMk cId="532807737" sldId="270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1D9CBA8-B06E-488C-9C46-FB3EE9CD8A97}" dt="2021-06-25T11:11:53.008" v="7"/>
        <pc:sldMkLst>
          <pc:docMk/>
          <pc:sldMk cId="1640196443" sldId="271"/>
        </pc:sldMkLst>
        <pc:picChg chg="del">
          <ac:chgData name="James Clegg" userId="c6df1435-7a36-4b38-be4d-16e68e91152f" providerId="ADAL" clId="{61D9CBA8-B06E-488C-9C46-FB3EE9CD8A97}" dt="2021-06-25T11:11:35.056" v="3" actId="478"/>
          <ac:picMkLst>
            <pc:docMk/>
            <pc:sldMk cId="1640196443" sldId="271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1D9CBA8-B06E-488C-9C46-FB3EE9CD8A97}" dt="2021-06-25T11:11:53.008" v="7"/>
        <pc:sldMkLst>
          <pc:docMk/>
          <pc:sldMk cId="596156473" sldId="272"/>
        </pc:sldMkLst>
        <pc:picChg chg="del">
          <ac:chgData name="James Clegg" userId="c6df1435-7a36-4b38-be4d-16e68e91152f" providerId="ADAL" clId="{61D9CBA8-B06E-488C-9C46-FB3EE9CD8A97}" dt="2021-06-25T11:11:37.782" v="5" actId="478"/>
          <ac:picMkLst>
            <pc:docMk/>
            <pc:sldMk cId="596156473" sldId="272"/>
            <ac:picMk id="2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6561FC-0759-45FC-8201-38734061B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1" y="0"/>
            <a:ext cx="9900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07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55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368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8503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0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0.png"/><Relationship Id="rId9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microsoft.com/office/2007/relationships/hdphoto" Target="../media/hdphoto1.wdp"/><Relationship Id="rId5" Type="http://schemas.openxmlformats.org/officeDocument/2006/relationships/image" Target="../media/image22.png"/><Relationship Id="rId10" Type="http://schemas.openxmlformats.org/officeDocument/2006/relationships/image" Target="../media/image160.png"/><Relationship Id="rId4" Type="http://schemas.openxmlformats.org/officeDocument/2006/relationships/image" Target="../media/image9.png"/><Relationship Id="rId9" Type="http://schemas.openxmlformats.org/officeDocument/2006/relationships/image" Target="../media/image1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6A87BF-F696-483A-AD81-D9F287EEEC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6295" y="1243663"/>
            <a:ext cx="2124075" cy="25622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5847A5-985B-45FD-A60C-C20C9C51DD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7744" y="3371265"/>
            <a:ext cx="2124075" cy="25622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DBF0C4C-0111-4D06-8EE3-1F0CD49BD4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211" y="2501608"/>
            <a:ext cx="2124075" cy="26193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7343F01-5183-46CE-B582-7ACA8CB096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78748" y="3286187"/>
            <a:ext cx="2124075" cy="233362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6F8779F-4636-41B5-AF19-A7ACC9CEF3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964115">
            <a:off x="6144855" y="3943772"/>
            <a:ext cx="1482492" cy="13802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B445347-D142-4322-BE53-EB32CF1B024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39929">
            <a:off x="2983824" y="4077147"/>
            <a:ext cx="1401933" cy="130524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1E0F3BB-0D7B-41C3-A1FB-8A1F2E4BD35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6201" y="3033779"/>
            <a:ext cx="2124076" cy="197758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B76F72F-69A2-4361-A9D9-5B4603CF72C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67185" y="435357"/>
            <a:ext cx="1711949" cy="187727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3F5A34D-6C8F-4BF5-B879-E5DD1326919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70716" y="1932577"/>
            <a:ext cx="950732" cy="104254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37F28CE-0AB0-4130-A708-0D05E224AF2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44857" y="1784112"/>
            <a:ext cx="6041660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14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69468" y="782436"/>
            <a:ext cx="4282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First, then, now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0723" y="2329518"/>
            <a:ext cx="2770585" cy="25795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2755" y="2329518"/>
            <a:ext cx="2770585" cy="25795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41CD414-3415-4131-9216-212B038A27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8368" y="2509164"/>
            <a:ext cx="2770585" cy="2579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23387" y="1519922"/>
            <a:ext cx="6757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Put these pictures in order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80985" y="4599252"/>
            <a:ext cx="68293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First        Then          Now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616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3.7037E-6 L -0.46666 0.026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38" y="-27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2051E-6 4.81481E-6 L 0.47916 0.0006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58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20886" y="823268"/>
            <a:ext cx="6638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Ice cream!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7859" y="1216317"/>
            <a:ext cx="2770585" cy="25795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7605" y="1263782"/>
            <a:ext cx="2770585" cy="257951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193797" y="3386092"/>
            <a:ext cx="28646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Regular ice cream costs £1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692155" y="3447790"/>
            <a:ext cx="28646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You need 20 p more for the sprinkles!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925" y="4262054"/>
            <a:ext cx="1530972" cy="13489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50261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406" y="1301524"/>
            <a:ext cx="2770585" cy="257951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66" y="4301430"/>
            <a:ext cx="1399809" cy="128723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327" y="4252485"/>
            <a:ext cx="1399809" cy="13851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188" y="4281852"/>
            <a:ext cx="1331287" cy="132639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527" y="4245144"/>
            <a:ext cx="1571114" cy="139980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693" y="4245144"/>
            <a:ext cx="1399809" cy="139980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554" y="4171987"/>
            <a:ext cx="1550955" cy="1546123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756712" y="662114"/>
            <a:ext cx="7037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ways can you make 20 p?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61790" y="1457667"/>
            <a:ext cx="3287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1 coin -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69667" y="2491432"/>
            <a:ext cx="3287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2 coins -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69666" y="3533375"/>
            <a:ext cx="3287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4 coins -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553" y="2154116"/>
            <a:ext cx="1423240" cy="126805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603" y="2159117"/>
            <a:ext cx="1423240" cy="126805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971" y="3176008"/>
            <a:ext cx="1331287" cy="1326392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838" y="3176008"/>
            <a:ext cx="1331287" cy="132639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857" y="3176008"/>
            <a:ext cx="1331287" cy="132639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534" y="1006336"/>
            <a:ext cx="1399809" cy="139980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604" y="3185225"/>
            <a:ext cx="1331287" cy="132639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32807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20886" y="823268"/>
            <a:ext cx="66382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Ice cream!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446" y="304078"/>
            <a:ext cx="2770585" cy="257951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66" y="4218301"/>
            <a:ext cx="1399809" cy="128723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327" y="4169356"/>
            <a:ext cx="1399809" cy="13851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188" y="4198723"/>
            <a:ext cx="1331287" cy="132639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527" y="4162015"/>
            <a:ext cx="1571114" cy="1399809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693" y="4162015"/>
            <a:ext cx="1399809" cy="1399809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554" y="4088858"/>
            <a:ext cx="1550955" cy="1546123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169667" y="1562271"/>
            <a:ext cx="7037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ways can you make 20 p?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8001" y="3171355"/>
            <a:ext cx="4021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20 coins -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9100" y="2239719"/>
            <a:ext cx="4021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10 coins -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8957" y="2149569"/>
            <a:ext cx="1032617" cy="102178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708" y="2149569"/>
            <a:ext cx="1032617" cy="102178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459" y="2149569"/>
            <a:ext cx="1032617" cy="102178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210" y="2149569"/>
            <a:ext cx="1032617" cy="1021786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961" y="2149569"/>
            <a:ext cx="1032617" cy="1021786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7712" y="2149569"/>
            <a:ext cx="1032617" cy="102178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463" y="2149569"/>
            <a:ext cx="1032617" cy="102178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214" y="2149569"/>
            <a:ext cx="1032617" cy="1021786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965" y="2149569"/>
            <a:ext cx="1032617" cy="1021786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714" y="2149569"/>
            <a:ext cx="1032617" cy="1021786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707" y="3048486"/>
            <a:ext cx="1191502" cy="1095682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799" y="3048486"/>
            <a:ext cx="1191502" cy="109568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891" y="3048486"/>
            <a:ext cx="1191502" cy="1095682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983" y="3048486"/>
            <a:ext cx="1191502" cy="109568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075" y="3048486"/>
            <a:ext cx="1191502" cy="109568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167" y="3048486"/>
            <a:ext cx="1191502" cy="1095682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259" y="3048486"/>
            <a:ext cx="1191502" cy="1095682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351" y="3048486"/>
            <a:ext cx="1191502" cy="1095682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443" y="3048486"/>
            <a:ext cx="1191502" cy="1095682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535" y="3048486"/>
            <a:ext cx="1191502" cy="1095682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627" y="3048486"/>
            <a:ext cx="1191502" cy="1095682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719" y="3048486"/>
            <a:ext cx="1191502" cy="1095682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811" y="3048486"/>
            <a:ext cx="1191502" cy="109568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903" y="3048486"/>
            <a:ext cx="1191502" cy="109568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8995" y="3048486"/>
            <a:ext cx="1191502" cy="1095682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087" y="3048486"/>
            <a:ext cx="1191502" cy="1095682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1179" y="3048486"/>
            <a:ext cx="1191502" cy="1095682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271" y="3048486"/>
            <a:ext cx="1191502" cy="1095682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363" y="3048486"/>
            <a:ext cx="1191502" cy="1095682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463" y="3048486"/>
            <a:ext cx="1191502" cy="10956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0196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5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5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75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25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82900" y="562889"/>
            <a:ext cx="7010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Which is taller?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6795" y="3098306"/>
            <a:ext cx="2770585" cy="25795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434" y="2714028"/>
            <a:ext cx="3249992" cy="305990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000" b="97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9333" y="2986555"/>
            <a:ext cx="4182569" cy="864167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>
            <a:off x="3168788" y="5374578"/>
            <a:ext cx="1299973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168789" y="3569110"/>
            <a:ext cx="1299972" cy="4916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869174" y="5384410"/>
            <a:ext cx="1321560" cy="4916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4780685" y="3288892"/>
            <a:ext cx="1531625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351864" y="3920815"/>
            <a:ext cx="1406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7 cm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50724" y="3920814"/>
            <a:ext cx="1406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8 cm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545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83889" y="1202806"/>
            <a:ext cx="30194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 How tall would 2 be?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6795" y="3098306"/>
            <a:ext cx="2770585" cy="25795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AEF70A1-F921-4A3C-B1F9-7250C2B581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434" y="2714028"/>
            <a:ext cx="3249992" cy="305990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000" b="97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59333" y="2986555"/>
            <a:ext cx="4182569" cy="864167"/>
          </a:xfrm>
          <a:prstGeom prst="rect">
            <a:avLst/>
          </a:prstGeom>
        </p:spPr>
      </p:pic>
      <p:cxnSp>
        <p:nvCxnSpPr>
          <p:cNvPr id="27" name="Straight Connector 26"/>
          <p:cNvCxnSpPr/>
          <p:nvPr/>
        </p:nvCxnSpPr>
        <p:spPr>
          <a:xfrm>
            <a:off x="3168788" y="5389326"/>
            <a:ext cx="1299973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168789" y="3569110"/>
            <a:ext cx="1299972" cy="4916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869174" y="5384410"/>
            <a:ext cx="1321560" cy="4916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4780685" y="3288892"/>
            <a:ext cx="1531625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351864" y="3920815"/>
            <a:ext cx="1406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7 cm 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50724" y="3920814"/>
            <a:ext cx="1406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8 cm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077081" y="2659780"/>
                <a:ext cx="276911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7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6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 7 </a:t>
                </a:r>
                <a14:m>
                  <m:oMath xmlns:m="http://schemas.openxmlformats.org/officeDocument/2006/math">
                    <m:r>
                      <a:rPr lang="en-GB" sz="36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 14 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7081" y="2659780"/>
                <a:ext cx="2769115" cy="646331"/>
              </a:xfrm>
              <a:prstGeom prst="rect">
                <a:avLst/>
              </a:prstGeom>
              <a:blipFill>
                <a:blip r:embed="rId9"/>
                <a:stretch>
                  <a:fillRect l="-1322" t="-14151" r="-5727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624206" y="2659779"/>
                <a:ext cx="276911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8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6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 8 </a:t>
                </a:r>
                <a14:m>
                  <m:oMath xmlns:m="http://schemas.openxmlformats.org/officeDocument/2006/math">
                    <m:r>
                      <a:rPr lang="en-GB" sz="360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 16 </a:t>
                </a: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4206" y="2659779"/>
                <a:ext cx="2769115" cy="646331"/>
              </a:xfrm>
              <a:prstGeom prst="rect">
                <a:avLst/>
              </a:prstGeom>
              <a:blipFill>
                <a:blip r:embed="rId10"/>
                <a:stretch>
                  <a:fillRect l="-1322" t="-14151" r="-5727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96156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76978" y="2473146"/>
            <a:ext cx="2770585" cy="2579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96203" y="738878"/>
            <a:ext cx="7911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Each ice cream has 10 sprinkles.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78749" y="4729490"/>
            <a:ext cx="7010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How many sprinkles altogether?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551" y="2473146"/>
            <a:ext cx="2770585" cy="25795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0080" y="2473146"/>
            <a:ext cx="2770585" cy="25795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8609" y="2473146"/>
            <a:ext cx="2770585" cy="25795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7138" y="2473146"/>
            <a:ext cx="2770585" cy="257951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5667" y="2473146"/>
            <a:ext cx="2770585" cy="257951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A80A7F3-0FC4-4BFD-9472-92E065A06B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4196" y="2473146"/>
            <a:ext cx="2770585" cy="257951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73420" y="2097559"/>
            <a:ext cx="945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10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76025" y="2097559"/>
            <a:ext cx="945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20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78630" y="2097559"/>
            <a:ext cx="945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30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81235" y="2097559"/>
            <a:ext cx="945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40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783840" y="2097559"/>
            <a:ext cx="945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50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086445" y="2097559"/>
            <a:ext cx="945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60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389050" y="2097559"/>
            <a:ext cx="945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70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48045" y="4729490"/>
            <a:ext cx="945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70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917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4.8|6.3|13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4.3|3.2|3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7.5|4.8|20.5|2.6|8|5.6|1.7|7.8|5.4|1|1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|7.2|19.5|5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7|6.6|4.8|2.5|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8.7|19.7|12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14.7|1.1|1.3|1.3|1.3|1.3|1.4|5.4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5BC5F11-B40C-47FE-884A-FCBB85ED7B57}">
  <ds:schemaRefs>
    <ds:schemaRef ds:uri="http://purl.org/dc/elements/1.1/"/>
    <ds:schemaRef ds:uri="http://www.w3.org/XML/1998/namespace"/>
    <ds:schemaRef ds:uri="http://schemas.openxmlformats.org/package/2006/metadata/core-properties"/>
    <ds:schemaRef ds:uri="http://purl.org/dc/terms/"/>
    <ds:schemaRef ds:uri="522d4c35-b548-4432-90ae-af4376e1c4b4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cee99ee9-287b-4f9a-957c-ba5ae7375c9a"/>
  </ds:schemaRefs>
</ds:datastoreItem>
</file>

<file path=customXml/itemProps3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2200</TotalTime>
  <Words>116</Words>
  <Application>Microsoft Office PowerPoint</Application>
  <PresentationFormat>A4 Paper (210x297 mm)</PresentationFormat>
  <Paragraphs>32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Bariol Bold</vt:lpstr>
      <vt:lpstr>Calibri</vt:lpstr>
      <vt:lpstr>Cambria Math</vt:lpstr>
      <vt:lpstr>Comic Sans MS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72</cp:revision>
  <dcterms:created xsi:type="dcterms:W3CDTF">2019-10-15T10:24:11Z</dcterms:created>
  <dcterms:modified xsi:type="dcterms:W3CDTF">2021-06-25T11:11:56Z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