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0"/>
  </p:notesMasterIdLst>
  <p:handoutMasterIdLst>
    <p:handoutMasterId r:id="rId11"/>
  </p:handoutMasterIdLst>
  <p:sldIdLst>
    <p:sldId id="273" r:id="rId5"/>
    <p:sldId id="274" r:id="rId6"/>
    <p:sldId id="275" r:id="rId7"/>
    <p:sldId id="276" r:id="rId8"/>
    <p:sldId id="277" r:id="rId9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20" userDrawn="1">
          <p15:clr>
            <a:srgbClr val="A4A3A4"/>
          </p15:clr>
        </p15:guide>
        <p15:guide id="2" orient="horz" pos="1956" userDrawn="1">
          <p15:clr>
            <a:srgbClr val="A4A3A4"/>
          </p15:clr>
        </p15:guide>
        <p15:guide id="3" pos="1487" userDrawn="1">
          <p15:clr>
            <a:srgbClr val="A4A3A4"/>
          </p15:clr>
        </p15:guide>
        <p15:guide id="4" pos="2666" userDrawn="1">
          <p15:clr>
            <a:srgbClr val="A4A3A4"/>
          </p15:clr>
        </p15:guide>
        <p15:guide id="5" pos="382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0B6DC"/>
    <a:srgbClr val="45B2DF"/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88"/>
    <p:restoredTop sz="94698"/>
  </p:normalViewPr>
  <p:slideViewPr>
    <p:cSldViewPr snapToGrid="0" snapToObjects="1">
      <p:cViewPr varScale="1">
        <p:scale>
          <a:sx n="88" d="100"/>
          <a:sy n="88" d="100"/>
        </p:scale>
        <p:origin x="2032" y="184"/>
      </p:cViewPr>
      <p:guideLst>
        <p:guide orient="horz" pos="1820"/>
        <p:guide orient="horz" pos="1956"/>
        <p:guide pos="1487"/>
        <p:guide pos="2666"/>
        <p:guide pos="382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12/3/20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12/3/20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3EB5A1-0FDD-4799-8188-56D0F06507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44792" t="17647" b="27652"/>
          <a:stretch/>
        </p:blipFill>
        <p:spPr>
          <a:xfrm>
            <a:off x="6792686" y="-1"/>
            <a:ext cx="3113314" cy="48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5A3F9C8C-23D1-084C-BCAA-7C0237325FE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859811" y="1059528"/>
            <a:ext cx="2800145" cy="2662715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A3B450D9-7E2B-2C46-B1AC-17140B7F652B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25064" y="2746814"/>
            <a:ext cx="2653187" cy="2522969"/>
          </a:xfrm>
          <a:prstGeom prst="rect">
            <a:avLst/>
          </a:prstGeom>
        </p:spPr>
      </p:pic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2DC20B54-C19F-A949-ABEB-90E0EC8D2665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259884" y="2607068"/>
            <a:ext cx="2800145" cy="266271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77621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182"/>
    </mc:Choice>
    <mc:Fallback xmlns="">
      <p:transition spd="slow" advTm="421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shirt&#10;&#10;Description automatically generated">
            <a:extLst>
              <a:ext uri="{FF2B5EF4-FFF2-40B4-BE49-F238E27FC236}">
                <a16:creationId xmlns:a16="http://schemas.microsoft.com/office/drawing/2014/main" id="{3F0F9B70-39A1-BB49-8CCA-FA2935F6523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174611" y="1908025"/>
            <a:ext cx="2063738" cy="1962450"/>
          </a:xfrm>
          <a:prstGeom prst="rect">
            <a:avLst/>
          </a:prstGeom>
        </p:spPr>
      </p:pic>
      <p:pic>
        <p:nvPicPr>
          <p:cNvPr id="4" name="Picture 3" descr="A picture containing shirt&#10;&#10;Description automatically generated">
            <a:extLst>
              <a:ext uri="{FF2B5EF4-FFF2-40B4-BE49-F238E27FC236}">
                <a16:creationId xmlns:a16="http://schemas.microsoft.com/office/drawing/2014/main" id="{8C2254AB-8073-7641-B5C5-E73F4F4465CD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569642" y="3288692"/>
            <a:ext cx="2063738" cy="1962450"/>
          </a:xfrm>
          <a:prstGeom prst="rect">
            <a:avLst/>
          </a:prstGeom>
        </p:spPr>
      </p:pic>
      <p:pic>
        <p:nvPicPr>
          <p:cNvPr id="5" name="Picture 4" descr="A picture containing shirt&#10;&#10;Description automatically generated">
            <a:extLst>
              <a:ext uri="{FF2B5EF4-FFF2-40B4-BE49-F238E27FC236}">
                <a16:creationId xmlns:a16="http://schemas.microsoft.com/office/drawing/2014/main" id="{65AB5D76-C43E-A941-A167-9ED90F4915CD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447378" y="1617134"/>
            <a:ext cx="2063738" cy="1962450"/>
          </a:xfrm>
          <a:prstGeom prst="rect">
            <a:avLst/>
          </a:prstGeom>
        </p:spPr>
      </p:pic>
      <p:pic>
        <p:nvPicPr>
          <p:cNvPr id="8" name="Picture 7" descr="A picture containing shirt&#10;&#10;Description automatically generated">
            <a:extLst>
              <a:ext uri="{FF2B5EF4-FFF2-40B4-BE49-F238E27FC236}">
                <a16:creationId xmlns:a16="http://schemas.microsoft.com/office/drawing/2014/main" id="{B447DB6F-0B9A-6847-AB2B-87FE299E117F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96875" y="3268416"/>
            <a:ext cx="2063738" cy="19624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74677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27"/>
    </mc:Choice>
    <mc:Fallback xmlns="">
      <p:transition spd="slow" advTm="97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450273A0-2909-E841-98CC-C008FA87150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479062" y="3105150"/>
            <a:ext cx="2655390" cy="2525064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C7989BB3-F7FE-9142-8C5B-FAB9DA065AC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62005" y="2166468"/>
            <a:ext cx="2655390" cy="252506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08449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829"/>
    </mc:Choice>
    <mc:Fallback xmlns="">
      <p:transition spd="slow" advTm="138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50">
            <a:extLst>
              <a:ext uri="{FF2B5EF4-FFF2-40B4-BE49-F238E27FC236}">
                <a16:creationId xmlns:a16="http://schemas.microsoft.com/office/drawing/2014/main" id="{56BA656A-A3FE-0C47-BDF6-99009215EEDF}"/>
              </a:ext>
            </a:extLst>
          </p:cNvPr>
          <p:cNvGrpSpPr/>
          <p:nvPr/>
        </p:nvGrpSpPr>
        <p:grpSpPr>
          <a:xfrm>
            <a:off x="2528862" y="1184122"/>
            <a:ext cx="1800822" cy="1704660"/>
            <a:chOff x="2498620" y="2986221"/>
            <a:chExt cx="1800822" cy="1704660"/>
          </a:xfrm>
        </p:grpSpPr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0E7952B3-025F-1D43-8A26-9AD92E9C20BC}"/>
                </a:ext>
              </a:extLst>
            </p:cNvPr>
            <p:cNvSpPr/>
            <p:nvPr/>
          </p:nvSpPr>
          <p:spPr>
            <a:xfrm>
              <a:off x="2609510" y="3077234"/>
              <a:ext cx="1613647" cy="1613647"/>
            </a:xfrm>
            <a:prstGeom prst="roundRect">
              <a:avLst/>
            </a:prstGeom>
            <a:solidFill>
              <a:srgbClr val="60B6DC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 descr="Icon&#10;&#10;Description automatically generated">
              <a:extLst>
                <a:ext uri="{FF2B5EF4-FFF2-40B4-BE49-F238E27FC236}">
                  <a16:creationId xmlns:a16="http://schemas.microsoft.com/office/drawing/2014/main" id="{F57AF17F-B885-4D43-8B48-DE88776864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98620" y="2986221"/>
              <a:ext cx="1183345" cy="1125267"/>
            </a:xfrm>
            <a:prstGeom prst="rect">
              <a:avLst/>
            </a:prstGeom>
          </p:spPr>
        </p:pic>
        <p:pic>
          <p:nvPicPr>
            <p:cNvPr id="16" name="Picture 15" descr="Icon&#10;&#10;Description automatically generated">
              <a:extLst>
                <a:ext uri="{FF2B5EF4-FFF2-40B4-BE49-F238E27FC236}">
                  <a16:creationId xmlns:a16="http://schemas.microsoft.com/office/drawing/2014/main" id="{6BE935C5-58D4-C642-94BD-07DCF1E826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16097" y="3565614"/>
              <a:ext cx="1183345" cy="1125267"/>
            </a:xfrm>
            <a:prstGeom prst="rect">
              <a:avLst/>
            </a:prstGeom>
          </p:spPr>
        </p:pic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73AAFE01-2BD8-0A43-BBAA-E59F0130D19D}"/>
              </a:ext>
            </a:extLst>
          </p:cNvPr>
          <p:cNvGrpSpPr/>
          <p:nvPr/>
        </p:nvGrpSpPr>
        <p:grpSpPr>
          <a:xfrm>
            <a:off x="4479541" y="1273873"/>
            <a:ext cx="1613647" cy="1613647"/>
            <a:chOff x="4444937" y="3077234"/>
            <a:chExt cx="1613647" cy="1613647"/>
          </a:xfrm>
        </p:grpSpPr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F479D54B-4A3E-EA40-8B46-EE31F284BA55}"/>
                </a:ext>
              </a:extLst>
            </p:cNvPr>
            <p:cNvSpPr/>
            <p:nvPr/>
          </p:nvSpPr>
          <p:spPr>
            <a:xfrm>
              <a:off x="4444937" y="3077234"/>
              <a:ext cx="1613647" cy="1613647"/>
            </a:xfrm>
            <a:prstGeom prst="roundRect">
              <a:avLst/>
            </a:prstGeom>
            <a:solidFill>
              <a:srgbClr val="60B6DC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Picture 20" descr="Icon&#10;&#10;Description automatically generated">
              <a:extLst>
                <a:ext uri="{FF2B5EF4-FFF2-40B4-BE49-F238E27FC236}">
                  <a16:creationId xmlns:a16="http://schemas.microsoft.com/office/drawing/2014/main" id="{BA78A966-49A8-7E4D-9892-AD614B12D8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47726" y="3185702"/>
              <a:ext cx="643686" cy="612094"/>
            </a:xfrm>
            <a:prstGeom prst="rect">
              <a:avLst/>
            </a:prstGeom>
          </p:spPr>
        </p:pic>
        <p:pic>
          <p:nvPicPr>
            <p:cNvPr id="22" name="Picture 21" descr="Icon&#10;&#10;Description automatically generated">
              <a:extLst>
                <a:ext uri="{FF2B5EF4-FFF2-40B4-BE49-F238E27FC236}">
                  <a16:creationId xmlns:a16="http://schemas.microsoft.com/office/drawing/2014/main" id="{CFD46C78-8868-8A42-B39C-5EA4E33482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07311" y="3185702"/>
              <a:ext cx="643686" cy="612094"/>
            </a:xfrm>
            <a:prstGeom prst="rect">
              <a:avLst/>
            </a:prstGeom>
          </p:spPr>
        </p:pic>
        <p:pic>
          <p:nvPicPr>
            <p:cNvPr id="23" name="Picture 22" descr="Icon&#10;&#10;Description automatically generated">
              <a:extLst>
                <a:ext uri="{FF2B5EF4-FFF2-40B4-BE49-F238E27FC236}">
                  <a16:creationId xmlns:a16="http://schemas.microsoft.com/office/drawing/2014/main" id="{007BEDB1-D2EB-A54B-9656-3512FBD4431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47726" y="3989294"/>
              <a:ext cx="643686" cy="612094"/>
            </a:xfrm>
            <a:prstGeom prst="rect">
              <a:avLst/>
            </a:prstGeom>
          </p:spPr>
        </p:pic>
        <p:pic>
          <p:nvPicPr>
            <p:cNvPr id="24" name="Picture 23" descr="Icon&#10;&#10;Description automatically generated">
              <a:extLst>
                <a:ext uri="{FF2B5EF4-FFF2-40B4-BE49-F238E27FC236}">
                  <a16:creationId xmlns:a16="http://schemas.microsoft.com/office/drawing/2014/main" id="{D3D9486C-832D-324B-89E8-8E4DD93AFE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07311" y="3989294"/>
              <a:ext cx="643686" cy="612094"/>
            </a:xfrm>
            <a:prstGeom prst="rect">
              <a:avLst/>
            </a:prstGeom>
          </p:spPr>
        </p:pic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A5D85EB5-45E2-4A40-A332-7F7D7191459B}"/>
              </a:ext>
            </a:extLst>
          </p:cNvPr>
          <p:cNvGrpSpPr/>
          <p:nvPr/>
        </p:nvGrpSpPr>
        <p:grpSpPr>
          <a:xfrm>
            <a:off x="4479541" y="3106934"/>
            <a:ext cx="1613647" cy="1613647"/>
            <a:chOff x="4444937" y="1255060"/>
            <a:chExt cx="1613647" cy="1613647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B006CCFE-A4AF-084B-849A-79FBF81C87DE}"/>
                </a:ext>
              </a:extLst>
            </p:cNvPr>
            <p:cNvSpPr/>
            <p:nvPr/>
          </p:nvSpPr>
          <p:spPr>
            <a:xfrm>
              <a:off x="4444937" y="1255060"/>
              <a:ext cx="1613647" cy="1613647"/>
            </a:xfrm>
            <a:prstGeom prst="roundRect">
              <a:avLst/>
            </a:prstGeom>
            <a:solidFill>
              <a:srgbClr val="60B6DC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 descr="Icon&#10;&#10;Description automatically generated">
              <a:extLst>
                <a:ext uri="{FF2B5EF4-FFF2-40B4-BE49-F238E27FC236}">
                  <a16:creationId xmlns:a16="http://schemas.microsoft.com/office/drawing/2014/main" id="{341C8B1D-06BB-FC4F-A514-5AB45321764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177595" y="1841497"/>
              <a:ext cx="821488" cy="981375"/>
            </a:xfrm>
            <a:prstGeom prst="rect">
              <a:avLst/>
            </a:prstGeom>
          </p:spPr>
        </p:pic>
        <p:pic>
          <p:nvPicPr>
            <p:cNvPr id="30" name="Picture 29" descr="Icon&#10;&#10;Description automatically generated">
              <a:extLst>
                <a:ext uri="{FF2B5EF4-FFF2-40B4-BE49-F238E27FC236}">
                  <a16:creationId xmlns:a16="http://schemas.microsoft.com/office/drawing/2014/main" id="{69478A2C-A313-C944-8433-2080687D5D2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445997" y="1255060"/>
              <a:ext cx="821488" cy="981375"/>
            </a:xfrm>
            <a:prstGeom prst="rect">
              <a:avLst/>
            </a:prstGeom>
          </p:spPr>
        </p:pic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FE6D726-A141-8A46-B67B-F8A0B432FB54}"/>
              </a:ext>
            </a:extLst>
          </p:cNvPr>
          <p:cNvGrpSpPr/>
          <p:nvPr/>
        </p:nvGrpSpPr>
        <p:grpSpPr>
          <a:xfrm>
            <a:off x="765359" y="1273873"/>
            <a:ext cx="1613647" cy="1613647"/>
            <a:chOff x="774083" y="3060084"/>
            <a:chExt cx="1613647" cy="1613647"/>
          </a:xfrm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637D2152-5FCD-814F-9AC0-082F4373E6F6}"/>
                </a:ext>
              </a:extLst>
            </p:cNvPr>
            <p:cNvSpPr/>
            <p:nvPr/>
          </p:nvSpPr>
          <p:spPr>
            <a:xfrm>
              <a:off x="774083" y="3060084"/>
              <a:ext cx="1613647" cy="1613647"/>
            </a:xfrm>
            <a:prstGeom prst="roundRect">
              <a:avLst/>
            </a:prstGeom>
            <a:solidFill>
              <a:srgbClr val="60B6DC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6" name="Picture 25" descr="A picture containing shirt&#10;&#10;Description automatically generated">
              <a:extLst>
                <a:ext uri="{FF2B5EF4-FFF2-40B4-BE49-F238E27FC236}">
                  <a16:creationId xmlns:a16="http://schemas.microsoft.com/office/drawing/2014/main" id="{3820D443-A01D-2F41-B62D-7DE69A5AEFA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17865" y="3236063"/>
              <a:ext cx="693119" cy="659101"/>
            </a:xfrm>
            <a:prstGeom prst="rect">
              <a:avLst/>
            </a:prstGeom>
          </p:spPr>
        </p:pic>
        <p:pic>
          <p:nvPicPr>
            <p:cNvPr id="27" name="Picture 26" descr="A picture containing shirt&#10;&#10;Description automatically generated">
              <a:extLst>
                <a:ext uri="{FF2B5EF4-FFF2-40B4-BE49-F238E27FC236}">
                  <a16:creationId xmlns:a16="http://schemas.microsoft.com/office/drawing/2014/main" id="{8C994588-B31B-1646-B5DE-B10E5D33A65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99068" y="3236063"/>
              <a:ext cx="693119" cy="659101"/>
            </a:xfrm>
            <a:prstGeom prst="rect">
              <a:avLst/>
            </a:prstGeom>
          </p:spPr>
        </p:pic>
        <p:pic>
          <p:nvPicPr>
            <p:cNvPr id="34" name="Picture 33" descr="A picture containing shirt&#10;&#10;Description automatically generated">
              <a:extLst>
                <a:ext uri="{FF2B5EF4-FFF2-40B4-BE49-F238E27FC236}">
                  <a16:creationId xmlns:a16="http://schemas.microsoft.com/office/drawing/2014/main" id="{571BC320-D4EC-CA47-B40F-357319D9E8F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08467" y="3858479"/>
              <a:ext cx="693119" cy="659101"/>
            </a:xfrm>
            <a:prstGeom prst="rect">
              <a:avLst/>
            </a:prstGeom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D9B3C630-30F1-8C46-BE38-B07F98C31C58}"/>
              </a:ext>
            </a:extLst>
          </p:cNvPr>
          <p:cNvGrpSpPr/>
          <p:nvPr/>
        </p:nvGrpSpPr>
        <p:grpSpPr>
          <a:xfrm>
            <a:off x="2543320" y="3076904"/>
            <a:ext cx="1873657" cy="1673706"/>
            <a:chOff x="2501731" y="1208251"/>
            <a:chExt cx="1873657" cy="1673706"/>
          </a:xfrm>
        </p:grpSpPr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955FEE84-75DE-3B49-B6A9-E10711C342AF}"/>
                </a:ext>
              </a:extLst>
            </p:cNvPr>
            <p:cNvSpPr/>
            <p:nvPr/>
          </p:nvSpPr>
          <p:spPr>
            <a:xfrm>
              <a:off x="2609510" y="1255060"/>
              <a:ext cx="1613647" cy="1613647"/>
            </a:xfrm>
            <a:prstGeom prst="roundRect">
              <a:avLst/>
            </a:prstGeom>
            <a:solidFill>
              <a:srgbClr val="60B6DC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2" name="Picture 31" descr="A picture containing shape&#10;&#10;Description automatically generated">
              <a:extLst>
                <a:ext uri="{FF2B5EF4-FFF2-40B4-BE49-F238E27FC236}">
                  <a16:creationId xmlns:a16="http://schemas.microsoft.com/office/drawing/2014/main" id="{A0624BE8-E5FB-534D-9921-803958421FC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501731" y="1208251"/>
              <a:ext cx="966899" cy="1214697"/>
            </a:xfrm>
            <a:prstGeom prst="rect">
              <a:avLst/>
            </a:prstGeom>
          </p:spPr>
        </p:pic>
        <p:pic>
          <p:nvPicPr>
            <p:cNvPr id="33" name="Picture 32" descr="A picture containing shape&#10;&#10;Description automatically generated">
              <a:extLst>
                <a:ext uri="{FF2B5EF4-FFF2-40B4-BE49-F238E27FC236}">
                  <a16:creationId xmlns:a16="http://schemas.microsoft.com/office/drawing/2014/main" id="{51B7544B-70BE-1A49-8FAB-041492AF4BA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951796" y="1667260"/>
              <a:ext cx="966899" cy="1214697"/>
            </a:xfrm>
            <a:prstGeom prst="rect">
              <a:avLst/>
            </a:prstGeom>
          </p:spPr>
        </p:pic>
        <p:pic>
          <p:nvPicPr>
            <p:cNvPr id="35" name="Picture 34" descr="A picture containing shape&#10;&#10;Description automatically generated">
              <a:extLst>
                <a:ext uri="{FF2B5EF4-FFF2-40B4-BE49-F238E27FC236}">
                  <a16:creationId xmlns:a16="http://schemas.microsoft.com/office/drawing/2014/main" id="{EE23CB89-DB8F-F54B-9F6B-FC4F584C4E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408489" y="1236709"/>
              <a:ext cx="966899" cy="1214697"/>
            </a:xfrm>
            <a:prstGeom prst="rect">
              <a:avLst/>
            </a:prstGeom>
          </p:spPr>
        </p:pic>
      </p:grp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id="{82A3232F-0C6E-2E49-9182-6CDBAEB62C69}"/>
              </a:ext>
            </a:extLst>
          </p:cNvPr>
          <p:cNvSpPr/>
          <p:nvPr/>
        </p:nvSpPr>
        <p:spPr>
          <a:xfrm>
            <a:off x="4536839" y="3176057"/>
            <a:ext cx="1448762" cy="1544524"/>
          </a:xfrm>
          <a:prstGeom prst="roundRect">
            <a:avLst/>
          </a:prstGeom>
          <a:solidFill>
            <a:srgbClr val="60B6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593AE607-6442-1448-9303-C2DC991790E8}"/>
              </a:ext>
            </a:extLst>
          </p:cNvPr>
          <p:cNvSpPr/>
          <p:nvPr/>
        </p:nvSpPr>
        <p:spPr>
          <a:xfrm>
            <a:off x="4582330" y="1361057"/>
            <a:ext cx="1429775" cy="1441802"/>
          </a:xfrm>
          <a:prstGeom prst="roundRect">
            <a:avLst/>
          </a:prstGeom>
          <a:solidFill>
            <a:srgbClr val="60B6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ounded Rectangle 42">
            <a:extLst>
              <a:ext uri="{FF2B5EF4-FFF2-40B4-BE49-F238E27FC236}">
                <a16:creationId xmlns:a16="http://schemas.microsoft.com/office/drawing/2014/main" id="{00C6EE2C-10E5-3D46-A07A-5FD59BA4860B}"/>
              </a:ext>
            </a:extLst>
          </p:cNvPr>
          <p:cNvSpPr/>
          <p:nvPr/>
        </p:nvSpPr>
        <p:spPr>
          <a:xfrm>
            <a:off x="872945" y="1301932"/>
            <a:ext cx="1429775" cy="1441802"/>
          </a:xfrm>
          <a:prstGeom prst="roundRect">
            <a:avLst/>
          </a:prstGeom>
          <a:solidFill>
            <a:srgbClr val="60B6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E3DA2740-E9F0-E244-AEE9-47573FB03B39}"/>
              </a:ext>
            </a:extLst>
          </p:cNvPr>
          <p:cNvSpPr/>
          <p:nvPr/>
        </p:nvSpPr>
        <p:spPr>
          <a:xfrm>
            <a:off x="2731687" y="1334660"/>
            <a:ext cx="1429775" cy="1441802"/>
          </a:xfrm>
          <a:prstGeom prst="roundRect">
            <a:avLst/>
          </a:prstGeom>
          <a:solidFill>
            <a:srgbClr val="60B6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FFA56C62-D420-8949-A8D2-DE07257EC102}"/>
              </a:ext>
            </a:extLst>
          </p:cNvPr>
          <p:cNvSpPr/>
          <p:nvPr/>
        </p:nvSpPr>
        <p:spPr>
          <a:xfrm>
            <a:off x="2734661" y="3176057"/>
            <a:ext cx="1429775" cy="1441802"/>
          </a:xfrm>
          <a:prstGeom prst="roundRect">
            <a:avLst/>
          </a:prstGeom>
          <a:solidFill>
            <a:srgbClr val="60B6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3CEF995D-E83B-2A49-AA0F-C91F9789CC69}"/>
              </a:ext>
            </a:extLst>
          </p:cNvPr>
          <p:cNvGrpSpPr/>
          <p:nvPr/>
        </p:nvGrpSpPr>
        <p:grpSpPr>
          <a:xfrm>
            <a:off x="765359" y="3106934"/>
            <a:ext cx="1613647" cy="1613647"/>
            <a:chOff x="774083" y="1237910"/>
            <a:chExt cx="1613647" cy="1613647"/>
          </a:xfrm>
        </p:grpSpPr>
        <p:sp>
          <p:nvSpPr>
            <p:cNvPr id="54" name="Rounded Rectangle 53">
              <a:extLst>
                <a:ext uri="{FF2B5EF4-FFF2-40B4-BE49-F238E27FC236}">
                  <a16:creationId xmlns:a16="http://schemas.microsoft.com/office/drawing/2014/main" id="{CBD624C4-63B5-8B48-BF2D-C1809BB3FD41}"/>
                </a:ext>
              </a:extLst>
            </p:cNvPr>
            <p:cNvSpPr/>
            <p:nvPr/>
          </p:nvSpPr>
          <p:spPr>
            <a:xfrm>
              <a:off x="774083" y="1237910"/>
              <a:ext cx="1613647" cy="1613647"/>
            </a:xfrm>
            <a:prstGeom prst="roundRect">
              <a:avLst/>
            </a:prstGeom>
            <a:solidFill>
              <a:srgbClr val="60B6DC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5" name="Picture 54" descr="Logo&#10;&#10;Description automatically generated">
              <a:extLst>
                <a:ext uri="{FF2B5EF4-FFF2-40B4-BE49-F238E27FC236}">
                  <a16:creationId xmlns:a16="http://schemas.microsoft.com/office/drawing/2014/main" id="{B64EBF2F-3ACE-9645-8846-262F05616F0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98413" y="1288958"/>
              <a:ext cx="844004" cy="758863"/>
            </a:xfrm>
            <a:prstGeom prst="rect">
              <a:avLst/>
            </a:prstGeom>
          </p:spPr>
        </p:pic>
        <p:pic>
          <p:nvPicPr>
            <p:cNvPr id="56" name="Picture 55" descr="Logo&#10;&#10;Description automatically generated">
              <a:extLst>
                <a:ext uri="{FF2B5EF4-FFF2-40B4-BE49-F238E27FC236}">
                  <a16:creationId xmlns:a16="http://schemas.microsoft.com/office/drawing/2014/main" id="{FEC253D6-4466-6E43-8463-54A6496502E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98413" y="1989972"/>
              <a:ext cx="844004" cy="758863"/>
            </a:xfrm>
            <a:prstGeom prst="rect">
              <a:avLst/>
            </a:prstGeom>
          </p:spPr>
        </p:pic>
        <p:pic>
          <p:nvPicPr>
            <p:cNvPr id="57" name="Picture 56" descr="Logo&#10;&#10;Description automatically generated">
              <a:extLst>
                <a:ext uri="{FF2B5EF4-FFF2-40B4-BE49-F238E27FC236}">
                  <a16:creationId xmlns:a16="http://schemas.microsoft.com/office/drawing/2014/main" id="{19DAA519-9AE4-9443-8AA2-649DFE2510C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500393" y="1989972"/>
              <a:ext cx="844004" cy="758863"/>
            </a:xfrm>
            <a:prstGeom prst="rect">
              <a:avLst/>
            </a:prstGeom>
          </p:spPr>
        </p:pic>
        <p:pic>
          <p:nvPicPr>
            <p:cNvPr id="58" name="Picture 57" descr="Logo&#10;&#10;Description automatically generated">
              <a:extLst>
                <a:ext uri="{FF2B5EF4-FFF2-40B4-BE49-F238E27FC236}">
                  <a16:creationId xmlns:a16="http://schemas.microsoft.com/office/drawing/2014/main" id="{6F5E70B8-2206-D948-884C-B11A2478CBC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500393" y="1288958"/>
              <a:ext cx="844004" cy="758863"/>
            </a:xfrm>
            <a:prstGeom prst="rect">
              <a:avLst/>
            </a:prstGeom>
          </p:spPr>
        </p:pic>
      </p:grp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420BC7EC-A9ED-1B42-B97A-A7B6C23661B0}"/>
              </a:ext>
            </a:extLst>
          </p:cNvPr>
          <p:cNvSpPr/>
          <p:nvPr/>
        </p:nvSpPr>
        <p:spPr>
          <a:xfrm>
            <a:off x="875456" y="3189238"/>
            <a:ext cx="1429775" cy="1441802"/>
          </a:xfrm>
          <a:prstGeom prst="roundRect">
            <a:avLst/>
          </a:prstGeom>
          <a:solidFill>
            <a:srgbClr val="60B6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5541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2329"/>
    </mc:Choice>
    <mc:Fallback xmlns="">
      <p:transition spd="slow" advTm="1223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7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xit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7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7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7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7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7" presetClass="exit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7" presetClass="exit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7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7" presetClass="exit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9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2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2" grpId="1" animBg="1"/>
      <p:bldP spid="42" grpId="2" animBg="1"/>
      <p:bldP spid="43" grpId="0" animBg="1"/>
      <p:bldP spid="44" grpId="1" animBg="1"/>
      <p:bldP spid="44" grpId="2" animBg="1"/>
      <p:bldP spid="44" grpId="3" animBg="1"/>
      <p:bldP spid="46" grpId="0" animBg="1"/>
      <p:bldP spid="46" grpId="1" animBg="1"/>
      <p:bldP spid="46" grpId="2" animBg="1"/>
      <p:bldP spid="45" grpId="0" animBg="1"/>
      <p:bldP spid="45" grpId="1" animBg="1"/>
      <p:bldP spid="45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3455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290"/>
    </mc:Choice>
    <mc:Fallback xmlns="">
      <p:transition spd="slow" advTm="4429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5.5|14.2|2.1|4.1|8.6|2.4|13.4|1.2|5.5|8.4|1.7|4.2|7.5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DE50DCF-37B0-40E0-8911-A7B4E0A7F4F9}">
  <ds:schemaRefs>
    <ds:schemaRef ds:uri="522d4c35-b548-4432-90ae-af4376e1c4b4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http://schemas.microsoft.com/office/2006/documentManagement/types"/>
    <ds:schemaRef ds:uri="cee99ee9-287b-4f9a-957c-ba5ae7375c9a"/>
    <ds:schemaRef ds:uri="http://purl.org/dc/terms/"/>
    <ds:schemaRef ds:uri="http://purl.org/dc/elements/1.1/"/>
    <ds:schemaRef ds:uri="http://purl.org/dc/dcmitype/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06932E00-DAA7-4847-AC6B-67E99A7C96D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32D002A-BB44-448B-8AD8-872C895461D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1910</TotalTime>
  <Words>0</Words>
  <Application>Microsoft Macintosh PowerPoint</Application>
  <PresentationFormat>A4 Paper (210x297 mm)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Bariol Bold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Charlotte Cooper</cp:lastModifiedBy>
  <cp:revision>69</cp:revision>
  <dcterms:created xsi:type="dcterms:W3CDTF">2019-10-15T10:24:11Z</dcterms:created>
  <dcterms:modified xsi:type="dcterms:W3CDTF">2020-12-03T12:46:58Z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