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72" r:id="rId5"/>
    <p:sldId id="289" r:id="rId6"/>
    <p:sldId id="269" r:id="rId7"/>
    <p:sldId id="302" r:id="rId8"/>
    <p:sldId id="303" r:id="rId9"/>
    <p:sldId id="290" r:id="rId10"/>
    <p:sldId id="299" r:id="rId11"/>
    <p:sldId id="300" r:id="rId12"/>
    <p:sldId id="301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32D009C9-4655-4629-B413-0E24ACFE171D}"/>
    <pc:docChg chg="custSel delSld modSld">
      <pc:chgData name="James Clegg" userId="c6df1435-7a36-4b38-be4d-16e68e91152f" providerId="ADAL" clId="{32D009C9-4655-4629-B413-0E24ACFE171D}" dt="2020-12-03T15:38:18.090" v="9"/>
      <pc:docMkLst>
        <pc:docMk/>
      </pc:docMkLst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3631741386" sldId="269"/>
        </pc:sldMkLst>
        <pc:picChg chg="del">
          <ac:chgData name="James Clegg" userId="c6df1435-7a36-4b38-be4d-16e68e91152f" providerId="ADAL" clId="{32D009C9-4655-4629-B413-0E24ACFE171D}" dt="2020-12-03T15:37:54.154" v="2" actId="478"/>
          <ac:picMkLst>
            <pc:docMk/>
            <pc:sldMk cId="3631741386" sldId="269"/>
            <ac:picMk id="26" creationId="{00000000-0000-0000-0000-000000000000}"/>
          </ac:picMkLst>
        </pc:picChg>
      </pc:sldChg>
      <pc:sldChg chg="modTransition">
        <pc:chgData name="James Clegg" userId="c6df1435-7a36-4b38-be4d-16e68e91152f" providerId="ADAL" clId="{32D009C9-4655-4629-B413-0E24ACFE171D}" dt="2020-12-03T15:38:18.090" v="9"/>
        <pc:sldMkLst>
          <pc:docMk/>
          <pc:sldMk cId="1441372939" sldId="272"/>
        </pc:sldMkLst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1319949900" sldId="289"/>
        </pc:sldMkLst>
        <pc:picChg chg="del">
          <ac:chgData name="James Clegg" userId="c6df1435-7a36-4b38-be4d-16e68e91152f" providerId="ADAL" clId="{32D009C9-4655-4629-B413-0E24ACFE171D}" dt="2020-12-03T15:37:51.418" v="1" actId="478"/>
          <ac:picMkLst>
            <pc:docMk/>
            <pc:sldMk cId="1319949900" sldId="28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2485715068" sldId="290"/>
        </pc:sldMkLst>
        <pc:picChg chg="del">
          <ac:chgData name="James Clegg" userId="c6df1435-7a36-4b38-be4d-16e68e91152f" providerId="ADAL" clId="{32D009C9-4655-4629-B413-0E24ACFE171D}" dt="2020-12-03T15:38:03.365" v="5" actId="478"/>
          <ac:picMkLst>
            <pc:docMk/>
            <pc:sldMk cId="2485715068" sldId="290"/>
            <ac:picMk id="29" creationId="{00000000-0000-0000-0000-000000000000}"/>
          </ac:picMkLst>
        </pc:picChg>
      </pc:sldChg>
      <pc:sldChg chg="del">
        <pc:chgData name="James Clegg" userId="c6df1435-7a36-4b38-be4d-16e68e91152f" providerId="ADAL" clId="{32D009C9-4655-4629-B413-0E24ACFE171D}" dt="2020-12-03T15:37:48.798" v="0" actId="2696"/>
        <pc:sldMkLst>
          <pc:docMk/>
          <pc:sldMk cId="593076156" sldId="298"/>
        </pc:sldMkLst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1591257455" sldId="299"/>
        </pc:sldMkLst>
        <pc:picChg chg="del">
          <ac:chgData name="James Clegg" userId="c6df1435-7a36-4b38-be4d-16e68e91152f" providerId="ADAL" clId="{32D009C9-4655-4629-B413-0E24ACFE171D}" dt="2020-12-03T15:38:06.472" v="6" actId="478"/>
          <ac:picMkLst>
            <pc:docMk/>
            <pc:sldMk cId="1591257455" sldId="299"/>
            <ac:picMk id="6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3611906720" sldId="300"/>
        </pc:sldMkLst>
        <pc:picChg chg="del">
          <ac:chgData name="James Clegg" userId="c6df1435-7a36-4b38-be4d-16e68e91152f" providerId="ADAL" clId="{32D009C9-4655-4629-B413-0E24ACFE171D}" dt="2020-12-03T15:38:09.802" v="7" actId="478"/>
          <ac:picMkLst>
            <pc:docMk/>
            <pc:sldMk cId="3611906720" sldId="300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2983059010" sldId="301"/>
        </pc:sldMkLst>
        <pc:picChg chg="del">
          <ac:chgData name="James Clegg" userId="c6df1435-7a36-4b38-be4d-16e68e91152f" providerId="ADAL" clId="{32D009C9-4655-4629-B413-0E24ACFE171D}" dt="2020-12-03T15:38:13.052" v="8" actId="478"/>
          <ac:picMkLst>
            <pc:docMk/>
            <pc:sldMk cId="2983059010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486257392" sldId="302"/>
        </pc:sldMkLst>
        <pc:picChg chg="del">
          <ac:chgData name="James Clegg" userId="c6df1435-7a36-4b38-be4d-16e68e91152f" providerId="ADAL" clId="{32D009C9-4655-4629-B413-0E24ACFE171D}" dt="2020-12-03T15:37:57.166" v="3" actId="478"/>
          <ac:picMkLst>
            <pc:docMk/>
            <pc:sldMk cId="486257392" sldId="302"/>
            <ac:picMk id="3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2D009C9-4655-4629-B413-0E24ACFE171D}" dt="2020-12-03T15:38:18.090" v="9"/>
        <pc:sldMkLst>
          <pc:docMk/>
          <pc:sldMk cId="1347205346" sldId="303"/>
        </pc:sldMkLst>
        <pc:picChg chg="del">
          <ac:chgData name="James Clegg" userId="c6df1435-7a36-4b38-be4d-16e68e91152f" providerId="ADAL" clId="{32D009C9-4655-4629-B413-0E24ACFE171D}" dt="2020-12-03T15:38:00.259" v="4" actId="478"/>
          <ac:picMkLst>
            <pc:docMk/>
            <pc:sldMk cId="1347205346" sldId="303"/>
            <ac:picMk id="5" creationId="{00000000-0000-0000-0000-000000000000}"/>
          </ac:picMkLst>
        </pc:picChg>
      </pc:sldChg>
    </pc:docChg>
  </pc:docChgLst>
  <pc:docChgLst>
    <pc:chgData name="James Clegg" userId="c6df1435-7a36-4b38-be4d-16e68e91152f" providerId="ADAL" clId="{2EE6AA38-9D88-4D47-A6AA-CDD559B5D325}"/>
    <pc:docChg chg="custSel addSld modSld">
      <pc:chgData name="James Clegg" userId="c6df1435-7a36-4b38-be4d-16e68e91152f" providerId="ADAL" clId="{2EE6AA38-9D88-4D47-A6AA-CDD559B5D325}" dt="2020-12-03T15:22:27.130" v="28" actId="1076"/>
      <pc:docMkLst>
        <pc:docMk/>
      </pc:docMkLst>
      <pc:sldChg chg="modSp">
        <pc:chgData name="James Clegg" userId="c6df1435-7a36-4b38-be4d-16e68e91152f" providerId="ADAL" clId="{2EE6AA38-9D88-4D47-A6AA-CDD559B5D325}" dt="2020-12-03T11:57:39.108" v="12"/>
        <pc:sldMkLst>
          <pc:docMk/>
          <pc:sldMk cId="3631741386" sldId="269"/>
        </pc:sldMkLst>
        <pc:picChg chg="mod">
          <ac:chgData name="James Clegg" userId="c6df1435-7a36-4b38-be4d-16e68e91152f" providerId="ADAL" clId="{2EE6AA38-9D88-4D47-A6AA-CDD559B5D325}" dt="2020-12-03T11:57:39.108" v="12"/>
          <ac:picMkLst>
            <pc:docMk/>
            <pc:sldMk cId="3631741386" sldId="269"/>
            <ac:picMk id="2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39.108" v="12"/>
          <ac:picMkLst>
            <pc:docMk/>
            <pc:sldMk cId="3631741386" sldId="269"/>
            <ac:picMk id="5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39.108" v="12"/>
          <ac:picMkLst>
            <pc:docMk/>
            <pc:sldMk cId="3631741386" sldId="269"/>
            <ac:picMk id="6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39.108" v="12"/>
          <ac:picMkLst>
            <pc:docMk/>
            <pc:sldMk cId="3631741386" sldId="269"/>
            <ac:picMk id="9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39.108" v="12"/>
          <ac:picMkLst>
            <pc:docMk/>
            <pc:sldMk cId="3631741386" sldId="269"/>
            <ac:picMk id="11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15.218" v="10"/>
          <ac:picMkLst>
            <pc:docMk/>
            <pc:sldMk cId="3631741386" sldId="269"/>
            <ac:picMk id="12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26.015" v="11"/>
          <ac:picMkLst>
            <pc:docMk/>
            <pc:sldMk cId="3631741386" sldId="269"/>
            <ac:picMk id="13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26.015" v="11"/>
          <ac:picMkLst>
            <pc:docMk/>
            <pc:sldMk cId="3631741386" sldId="269"/>
            <ac:picMk id="14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7:15.218" v="10"/>
          <ac:picMkLst>
            <pc:docMk/>
            <pc:sldMk cId="3631741386" sldId="269"/>
            <ac:picMk id="15" creationId="{00000000-0000-0000-0000-000000000000}"/>
          </ac:picMkLst>
        </pc:picChg>
      </pc:sldChg>
      <pc:sldChg chg="add">
        <pc:chgData name="James Clegg" userId="c6df1435-7a36-4b38-be4d-16e68e91152f" providerId="ADAL" clId="{2EE6AA38-9D88-4D47-A6AA-CDD559B5D325}" dt="2020-12-03T11:28:36.070" v="0"/>
        <pc:sldMkLst>
          <pc:docMk/>
          <pc:sldMk cId="1441372939" sldId="272"/>
        </pc:sldMkLst>
      </pc:sldChg>
      <pc:sldChg chg="modSp">
        <pc:chgData name="James Clegg" userId="c6df1435-7a36-4b38-be4d-16e68e91152f" providerId="ADAL" clId="{2EE6AA38-9D88-4D47-A6AA-CDD559B5D325}" dt="2020-12-03T15:22:27.130" v="28" actId="1076"/>
        <pc:sldMkLst>
          <pc:docMk/>
          <pc:sldMk cId="2485715068" sldId="290"/>
        </pc:sldMkLst>
        <pc:picChg chg="mod">
          <ac:chgData name="James Clegg" userId="c6df1435-7a36-4b38-be4d-16e68e91152f" providerId="ADAL" clId="{2EE6AA38-9D88-4D47-A6AA-CDD559B5D325}" dt="2020-12-03T15:22:27.130" v="28" actId="1076"/>
          <ac:picMkLst>
            <pc:docMk/>
            <pc:sldMk cId="2485715068" sldId="290"/>
            <ac:picMk id="8" creationId="{00000000-0000-0000-0000-000000000000}"/>
          </ac:picMkLst>
        </pc:picChg>
      </pc:sldChg>
      <pc:sldChg chg="addSp delSp modSp">
        <pc:chgData name="James Clegg" userId="c6df1435-7a36-4b38-be4d-16e68e91152f" providerId="ADAL" clId="{2EE6AA38-9D88-4D47-A6AA-CDD559B5D325}" dt="2020-12-03T11:56:02.698" v="8" actId="1076"/>
        <pc:sldMkLst>
          <pc:docMk/>
          <pc:sldMk cId="593076156" sldId="298"/>
        </pc:sldMkLst>
        <pc:spChg chg="del">
          <ac:chgData name="James Clegg" userId="c6df1435-7a36-4b38-be4d-16e68e91152f" providerId="ADAL" clId="{2EE6AA38-9D88-4D47-A6AA-CDD559B5D325}" dt="2020-12-03T11:55:42.557" v="1" actId="478"/>
          <ac:spMkLst>
            <pc:docMk/>
            <pc:sldMk cId="593076156" sldId="298"/>
            <ac:spMk id="18" creationId="{00000000-0000-0000-0000-000000000000}"/>
          </ac:spMkLst>
        </pc:spChg>
        <pc:picChg chg="mod">
          <ac:chgData name="James Clegg" userId="c6df1435-7a36-4b38-be4d-16e68e91152f" providerId="ADAL" clId="{2EE6AA38-9D88-4D47-A6AA-CDD559B5D325}" dt="2020-12-03T11:55:48.453" v="3" actId="1076"/>
          <ac:picMkLst>
            <pc:docMk/>
            <pc:sldMk cId="593076156" sldId="298"/>
            <ac:picMk id="3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5:54.688" v="5" actId="1076"/>
          <ac:picMkLst>
            <pc:docMk/>
            <pc:sldMk cId="593076156" sldId="298"/>
            <ac:picMk id="4" creationId="{00000000-0000-0000-0000-000000000000}"/>
          </ac:picMkLst>
        </pc:picChg>
        <pc:picChg chg="mod">
          <ac:chgData name="James Clegg" userId="c6df1435-7a36-4b38-be4d-16e68e91152f" providerId="ADAL" clId="{2EE6AA38-9D88-4D47-A6AA-CDD559B5D325}" dt="2020-12-03T11:55:57.944" v="6" actId="1076"/>
          <ac:picMkLst>
            <pc:docMk/>
            <pc:sldMk cId="593076156" sldId="298"/>
            <ac:picMk id="5" creationId="{00000000-0000-0000-0000-000000000000}"/>
          </ac:picMkLst>
        </pc:picChg>
        <pc:picChg chg="add mod">
          <ac:chgData name="James Clegg" userId="c6df1435-7a36-4b38-be4d-16e68e91152f" providerId="ADAL" clId="{2EE6AA38-9D88-4D47-A6AA-CDD559B5D325}" dt="2020-12-03T11:56:02.698" v="8" actId="1076"/>
          <ac:picMkLst>
            <pc:docMk/>
            <pc:sldMk cId="593076156" sldId="298"/>
            <ac:picMk id="9" creationId="{AB6B6AB1-034F-4C23-8000-94840DF04601}"/>
          </ac:picMkLst>
        </pc:picChg>
        <pc:picChg chg="mod">
          <ac:chgData name="James Clegg" userId="c6df1435-7a36-4b38-be4d-16e68e91152f" providerId="ADAL" clId="{2EE6AA38-9D88-4D47-A6AA-CDD559B5D325}" dt="2020-12-03T11:55:51.937" v="4" actId="1076"/>
          <ac:picMkLst>
            <pc:docMk/>
            <pc:sldMk cId="593076156" sldId="298"/>
            <ac:picMk id="10" creationId="{00000000-0000-0000-0000-000000000000}"/>
          </ac:picMkLst>
        </pc:picChg>
      </pc:sldChg>
      <pc:sldChg chg="modSp">
        <pc:chgData name="James Clegg" userId="c6df1435-7a36-4b38-be4d-16e68e91152f" providerId="ADAL" clId="{2EE6AA38-9D88-4D47-A6AA-CDD559B5D325}" dt="2020-12-03T15:22:18.207" v="25" actId="1076"/>
        <pc:sldMkLst>
          <pc:docMk/>
          <pc:sldMk cId="1591257455" sldId="299"/>
        </pc:sldMkLst>
        <pc:picChg chg="mod">
          <ac:chgData name="James Clegg" userId="c6df1435-7a36-4b38-be4d-16e68e91152f" providerId="ADAL" clId="{2EE6AA38-9D88-4D47-A6AA-CDD559B5D325}" dt="2020-12-03T15:22:18.207" v="25" actId="1076"/>
          <ac:picMkLst>
            <pc:docMk/>
            <pc:sldMk cId="1591257455" sldId="299"/>
            <ac:picMk id="8" creationId="{00000000-0000-0000-0000-000000000000}"/>
          </ac:picMkLst>
        </pc:picChg>
      </pc:sldChg>
      <pc:sldChg chg="addSp delSp modSp">
        <pc:chgData name="James Clegg" userId="c6df1435-7a36-4b38-be4d-16e68e91152f" providerId="ADAL" clId="{2EE6AA38-9D88-4D47-A6AA-CDD559B5D325}" dt="2020-12-03T15:22:22.163" v="27"/>
        <pc:sldMkLst>
          <pc:docMk/>
          <pc:sldMk cId="3611906720" sldId="300"/>
        </pc:sldMkLst>
        <pc:spChg chg="mod">
          <ac:chgData name="James Clegg" userId="c6df1435-7a36-4b38-be4d-16e68e91152f" providerId="ADAL" clId="{2EE6AA38-9D88-4D47-A6AA-CDD559B5D325}" dt="2020-12-03T15:22:10.364" v="21" actId="1035"/>
          <ac:spMkLst>
            <pc:docMk/>
            <pc:sldMk cId="3611906720" sldId="300"/>
            <ac:spMk id="62" creationId="{00000000-0000-0000-0000-000000000000}"/>
          </ac:spMkLst>
        </pc:spChg>
        <pc:spChg chg="mod">
          <ac:chgData name="James Clegg" userId="c6df1435-7a36-4b38-be4d-16e68e91152f" providerId="ADAL" clId="{2EE6AA38-9D88-4D47-A6AA-CDD559B5D325}" dt="2020-12-03T15:22:13.145" v="24" actId="1036"/>
          <ac:spMkLst>
            <pc:docMk/>
            <pc:sldMk cId="3611906720" sldId="300"/>
            <ac:spMk id="64" creationId="{00000000-0000-0000-0000-000000000000}"/>
          </ac:spMkLst>
        </pc:spChg>
        <pc:picChg chg="del mod">
          <ac:chgData name="James Clegg" userId="c6df1435-7a36-4b38-be4d-16e68e91152f" providerId="ADAL" clId="{2EE6AA38-9D88-4D47-A6AA-CDD559B5D325}" dt="2020-12-03T15:22:21.914" v="26" actId="478"/>
          <ac:picMkLst>
            <pc:docMk/>
            <pc:sldMk cId="3611906720" sldId="300"/>
            <ac:picMk id="8" creationId="{00000000-0000-0000-0000-000000000000}"/>
          </ac:picMkLst>
        </pc:picChg>
        <pc:picChg chg="add">
          <ac:chgData name="James Clegg" userId="c6df1435-7a36-4b38-be4d-16e68e91152f" providerId="ADAL" clId="{2EE6AA38-9D88-4D47-A6AA-CDD559B5D325}" dt="2020-12-03T15:22:22.163" v="27"/>
          <ac:picMkLst>
            <pc:docMk/>
            <pc:sldMk cId="3611906720" sldId="300"/>
            <ac:picMk id="51" creationId="{4BDDB12C-4FBE-4501-9ED2-CB9443997DD6}"/>
          </ac:picMkLst>
        </pc:picChg>
      </pc:sldChg>
      <pc:sldChg chg="modSp">
        <pc:chgData name="James Clegg" userId="c6df1435-7a36-4b38-be4d-16e68e91152f" providerId="ADAL" clId="{2EE6AA38-9D88-4D47-A6AA-CDD559B5D325}" dt="2020-12-03T15:21:51.818" v="13" actId="1076"/>
        <pc:sldMkLst>
          <pc:docMk/>
          <pc:sldMk cId="2983059010" sldId="301"/>
        </pc:sldMkLst>
        <pc:picChg chg="mod">
          <ac:chgData name="James Clegg" userId="c6df1435-7a36-4b38-be4d-16e68e91152f" providerId="ADAL" clId="{2EE6AA38-9D88-4D47-A6AA-CDD559B5D325}" dt="2020-12-03T15:21:51.818" v="13" actId="1076"/>
          <ac:picMkLst>
            <pc:docMk/>
            <pc:sldMk cId="2983059010" sldId="301"/>
            <ac:picMk id="8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67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9.png"/><Relationship Id="rId4" Type="http://schemas.openxmlformats.org/officeDocument/2006/relationships/image" Target="../media/image10.pn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DD42-A926-4753-B1DC-834469E75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1" y="1825591"/>
            <a:ext cx="3095805" cy="3703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6A76-4EC3-4AC8-9C9B-F14587DA5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835" y="4099538"/>
            <a:ext cx="1737687" cy="1652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B20B8-DB12-4CF6-8C51-6CB16DEC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093" y="839060"/>
            <a:ext cx="5419814" cy="1457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71642-EB85-4B52-B7E2-5326D3C67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7075">
            <a:off x="3581559" y="2538795"/>
            <a:ext cx="2074653" cy="1780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029DC-8449-410A-AA8E-C17590B5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">
            <a:off x="2756907" y="2985444"/>
            <a:ext cx="2074653" cy="178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B6A4-B710-43AF-80A5-D170C35389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785" y="3429000"/>
            <a:ext cx="2756824" cy="23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7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3035" y="569226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5554" y="711915"/>
            <a:ext cx="233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39618" y="926731"/>
            <a:ext cx="4454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Comparing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43448" y="1754281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Mo, Whitney and Ron got letters in the mail.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4989" y="2300744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Mo had 12 letters.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8512" y="3839380"/>
            <a:ext cx="7530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Can you put the number of letters in order from smallest to greatest?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4989" y="2707499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Whitney had 14 letters.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01466" y="3139548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Ron had 11 letters.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73" y="2530052"/>
            <a:ext cx="1096570" cy="94104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86753" y="4800139"/>
            <a:ext cx="821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11,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32032" y="4806791"/>
            <a:ext cx="821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12,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90908" y="4820095"/>
            <a:ext cx="1554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 </a:t>
            </a: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994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5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532" y="2446196"/>
            <a:ext cx="1797834" cy="15428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170" y="336449"/>
            <a:ext cx="1797834" cy="15428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57" y="497365"/>
            <a:ext cx="1797834" cy="15428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365" y="2271984"/>
            <a:ext cx="1797834" cy="15428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736" y="497366"/>
            <a:ext cx="1797834" cy="15428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507" y="1607771"/>
            <a:ext cx="1797834" cy="15428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44" y="2764499"/>
            <a:ext cx="1200097" cy="10298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86" y="2276576"/>
            <a:ext cx="1096570" cy="9410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780" y="1641156"/>
            <a:ext cx="1200097" cy="1029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864" y="1330937"/>
            <a:ext cx="1096570" cy="9410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18212" y="816617"/>
            <a:ext cx="1521225" cy="13054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84857" y="2407963"/>
            <a:ext cx="1085624" cy="931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50301" y="1425701"/>
            <a:ext cx="1515132" cy="13002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41814" y="2190093"/>
            <a:ext cx="1085624" cy="93165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83994" y="3775377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pieces of post arrived?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03343" y="4251915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could you sort them?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4" y="517259"/>
            <a:ext cx="1321512" cy="1580937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89024" y="4786255"/>
            <a:ext cx="3559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letters and parcels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28415" y="4756122"/>
            <a:ext cx="207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size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02409" y="4750936"/>
            <a:ext cx="207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colour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2398" y="3801798"/>
            <a:ext cx="1402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17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622" y="2671134"/>
            <a:ext cx="1797834" cy="154285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26716" y="812031"/>
            <a:ext cx="7530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Try this!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43672" y="1640936"/>
            <a:ext cx="7530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You can use envelopes or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pieces of paper.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67" y="510948"/>
            <a:ext cx="1801595" cy="215526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098746" y="3351749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1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703" y="2671134"/>
            <a:ext cx="1797834" cy="15428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424827" y="3351749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2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37" y="2671134"/>
            <a:ext cx="1797834" cy="154285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75061" y="3351749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08017" y="4344206"/>
            <a:ext cx="8378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Write the numbers 0 – 20 on envelopes. 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88" y="2671134"/>
            <a:ext cx="1797834" cy="154285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315660" y="3351749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625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  <p:bldP spid="25" grpId="0"/>
      <p:bldP spid="27" grpId="0"/>
      <p:bldP spid="28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359" y="2512315"/>
            <a:ext cx="1797834" cy="15428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3" y="550787"/>
            <a:ext cx="1321512" cy="158093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129483" y="3161963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14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440" y="2512315"/>
            <a:ext cx="1797834" cy="154285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455564" y="3161963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11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74" y="2542936"/>
            <a:ext cx="1797834" cy="154285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405798" y="3192584"/>
            <a:ext cx="1184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20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78254" y="2062870"/>
            <a:ext cx="7530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Mix them up and flip them over to hide the numbers.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48107" y="3685183"/>
            <a:ext cx="8746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Pick 3 and put them in order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from greatest to smallest. </a:t>
            </a:r>
          </a:p>
        </p:txBody>
      </p:sp>
      <p:sp>
        <p:nvSpPr>
          <p:cNvPr id="3" name="Rectangle 2"/>
          <p:cNvSpPr/>
          <p:nvPr/>
        </p:nvSpPr>
        <p:spPr>
          <a:xfrm rot="19849866">
            <a:off x="1614707" y="985202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 rot="19134728">
            <a:off x="8189461" y="1070606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 rot="20279456">
            <a:off x="6326905" y="1005456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3570715" y="1032190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 rot="3451924">
            <a:off x="4952759" y="1103758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 rot="1716169">
            <a:off x="2584430" y="1135726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7230985" y="1032190"/>
            <a:ext cx="1205781" cy="683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20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3.33333E-6 L -0.4383 0.2435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3" y="1217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3.7037E-6 L -0.43686 0.2402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43" y="1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4.07407E-6 L 0.24199 0.2557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99" y="1277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3.7037E-6 L 0.23734 0.2567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9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-3.7037E-6 L 0.19311 0.2481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7" y="1240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-4.07407E-6 L 0.19759 0.2449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2" y="1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5" grpId="0"/>
      <p:bldP spid="25" grpId="1"/>
      <p:bldP spid="27" grpId="0"/>
      <p:bldP spid="27" grpId="1"/>
      <p:bldP spid="29" grpId="0"/>
      <p:bldP spid="30" grpId="0"/>
      <p:bldP spid="3" grpId="0" animBg="1"/>
      <p:bldP spid="18" grpId="0" animBg="1"/>
      <p:bldP spid="20" grpId="0" animBg="1"/>
      <p:bldP spid="21" grpId="0" animBg="1"/>
      <p:bldP spid="2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38079" y="672193"/>
            <a:ext cx="258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Post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35157" y="2128474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received the most letters in 3 days?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4622" y="4952912"/>
            <a:ext cx="7366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They need a dice and 2 ten frames each.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530">
            <a:off x="550447" y="895252"/>
            <a:ext cx="1621152" cy="13912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67634" y="1216282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Jack and Tiny played a game.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702" y="762278"/>
            <a:ext cx="1929483" cy="16571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425" y="3554169"/>
            <a:ext cx="1175511" cy="13410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942" y="3709809"/>
            <a:ext cx="1175511" cy="1341076"/>
          </a:xfrm>
          <a:prstGeom prst="rect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760" y="3454554"/>
            <a:ext cx="1186675" cy="9427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565" y="3596470"/>
            <a:ext cx="1471624" cy="10301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0349" y="3223926"/>
            <a:ext cx="1132381" cy="2564057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2807672" y="3056997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6338477" y="3056997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0350" y="2009116"/>
            <a:ext cx="1132381" cy="2564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571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38079" y="672193"/>
            <a:ext cx="258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Post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0639" y="1363213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received the most letters in 3 days?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530">
            <a:off x="413583" y="457288"/>
            <a:ext cx="1621152" cy="1391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16" y="239677"/>
            <a:ext cx="1929483" cy="16571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48" y="1709767"/>
            <a:ext cx="1175511" cy="13410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073" y="1657600"/>
            <a:ext cx="1175511" cy="1341076"/>
          </a:xfrm>
          <a:prstGeom prst="rect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2267" y="1937315"/>
            <a:ext cx="1186675" cy="9427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332" y="1956647"/>
            <a:ext cx="1471624" cy="10301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911" y="3395700"/>
            <a:ext cx="1132381" cy="2564057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744051" y="3261747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8720144" y="326174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911" y="2158339"/>
            <a:ext cx="1132381" cy="256405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6262" y="3395700"/>
            <a:ext cx="1132381" cy="25640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6262" y="2158339"/>
            <a:ext cx="1132381" cy="25640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833" y="2179546"/>
            <a:ext cx="672153" cy="6257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657" y="2158816"/>
            <a:ext cx="672153" cy="62579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849" y="2128790"/>
            <a:ext cx="672153" cy="62579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054" y="2136849"/>
            <a:ext cx="672153" cy="62579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05" y="2138850"/>
            <a:ext cx="672153" cy="625798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1805621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2282967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/>
          <p:nvPr/>
        </p:nvSpPr>
        <p:spPr>
          <a:xfrm>
            <a:off x="2760313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3237659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5837510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6343596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6790443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3699577" y="3032121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1799627" y="3503033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2263755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7266132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7751797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584945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633051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6809201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726486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87" y="2195213"/>
            <a:ext cx="672153" cy="625798"/>
          </a:xfrm>
          <a:prstGeom prst="rect">
            <a:avLst/>
          </a:prstGeom>
        </p:spPr>
      </p:pic>
      <p:sp>
        <p:nvSpPr>
          <p:cNvPr id="52" name="Oval 51"/>
          <p:cNvSpPr/>
          <p:nvPr/>
        </p:nvSpPr>
        <p:spPr>
          <a:xfrm>
            <a:off x="2760312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238610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3699576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1799626" y="4279070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7764672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5849453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6323848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6798243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7272637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2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38079" y="672193"/>
            <a:ext cx="258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Post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0639" y="1363213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received the most letters in 3 days?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530">
            <a:off x="413583" y="457288"/>
            <a:ext cx="1621152" cy="1391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880" y="1608036"/>
            <a:ext cx="1175511" cy="13410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145" y="1600653"/>
            <a:ext cx="1175511" cy="1341076"/>
          </a:xfrm>
          <a:prstGeom prst="rect">
            <a:avLst/>
          </a:prstGeom>
        </p:spPr>
      </p:pic>
      <p:pic>
        <p:nvPicPr>
          <p:cNvPr id="19" name="Picture 1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2267" y="1937315"/>
            <a:ext cx="1186675" cy="94272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332" y="1956647"/>
            <a:ext cx="1471624" cy="10301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911" y="3395700"/>
            <a:ext cx="1132381" cy="2564057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744051" y="3261747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8720144" y="326174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911" y="2158339"/>
            <a:ext cx="1132381" cy="256405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6262" y="3395700"/>
            <a:ext cx="1132381" cy="256405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6262" y="2158339"/>
            <a:ext cx="1132381" cy="2564057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1805621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>
            <a:off x="2282967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/>
          <p:cNvSpPr/>
          <p:nvPr/>
        </p:nvSpPr>
        <p:spPr>
          <a:xfrm>
            <a:off x="2760313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 36"/>
          <p:cNvSpPr/>
          <p:nvPr/>
        </p:nvSpPr>
        <p:spPr>
          <a:xfrm>
            <a:off x="3237659" y="302645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5837510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/>
          <p:cNvSpPr/>
          <p:nvPr/>
        </p:nvSpPr>
        <p:spPr>
          <a:xfrm>
            <a:off x="6343596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>
            <a:off x="6790443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3699577" y="3032121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1799627" y="3503033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2263755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7266132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/>
          <p:cNvSpPr/>
          <p:nvPr/>
        </p:nvSpPr>
        <p:spPr>
          <a:xfrm>
            <a:off x="7751797" y="3043233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584945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633051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6809201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7264864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2760312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3238610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3699576" y="3502578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1799626" y="4279070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7764672" y="3510036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5849453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6323848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6798243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7272637" y="4282398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ular Callout 60"/>
          <p:cNvSpPr/>
          <p:nvPr/>
        </p:nvSpPr>
        <p:spPr>
          <a:xfrm>
            <a:off x="1900166" y="2018460"/>
            <a:ext cx="1771717" cy="531414"/>
          </a:xfrm>
          <a:prstGeom prst="wedgeRoundRectCallout">
            <a:avLst>
              <a:gd name="adj1" fmla="val -62363"/>
              <a:gd name="adj2" fmla="val 69963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/>
          <p:cNvSpPr txBox="1"/>
          <p:nvPr/>
        </p:nvSpPr>
        <p:spPr>
          <a:xfrm>
            <a:off x="1925737" y="2052341"/>
            <a:ext cx="173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had 11</a:t>
            </a:r>
          </a:p>
        </p:txBody>
      </p:sp>
      <p:sp>
        <p:nvSpPr>
          <p:cNvPr id="63" name="Rounded Rectangular Callout 62"/>
          <p:cNvSpPr/>
          <p:nvPr/>
        </p:nvSpPr>
        <p:spPr>
          <a:xfrm>
            <a:off x="6015819" y="2091399"/>
            <a:ext cx="1771717" cy="531414"/>
          </a:xfrm>
          <a:prstGeom prst="wedgeRoundRectCallout">
            <a:avLst>
              <a:gd name="adj1" fmla="val 64167"/>
              <a:gd name="adj2" fmla="val 8906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/>
          <p:cNvSpPr txBox="1"/>
          <p:nvPr/>
        </p:nvSpPr>
        <p:spPr>
          <a:xfrm>
            <a:off x="6027765" y="2121626"/>
            <a:ext cx="1759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had 14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4BDDB12C-4FBE-4501-9ED2-CB9443997DD6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816" y="239677"/>
            <a:ext cx="1929483" cy="16571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19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  <p:bldP spid="63" grpId="0" animBg="1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38079" y="672193"/>
            <a:ext cx="258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Post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35157" y="2128474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Who received the most letters in 3 days?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4622" y="4952912"/>
            <a:ext cx="7366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You need a dice and 2 ten frames each.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6530">
            <a:off x="550447" y="895252"/>
            <a:ext cx="1621152" cy="139122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67634" y="1216282"/>
            <a:ext cx="7530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Try this game with a friend or 2!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498" y="840404"/>
            <a:ext cx="1929483" cy="16571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626" y="3709809"/>
            <a:ext cx="1175511" cy="13410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942" y="3709809"/>
            <a:ext cx="1175511" cy="13410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0349" y="3223926"/>
            <a:ext cx="1132381" cy="2564057"/>
          </a:xfrm>
          <a:prstGeom prst="rect">
            <a:avLst/>
          </a:prstGeom>
        </p:spPr>
      </p:pic>
      <p:sp>
        <p:nvSpPr>
          <p:cNvPr id="23" name="Oval 22"/>
          <p:cNvSpPr/>
          <p:nvPr/>
        </p:nvSpPr>
        <p:spPr>
          <a:xfrm>
            <a:off x="2807672" y="3056997"/>
            <a:ext cx="356619" cy="35207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6338477" y="3056997"/>
            <a:ext cx="356619" cy="352075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0350" y="2009116"/>
            <a:ext cx="1132381" cy="25640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30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3.4|3.9|3.2|19|5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8.5|8.2|16.6|11|1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2.4|5.7|9.2|1.5|1.2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6|4.2|5.1|1.3|1.3|20.5|2.6|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5.9|3.6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0.1|1.8|0.7|0.6|4.8|6.3|1|0.8|8|10.5|1.1|1|9.8|8.7|1|1|0.9|0.8|0.8|10.3|9.9|0.8|0.9|1.2|8.4|8.8|1.3|0.8|0.9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6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5.3|3.4|1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B0504AA-4A03-46DD-BC11-049766103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522d4c35-b548-4432-90ae-af4376e1c4b4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12050</TotalTime>
  <Words>216</Words>
  <Application>Microsoft Office PowerPoint</Application>
  <PresentationFormat>A4 Paper (210x297 mm)</PresentationFormat>
  <Paragraphs>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157</cp:revision>
  <dcterms:created xsi:type="dcterms:W3CDTF">2019-10-15T10:24:11Z</dcterms:created>
  <dcterms:modified xsi:type="dcterms:W3CDTF">2020-12-03T15:38:21Z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