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74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6"/>
    <p:restoredTop sz="94727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6ED9EAF-0664-4B11-A9E1-CF8813783FA8}"/>
    <pc:docChg chg="undo custSel modSld">
      <pc:chgData name="James Clegg" userId="c6df1435-7a36-4b38-be4d-16e68e91152f" providerId="ADAL" clId="{16ED9EAF-0664-4B11-A9E1-CF8813783FA8}" dt="2021-03-19T14:23:10.339" v="13"/>
      <pc:docMkLst>
        <pc:docMk/>
      </pc:docMkLst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2181109590" sldId="260"/>
        </pc:sldMkLst>
        <pc:picChg chg="del">
          <ac:chgData name="James Clegg" userId="c6df1435-7a36-4b38-be4d-16e68e91152f" providerId="ADAL" clId="{16ED9EAF-0664-4B11-A9E1-CF8813783FA8}" dt="2021-03-19T14:22:25.373" v="0" actId="478"/>
          <ac:picMkLst>
            <pc:docMk/>
            <pc:sldMk cId="2181109590" sldId="260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407106951" sldId="261"/>
        </pc:sldMkLst>
        <pc:picChg chg="del">
          <ac:chgData name="James Clegg" userId="c6df1435-7a36-4b38-be4d-16e68e91152f" providerId="ADAL" clId="{16ED9EAF-0664-4B11-A9E1-CF8813783FA8}" dt="2021-03-19T14:22:27.988" v="1" actId="478"/>
          <ac:picMkLst>
            <pc:docMk/>
            <pc:sldMk cId="407106951" sldId="26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2964565634" sldId="262"/>
        </pc:sldMkLst>
        <pc:picChg chg="del">
          <ac:chgData name="James Clegg" userId="c6df1435-7a36-4b38-be4d-16e68e91152f" providerId="ADAL" clId="{16ED9EAF-0664-4B11-A9E1-CF8813783FA8}" dt="2021-03-19T14:22:30.873" v="2" actId="478"/>
          <ac:picMkLst>
            <pc:docMk/>
            <pc:sldMk cId="2964565634" sldId="262"/>
            <ac:picMk id="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1256979482" sldId="263"/>
        </pc:sldMkLst>
        <pc:picChg chg="del">
          <ac:chgData name="James Clegg" userId="c6df1435-7a36-4b38-be4d-16e68e91152f" providerId="ADAL" clId="{16ED9EAF-0664-4B11-A9E1-CF8813783FA8}" dt="2021-03-19T14:22:38.306" v="5" actId="478"/>
          <ac:picMkLst>
            <pc:docMk/>
            <pc:sldMk cId="1256979482" sldId="263"/>
            <ac:picMk id="4" creationId="{00000000-0000-0000-0000-000000000000}"/>
          </ac:picMkLst>
        </pc:picChg>
        <pc:picChg chg="mod">
          <ac:chgData name="James Clegg" userId="c6df1435-7a36-4b38-be4d-16e68e91152f" providerId="ADAL" clId="{16ED9EAF-0664-4B11-A9E1-CF8813783FA8}" dt="2021-03-19T14:22:36.497" v="4" actId="1076"/>
          <ac:picMkLst>
            <pc:docMk/>
            <pc:sldMk cId="1256979482" sldId="263"/>
            <ac:picMk id="7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4236456341" sldId="264"/>
        </pc:sldMkLst>
        <pc:picChg chg="del">
          <ac:chgData name="James Clegg" userId="c6df1435-7a36-4b38-be4d-16e68e91152f" providerId="ADAL" clId="{16ED9EAF-0664-4B11-A9E1-CF8813783FA8}" dt="2021-03-19T14:22:41.712" v="6" actId="478"/>
          <ac:picMkLst>
            <pc:docMk/>
            <pc:sldMk cId="4236456341" sldId="26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1607008865" sldId="265"/>
        </pc:sldMkLst>
        <pc:picChg chg="del">
          <ac:chgData name="James Clegg" userId="c6df1435-7a36-4b38-be4d-16e68e91152f" providerId="ADAL" clId="{16ED9EAF-0664-4B11-A9E1-CF8813783FA8}" dt="2021-03-19T14:22:45.453" v="7" actId="478"/>
          <ac:picMkLst>
            <pc:docMk/>
            <pc:sldMk cId="1607008865" sldId="26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2492874483" sldId="266"/>
        </pc:sldMkLst>
        <pc:picChg chg="del">
          <ac:chgData name="James Clegg" userId="c6df1435-7a36-4b38-be4d-16e68e91152f" providerId="ADAL" clId="{16ED9EAF-0664-4B11-A9E1-CF8813783FA8}" dt="2021-03-19T14:22:48.510" v="8" actId="478"/>
          <ac:picMkLst>
            <pc:docMk/>
            <pc:sldMk cId="2492874483" sldId="26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2558827414" sldId="268"/>
        </pc:sldMkLst>
        <pc:picChg chg="del">
          <ac:chgData name="James Clegg" userId="c6df1435-7a36-4b38-be4d-16e68e91152f" providerId="ADAL" clId="{16ED9EAF-0664-4B11-A9E1-CF8813783FA8}" dt="2021-03-19T14:22:53.213" v="9" actId="478"/>
          <ac:picMkLst>
            <pc:docMk/>
            <pc:sldMk cId="2558827414" sldId="26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2142359081" sldId="269"/>
        </pc:sldMkLst>
        <pc:picChg chg="del">
          <ac:chgData name="James Clegg" userId="c6df1435-7a36-4b38-be4d-16e68e91152f" providerId="ADAL" clId="{16ED9EAF-0664-4B11-A9E1-CF8813783FA8}" dt="2021-03-19T14:22:57.869" v="10" actId="478"/>
          <ac:picMkLst>
            <pc:docMk/>
            <pc:sldMk cId="2142359081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1344548264" sldId="270"/>
        </pc:sldMkLst>
        <pc:picChg chg="del">
          <ac:chgData name="James Clegg" userId="c6df1435-7a36-4b38-be4d-16e68e91152f" providerId="ADAL" clId="{16ED9EAF-0664-4B11-A9E1-CF8813783FA8}" dt="2021-03-19T14:23:01.229" v="11" actId="478"/>
          <ac:picMkLst>
            <pc:docMk/>
            <pc:sldMk cId="1344548264" sldId="27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6ED9EAF-0664-4B11-A9E1-CF8813783FA8}" dt="2021-03-19T14:23:10.339" v="13"/>
        <pc:sldMkLst>
          <pc:docMk/>
          <pc:sldMk cId="4168284833" sldId="271"/>
        </pc:sldMkLst>
        <pc:picChg chg="del">
          <ac:chgData name="James Clegg" userId="c6df1435-7a36-4b38-be4d-16e68e91152f" providerId="ADAL" clId="{16ED9EAF-0664-4B11-A9E1-CF8813783FA8}" dt="2021-03-19T14:23:04.295" v="12" actId="478"/>
          <ac:picMkLst>
            <pc:docMk/>
            <pc:sldMk cId="4168284833" sldId="271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16ED9EAF-0664-4B11-A9E1-CF8813783FA8}" dt="2021-03-19T14:23:10.339" v="13"/>
        <pc:sldMkLst>
          <pc:docMk/>
          <pc:sldMk cId="593140160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9F2A6-11CC-4D40-9892-FCE833E3A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99071" y="-105251"/>
            <a:ext cx="563319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8.wdp"/><Relationship Id="rId3" Type="http://schemas.openxmlformats.org/officeDocument/2006/relationships/image" Target="../media/image8.png"/><Relationship Id="rId7" Type="http://schemas.microsoft.com/office/2007/relationships/hdphoto" Target="../media/hdphoto5.wdp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8.wdp"/><Relationship Id="rId3" Type="http://schemas.openxmlformats.org/officeDocument/2006/relationships/image" Target="../media/image8.png"/><Relationship Id="rId7" Type="http://schemas.microsoft.com/office/2007/relationships/hdphoto" Target="../media/hdphoto6.wdp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8.wdp"/><Relationship Id="rId3" Type="http://schemas.openxmlformats.org/officeDocument/2006/relationships/image" Target="../media/image8.png"/><Relationship Id="rId7" Type="http://schemas.microsoft.com/office/2007/relationships/hdphoto" Target="../media/hdphoto6.wdp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956674-68C0-4EB0-AE22-84E907B1E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93" y="1522818"/>
            <a:ext cx="8882642" cy="34323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23FF2A-A9D8-463A-B52D-5142033CA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68" y="312247"/>
            <a:ext cx="2024704" cy="20995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AEB24-79A9-4480-B2C2-728C94E9A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3312">
            <a:off x="7767073" y="821990"/>
            <a:ext cx="1755981" cy="18209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E14960-D12F-4076-973E-04279CE04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1442">
            <a:off x="1016666" y="3816742"/>
            <a:ext cx="1630919" cy="169121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AE2DBA0-D450-484B-BE9B-75BECCB71C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5431">
            <a:off x="474784" y="3883102"/>
            <a:ext cx="1443761" cy="149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13083" y="495654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Let’s Sort  by colour!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318" y="4588878"/>
            <a:ext cx="1246573" cy="9104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794" y="2951165"/>
            <a:ext cx="1246573" cy="91041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6" b="100000" l="10000" r="94000">
                        <a14:backgroundMark x1="20571" y1="32286" x2="20571" y2="32286"/>
                        <a14:backgroundMark x1="4571" y1="25143" x2="4571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242" y="1341345"/>
            <a:ext cx="930465" cy="930465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286" r="95429">
                        <a14:backgroundMark x1="20571" y1="13429" x2="20571" y2="13429"/>
                        <a14:backgroundMark x1="286" y1="25143" x2="286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220" y="2162326"/>
            <a:ext cx="933130" cy="93313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286" l="0" r="100000">
                        <a14:backgroundMark x1="13143" y1="10571" x2="13143" y2="10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73" y="1249346"/>
            <a:ext cx="800763" cy="800763"/>
          </a:xfrm>
          <a:prstGeom prst="rect">
            <a:avLst/>
          </a:prstGeom>
        </p:spPr>
      </p:pic>
      <p:sp>
        <p:nvSpPr>
          <p:cNvPr id="79" name="Oval 78"/>
          <p:cNvSpPr/>
          <p:nvPr/>
        </p:nvSpPr>
        <p:spPr>
          <a:xfrm>
            <a:off x="990938" y="1293180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5790797" y="1249346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6" b="100000" l="10000" r="94000">
                        <a14:backgroundMark x1="20571" y1="32286" x2="20571" y2="32286"/>
                        <a14:backgroundMark x1="4571" y1="25143" x2="4571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420" y="4599725"/>
            <a:ext cx="930465" cy="93046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286" r="95429">
                        <a14:backgroundMark x1="20571" y1="13429" x2="20571" y2="13429"/>
                        <a14:backgroundMark x1="286" y1="25143" x2="286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84" y="3826777"/>
            <a:ext cx="933130" cy="933130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286" l="0" r="100000">
                        <a14:backgroundMark x1="13143" y1="10571" x2="13143" y2="10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805" y="1431005"/>
            <a:ext cx="800763" cy="800763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605" r="89831">
                        <a14:backgroundMark x1="12147" y1="6308" x2="12147" y2="6308"/>
                        <a14:backgroundMark x1="6780" y1="6776" x2="6780" y2="6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089" y="4439510"/>
            <a:ext cx="859944" cy="1039706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0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605" r="89831">
                        <a14:backgroundMark x1="12147" y1="6308" x2="12147" y2="6308"/>
                        <a14:backgroundMark x1="6780" y1="6776" x2="6780" y2="6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92" y="4431698"/>
            <a:ext cx="859944" cy="1039706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000" b="96889" l="4270" r="95730">
                        <a14:backgroundMark x1="28826" y1="16444" x2="28826" y2="16444"/>
                        <a14:backgroundMark x1="98577" y1="75556" x2="98577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665" y="4449878"/>
            <a:ext cx="1302143" cy="1042641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000" b="96889" l="4270" r="95730">
                        <a14:backgroundMark x1="28826" y1="16444" x2="28826" y2="16444"/>
                        <a14:backgroundMark x1="98577" y1="75556" x2="98577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1432">
            <a:off x="4282278" y="4406666"/>
            <a:ext cx="1302143" cy="1042641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1826060" y="4900462"/>
            <a:ext cx="1621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Blue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640916" y="4921534"/>
            <a:ext cx="1621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35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7.40741E-7 L 0.67083 0.3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7.40741E-7 L 0.55657 -0.2916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21" y="-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19295 -0.11621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7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4.07407E-6 L 0.25 4.07407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3.33333E-6 L 0.25 -3.33333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22788 -0.3051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94" y="-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1.85185E-6 L -0.56682 -0.2928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49" y="-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4.07407E-6 L -0.22484 -0.0287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50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4.07407E-6 L 0.00545 -0.3599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-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1.48148E-6 L -0.16571 -0.146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5" y="-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2.22222E-6 L -0.24295 -0.0386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7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1.85185E-6 L -0.25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310164" y="539100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Let’s Sort!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600" y="949982"/>
            <a:ext cx="1246573" cy="910419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286" r="95429">
                        <a14:backgroundMark x1="20571" y1="13429" x2="20571" y2="13429"/>
                        <a14:backgroundMark x1="286" y1="25143" x2="286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470" y="3682605"/>
            <a:ext cx="933130" cy="93313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86" l="0" r="100000">
                        <a14:backgroundMark x1="13143" y1="10571" x2="13143" y2="10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918" y="3132640"/>
            <a:ext cx="800763" cy="800763"/>
          </a:xfrm>
          <a:prstGeom prst="rect">
            <a:avLst/>
          </a:prstGeom>
        </p:spPr>
      </p:pic>
      <p:sp>
        <p:nvSpPr>
          <p:cNvPr id="79" name="Oval 78"/>
          <p:cNvSpPr/>
          <p:nvPr/>
        </p:nvSpPr>
        <p:spPr>
          <a:xfrm>
            <a:off x="990938" y="1293180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5790797" y="1249346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6" b="100000" l="10000" r="94000">
                        <a14:backgroundMark x1="20571" y1="32286" x2="20571" y2="32286"/>
                        <a14:backgroundMark x1="4571" y1="25143" x2="4571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460" y="2230549"/>
            <a:ext cx="930465" cy="93046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0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605" r="89831">
                        <a14:backgroundMark x1="12147" y1="6308" x2="12147" y2="6308"/>
                        <a14:backgroundMark x1="6780" y1="6776" x2="6780" y2="6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75" y="4171979"/>
            <a:ext cx="859944" cy="1039706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000" b="96889" l="4270" r="95730">
                        <a14:backgroundMark x1="28826" y1="16444" x2="28826" y2="16444"/>
                        <a14:backgroundMark x1="98577" y1="75556" x2="98577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224" y="1370341"/>
            <a:ext cx="1302143" cy="1042641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1886845" y="4945415"/>
            <a:ext cx="1621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Rolls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369486" y="4830170"/>
            <a:ext cx="3004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Does not roll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54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1.11111E-6 L -0.40289 0.175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4" y="877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4.44444E-6 L -0.19567 -0.0231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-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4.44444E-6 L 0.28606 0.06551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95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6 L -0.25 3.703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59259E-6 L 0.15705 -0.0680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53" y="-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2.22222E-6 L -0.15833 -0.0560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-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310164" y="539100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Let’s Sort!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600" y="949982"/>
            <a:ext cx="1246573" cy="910419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286" r="95429">
                        <a14:backgroundMark x1="20571" y1="13429" x2="20571" y2="13429"/>
                        <a14:backgroundMark x1="286" y1="25143" x2="286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470" y="3682605"/>
            <a:ext cx="933130" cy="93313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86" l="0" r="100000">
                        <a14:backgroundMark x1="13143" y1="10571" x2="13143" y2="10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918" y="3132640"/>
            <a:ext cx="800763" cy="800763"/>
          </a:xfrm>
          <a:prstGeom prst="rect">
            <a:avLst/>
          </a:prstGeom>
        </p:spPr>
      </p:pic>
      <p:sp>
        <p:nvSpPr>
          <p:cNvPr id="79" name="Oval 78"/>
          <p:cNvSpPr/>
          <p:nvPr/>
        </p:nvSpPr>
        <p:spPr>
          <a:xfrm>
            <a:off x="990938" y="1293180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5790797" y="1249346"/>
            <a:ext cx="3600000" cy="360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6" b="100000" l="10000" r="94000">
                        <a14:backgroundMark x1="20571" y1="32286" x2="20571" y2="32286"/>
                        <a14:backgroundMark x1="4571" y1="25143" x2="4571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460" y="2230549"/>
            <a:ext cx="930465" cy="93046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9605" r="89831">
                        <a14:backgroundMark x1="12147" y1="6308" x2="12147" y2="6308"/>
                        <a14:backgroundMark x1="6780" y1="6776" x2="6780" y2="6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75" y="4171979"/>
            <a:ext cx="859944" cy="1039706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000" b="96889" l="4270" r="95730">
                        <a14:backgroundMark x1="28826" y1="16444" x2="28826" y2="16444"/>
                        <a14:backgroundMark x1="98577" y1="75556" x2="98577" y2="7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224" y="1370341"/>
            <a:ext cx="1302143" cy="1042641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1886845" y="4945415"/>
            <a:ext cx="1621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Stacks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369486" y="4830170"/>
            <a:ext cx="3004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Does not stack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828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1.11111E-6 L 0.10481 0.136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0" y="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59259E-6 L -0.20048 -0.1145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2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6 L 0.25097 0.0509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48" y="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4.44444E-6 L -0.25 -4.44444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2.22222E-6 L -0.27901 -0.1893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4.44444E-6 L 0.32532 0.0263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6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43" y="2364052"/>
            <a:ext cx="998344" cy="7291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86845" y="81142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Number bonds to 10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58" y="2364052"/>
            <a:ext cx="998344" cy="7291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73" y="2364052"/>
            <a:ext cx="998344" cy="729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88" y="2364052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03" y="2364052"/>
            <a:ext cx="998344" cy="729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18" y="2364052"/>
            <a:ext cx="998344" cy="7291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33" y="2364052"/>
            <a:ext cx="998344" cy="7291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748" y="2364052"/>
            <a:ext cx="998344" cy="7291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63" y="2364052"/>
            <a:ext cx="998344" cy="7291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82" y="2364052"/>
            <a:ext cx="998344" cy="72912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31038" y="1642423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1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9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00" y="1563289"/>
            <a:ext cx="998344" cy="7291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15" y="1563289"/>
            <a:ext cx="998344" cy="72912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630" y="1563289"/>
            <a:ext cx="998344" cy="72912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245" y="1563289"/>
            <a:ext cx="998344" cy="72912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60" y="1563289"/>
            <a:ext cx="998344" cy="72912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475" y="1563289"/>
            <a:ext cx="998344" cy="72912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90" y="1563289"/>
            <a:ext cx="998344" cy="7291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05" y="1563289"/>
            <a:ext cx="998344" cy="7291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320" y="1563289"/>
            <a:ext cx="998344" cy="72912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939" y="1563289"/>
            <a:ext cx="998344" cy="7291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3" y="3150630"/>
            <a:ext cx="998344" cy="72912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8" y="3150630"/>
            <a:ext cx="998344" cy="72912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93" y="3150630"/>
            <a:ext cx="998344" cy="72912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08" y="3150630"/>
            <a:ext cx="998344" cy="72912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3" y="3150630"/>
            <a:ext cx="998344" cy="72912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38" y="3150630"/>
            <a:ext cx="998344" cy="72912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3" y="3150630"/>
            <a:ext cx="998344" cy="72912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668" y="3150630"/>
            <a:ext cx="998344" cy="72912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83" y="3150630"/>
            <a:ext cx="998344" cy="72912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02" y="3150630"/>
            <a:ext cx="998344" cy="72912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3" y="3937208"/>
            <a:ext cx="998344" cy="72912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8" y="3937208"/>
            <a:ext cx="998344" cy="72912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93" y="3937208"/>
            <a:ext cx="998344" cy="72912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08" y="3937208"/>
            <a:ext cx="998344" cy="7291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3" y="3937208"/>
            <a:ext cx="998344" cy="72912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38" y="3937208"/>
            <a:ext cx="998344" cy="72912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3" y="3937208"/>
            <a:ext cx="998344" cy="72912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668" y="3937208"/>
            <a:ext cx="998344" cy="72912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83" y="3937208"/>
            <a:ext cx="998344" cy="72912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02" y="3937208"/>
            <a:ext cx="998344" cy="72912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91" y="4721024"/>
            <a:ext cx="998344" cy="72912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06" y="4721024"/>
            <a:ext cx="998344" cy="72912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021" y="4721024"/>
            <a:ext cx="998344" cy="72912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36" y="4721024"/>
            <a:ext cx="998344" cy="72912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251" y="4721024"/>
            <a:ext cx="998344" cy="72912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866" y="4721024"/>
            <a:ext cx="998344" cy="72912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81" y="4721024"/>
            <a:ext cx="998344" cy="72912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096" y="4721024"/>
            <a:ext cx="998344" cy="72912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711" y="4721024"/>
            <a:ext cx="998344" cy="72912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330" y="4721024"/>
            <a:ext cx="998344" cy="729128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7431038" y="2429799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2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8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431038" y="3289325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7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431038" y="4076025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4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431038" y="4788115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5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cxnSp>
        <p:nvCxnSpPr>
          <p:cNvPr id="70" name="Straight Connector 69"/>
          <p:cNvCxnSpPr/>
          <p:nvPr/>
        </p:nvCxnSpPr>
        <p:spPr>
          <a:xfrm>
            <a:off x="516194" y="2292417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35861" y="3078993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55528" y="3865569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75195" y="4652145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84" y="622553"/>
            <a:ext cx="998344" cy="729128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64" y="622553"/>
            <a:ext cx="998344" cy="7291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5" grpId="0"/>
      <p:bldP spid="66" grpId="0"/>
      <p:bldP spid="67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43" y="2364052"/>
            <a:ext cx="998344" cy="7291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80545" y="522765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are the other number bonds to 10?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58" y="2364052"/>
            <a:ext cx="998344" cy="7291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73" y="2364052"/>
            <a:ext cx="998344" cy="729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88" y="2364052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03" y="2364052"/>
            <a:ext cx="998344" cy="729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18" y="2364052"/>
            <a:ext cx="998344" cy="7291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33" y="2364052"/>
            <a:ext cx="998344" cy="7291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748" y="2364052"/>
            <a:ext cx="998344" cy="7291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63" y="2364052"/>
            <a:ext cx="998344" cy="7291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82" y="2364052"/>
            <a:ext cx="998344" cy="72912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31038" y="1642423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6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4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00" y="1563289"/>
            <a:ext cx="998344" cy="7291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15" y="1563289"/>
            <a:ext cx="998344" cy="72912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630" y="1563289"/>
            <a:ext cx="998344" cy="72912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245" y="1563289"/>
            <a:ext cx="998344" cy="72912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60" y="1563289"/>
            <a:ext cx="998344" cy="72912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475" y="1563289"/>
            <a:ext cx="998344" cy="72912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90" y="1563289"/>
            <a:ext cx="998344" cy="72912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05" y="1563289"/>
            <a:ext cx="998344" cy="7291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320" y="1563289"/>
            <a:ext cx="998344" cy="72912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939" y="1563289"/>
            <a:ext cx="998344" cy="7291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3" y="3150630"/>
            <a:ext cx="998344" cy="72912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8" y="3150630"/>
            <a:ext cx="998344" cy="72912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93" y="3150630"/>
            <a:ext cx="998344" cy="72912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08" y="3150630"/>
            <a:ext cx="998344" cy="72912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3" y="3150630"/>
            <a:ext cx="998344" cy="72912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38" y="3150630"/>
            <a:ext cx="998344" cy="72912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3" y="3150630"/>
            <a:ext cx="998344" cy="72912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668" y="3150630"/>
            <a:ext cx="998344" cy="72912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83" y="3150630"/>
            <a:ext cx="998344" cy="72912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02" y="3150630"/>
            <a:ext cx="998344" cy="72912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63" y="3937208"/>
            <a:ext cx="998344" cy="72912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8" y="3937208"/>
            <a:ext cx="998344" cy="72912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93" y="3937208"/>
            <a:ext cx="998344" cy="72912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08" y="3937208"/>
            <a:ext cx="998344" cy="7291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3" y="3937208"/>
            <a:ext cx="998344" cy="72912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438" y="3937208"/>
            <a:ext cx="998344" cy="72912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3" y="3937208"/>
            <a:ext cx="998344" cy="72912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668" y="3937208"/>
            <a:ext cx="998344" cy="72912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83" y="3937208"/>
            <a:ext cx="998344" cy="729128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02" y="3937208"/>
            <a:ext cx="998344" cy="72912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91" y="4721024"/>
            <a:ext cx="998344" cy="72912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06" y="4721024"/>
            <a:ext cx="998344" cy="72912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021" y="4721024"/>
            <a:ext cx="998344" cy="729128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36" y="4721024"/>
            <a:ext cx="998344" cy="72912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251" y="4721024"/>
            <a:ext cx="998344" cy="72912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866" y="4721024"/>
            <a:ext cx="998344" cy="72912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81" y="4721024"/>
            <a:ext cx="998344" cy="72912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096" y="4721024"/>
            <a:ext cx="998344" cy="72912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711" y="4721024"/>
            <a:ext cx="998344" cy="72912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330" y="4721024"/>
            <a:ext cx="998344" cy="729128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7431038" y="2429799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7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431038" y="3289325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8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431038" y="4076025"/>
            <a:ext cx="2094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9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280941" y="4847297"/>
            <a:ext cx="2302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CC00CC"/>
                </a:solidFill>
                <a:latin typeface="Comic Sans MS" panose="030F0702030302020204" pitchFamily="66" charset="0"/>
              </a:rPr>
              <a:t>10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0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latin typeface="Comic Sans MS" panose="030F0702030302020204" pitchFamily="66" charset="0"/>
              </a:rPr>
              <a:t> 10</a:t>
            </a:r>
          </a:p>
        </p:txBody>
      </p:sp>
      <p:cxnSp>
        <p:nvCxnSpPr>
          <p:cNvPr id="69" name="Straight Connector 68"/>
          <p:cNvCxnSpPr/>
          <p:nvPr/>
        </p:nvCxnSpPr>
        <p:spPr>
          <a:xfrm>
            <a:off x="516194" y="2292417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21114" y="3093740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26034" y="3895063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30954" y="4696386"/>
            <a:ext cx="88932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710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5" grpId="0"/>
      <p:bldP spid="66" grpId="0"/>
      <p:bldP spid="67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49037" y="56200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eggs?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59221" y="2514350"/>
            <a:ext cx="4023248" cy="3745783"/>
            <a:chOff x="17812" y="630214"/>
            <a:chExt cx="4023248" cy="37457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553" y="2292417"/>
              <a:ext cx="998344" cy="72912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299" y="2062689"/>
              <a:ext cx="998344" cy="72912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680" y="2444817"/>
              <a:ext cx="998344" cy="72912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426" y="2215089"/>
              <a:ext cx="998344" cy="72912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1763768" y="2444816"/>
              <a:ext cx="998344" cy="72912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033514" y="2215088"/>
              <a:ext cx="998344" cy="72912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68825">
              <a:off x="1614758" y="1811862"/>
              <a:ext cx="998344" cy="72912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2" y="630214"/>
              <a:ext cx="4023248" cy="3745783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3120565" y="2521362"/>
            <a:ext cx="4023248" cy="3745783"/>
            <a:chOff x="17812" y="630214"/>
            <a:chExt cx="4023248" cy="374578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553" y="2292417"/>
              <a:ext cx="998344" cy="72912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299" y="2062689"/>
              <a:ext cx="998344" cy="72912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680" y="2444817"/>
              <a:ext cx="998344" cy="72912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426" y="2215089"/>
              <a:ext cx="998344" cy="72912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1763768" y="2444816"/>
              <a:ext cx="998344" cy="729128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033514" y="2215088"/>
              <a:ext cx="998344" cy="729128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68825">
              <a:off x="1614758" y="1811862"/>
              <a:ext cx="998344" cy="729128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2" y="630214"/>
              <a:ext cx="4023248" cy="3745783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5636537" y="2521363"/>
            <a:ext cx="4023248" cy="3745783"/>
            <a:chOff x="17812" y="630214"/>
            <a:chExt cx="4023248" cy="3745783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553" y="2292417"/>
              <a:ext cx="998344" cy="729128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299" y="2062689"/>
              <a:ext cx="998344" cy="72912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680" y="2444817"/>
              <a:ext cx="998344" cy="729128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426" y="2215089"/>
              <a:ext cx="998344" cy="729128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1763768" y="2444816"/>
              <a:ext cx="998344" cy="729128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033514" y="2215088"/>
              <a:ext cx="998344" cy="729128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68825">
              <a:off x="1614758" y="1811862"/>
              <a:ext cx="998344" cy="729128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2" y="630214"/>
              <a:ext cx="4023248" cy="3745783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1816725" y="155223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Each basket has 10 eggs.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8209" y="2442616"/>
            <a:ext cx="1375243" cy="1695927"/>
          </a:xfrm>
          <a:prstGeom prst="rect">
            <a:avLst/>
          </a:prstGeom>
        </p:spPr>
      </p:pic>
      <p:sp>
        <p:nvSpPr>
          <p:cNvPr id="34" name="Rounded Rectangular Callout 33"/>
          <p:cNvSpPr/>
          <p:nvPr/>
        </p:nvSpPr>
        <p:spPr>
          <a:xfrm>
            <a:off x="2393181" y="2178692"/>
            <a:ext cx="2741042" cy="799927"/>
          </a:xfrm>
          <a:prstGeom prst="wedgeRoundRectCallout">
            <a:avLst>
              <a:gd name="adj1" fmla="val -59836"/>
              <a:gd name="adj2" fmla="val 9074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2354469" y="2219316"/>
            <a:ext cx="2737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can count in 10s!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103402" y="4704177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51120" y="4694894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00468" y="4712276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665028" y="590795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30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45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04559" y="547294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eggs?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8558" y="3946825"/>
            <a:ext cx="1810559" cy="1111256"/>
            <a:chOff x="1392962" y="3946825"/>
            <a:chExt cx="1810559" cy="111125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962" y="4176553"/>
              <a:ext cx="998344" cy="72912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708" y="3946825"/>
              <a:ext cx="998344" cy="72912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089" y="4328953"/>
              <a:ext cx="998344" cy="72912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35" y="4099225"/>
              <a:ext cx="998344" cy="72912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205177" y="4328952"/>
              <a:ext cx="998344" cy="729128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1816725" y="155223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Each basket has 5 eggs.</a:t>
            </a:r>
          </a:p>
        </p:txBody>
      </p:sp>
      <p:sp>
        <p:nvSpPr>
          <p:cNvPr id="34" name="Rounded Rectangular Callout 33"/>
          <p:cNvSpPr/>
          <p:nvPr/>
        </p:nvSpPr>
        <p:spPr>
          <a:xfrm>
            <a:off x="2393181" y="2386437"/>
            <a:ext cx="2741042" cy="799927"/>
          </a:xfrm>
          <a:prstGeom prst="wedgeRoundRectCallout">
            <a:avLst>
              <a:gd name="adj1" fmla="val -75276"/>
              <a:gd name="adj2" fmla="val 29402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2354469" y="2471457"/>
            <a:ext cx="2737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can count in 5s!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538" y="2939128"/>
            <a:ext cx="3275196" cy="304932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05878" y="4669611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908922" y="589995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25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2281158" y="3961573"/>
            <a:ext cx="1810559" cy="1111256"/>
            <a:chOff x="1392962" y="3946825"/>
            <a:chExt cx="1810559" cy="111125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962" y="4176553"/>
              <a:ext cx="998344" cy="729128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708" y="3946825"/>
              <a:ext cx="998344" cy="729128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089" y="4328953"/>
              <a:ext cx="998344" cy="729128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35" y="4099225"/>
              <a:ext cx="998344" cy="729128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205177" y="4328952"/>
              <a:ext cx="998344" cy="729128"/>
            </a:xfrm>
            <a:prstGeom prst="rect">
              <a:avLst/>
            </a:prstGeom>
          </p:spPr>
        </p:pic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062" y="2953876"/>
            <a:ext cx="3275196" cy="304932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808478" y="4684359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92128" y="4680146"/>
            <a:ext cx="828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20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4100229" y="3970450"/>
            <a:ext cx="1810559" cy="1111256"/>
            <a:chOff x="1392962" y="3946825"/>
            <a:chExt cx="1810559" cy="1111256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962" y="4176553"/>
              <a:ext cx="998344" cy="729128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708" y="3946825"/>
              <a:ext cx="998344" cy="729128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089" y="4328953"/>
              <a:ext cx="998344" cy="729128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35" y="4099225"/>
              <a:ext cx="998344" cy="729128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205177" y="4328952"/>
              <a:ext cx="998344" cy="729128"/>
            </a:xfrm>
            <a:prstGeom prst="rect">
              <a:avLst/>
            </a:prstGeom>
          </p:spPr>
        </p:pic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133" y="2962753"/>
            <a:ext cx="3275196" cy="3049321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4627549" y="4693236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15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5889804" y="3994075"/>
            <a:ext cx="1810559" cy="1111256"/>
            <a:chOff x="1392962" y="3946825"/>
            <a:chExt cx="1810559" cy="1111256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962" y="4176553"/>
              <a:ext cx="998344" cy="729128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708" y="3946825"/>
              <a:ext cx="998344" cy="72912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089" y="4328953"/>
              <a:ext cx="998344" cy="729128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35" y="4099225"/>
              <a:ext cx="998344" cy="729128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205177" y="4328952"/>
              <a:ext cx="998344" cy="729128"/>
            </a:xfrm>
            <a:prstGeom prst="rect">
              <a:avLst/>
            </a:prstGeom>
          </p:spPr>
        </p:pic>
      </p:grpSp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08" y="2986378"/>
            <a:ext cx="3275196" cy="3049321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6417124" y="4716861"/>
            <a:ext cx="739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20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7664628" y="4047196"/>
            <a:ext cx="1810559" cy="1111256"/>
            <a:chOff x="1392962" y="3946825"/>
            <a:chExt cx="1810559" cy="1111256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962" y="4176553"/>
              <a:ext cx="998344" cy="729128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708" y="3946825"/>
              <a:ext cx="998344" cy="729128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6089" y="4328953"/>
              <a:ext cx="998344" cy="729128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5835" y="4099225"/>
              <a:ext cx="998344" cy="729128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077" b="100000" l="9738" r="89888">
                          <a14:backgroundMark x1="18727" y1="30256" x2="18727" y2="30256"/>
                          <a14:backgroundMark x1="4494" y1="30256" x2="4494" y2="30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29181">
              <a:off x="2205177" y="4328952"/>
              <a:ext cx="998344" cy="729128"/>
            </a:xfrm>
            <a:prstGeom prst="rect">
              <a:avLst/>
            </a:prstGeom>
          </p:spPr>
        </p:pic>
      </p:grpSp>
      <p:pic>
        <p:nvPicPr>
          <p:cNvPr id="74" name="Picture 7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280" y="2995255"/>
            <a:ext cx="3275196" cy="3049321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8265688" y="4769982"/>
            <a:ext cx="820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Comic Sans MS" panose="030F0702030302020204" pitchFamily="66" charset="0"/>
              </a:rPr>
              <a:t>25</a:t>
            </a:r>
          </a:p>
        </p:txBody>
      </p:sp>
      <p:pic>
        <p:nvPicPr>
          <p:cNvPr id="80" name="Picture 7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3857" y="2263304"/>
            <a:ext cx="1427798" cy="15686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69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35" grpId="0"/>
      <p:bldP spid="36" grpId="0"/>
      <p:bldP spid="39" grpId="0"/>
      <p:bldP spid="48" grpId="0"/>
      <p:bldP spid="57" grpId="0"/>
      <p:bldP spid="66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21301" y="561345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do you know?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9929" r="91489">
                        <a14:backgroundMark x1="18203" y1="18937" x2="18203" y2="18937"/>
                        <a14:backgroundMark x1="17021" y1="7641" x2="17021" y2="7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757" y="1220419"/>
            <a:ext cx="4554953" cy="3241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11" y="2624352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132" y="1470126"/>
            <a:ext cx="998344" cy="7291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1603" y="4870647"/>
            <a:ext cx="7075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is heavier than the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02195" y="3995536"/>
            <a:ext cx="7075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is lighter than the 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93" y="3939564"/>
            <a:ext cx="761074" cy="555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862" y="4803568"/>
            <a:ext cx="761074" cy="5558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620" y="4790142"/>
            <a:ext cx="761074" cy="5558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18" y="3956381"/>
            <a:ext cx="761074" cy="555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645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20828" y="62231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do you know?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86" y="1103810"/>
            <a:ext cx="4671349" cy="3324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67" y="1915296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012" y="1879422"/>
            <a:ext cx="998344" cy="729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46" y="1879422"/>
            <a:ext cx="998344" cy="7291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18134" y="4182322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has a mass of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309" y="4182322"/>
            <a:ext cx="761074" cy="555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46" y="4182322"/>
            <a:ext cx="761074" cy="55584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07337" y="4182322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00493" y="419707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70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3" grpId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56197" y="563646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mass?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7" y="1103810"/>
            <a:ext cx="4671349" cy="3324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28" y="1915296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3" y="1879422"/>
            <a:ext cx="998344" cy="729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7" y="1879422"/>
            <a:ext cx="998344" cy="7291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6121" y="3961098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If 1     has a mass of 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471" y="3961098"/>
            <a:ext cx="761074" cy="555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410" y="3961098"/>
            <a:ext cx="761074" cy="5558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96" y="1074876"/>
            <a:ext cx="4671349" cy="33240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377" y="1886362"/>
            <a:ext cx="998344" cy="7291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46" y="1905095"/>
            <a:ext cx="998344" cy="7291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745" y="1879422"/>
            <a:ext cx="998344" cy="7291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91" y="1552963"/>
            <a:ext cx="998344" cy="72912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12094" y="481034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Then 3     have a mass of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15236" y="1867760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77" y="1922276"/>
            <a:ext cx="998344" cy="7291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186" y="1913162"/>
            <a:ext cx="998344" cy="7291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293" y="1436681"/>
            <a:ext cx="998344" cy="72912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503" y="1396198"/>
            <a:ext cx="998344" cy="72912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064" y="1396198"/>
            <a:ext cx="998344" cy="72912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735226" y="4810341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574" y="4781407"/>
            <a:ext cx="761074" cy="5558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990" y="4790294"/>
            <a:ext cx="761074" cy="55584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737415" y="4714271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287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05017" y="562748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mass?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7" y="1103810"/>
            <a:ext cx="4671349" cy="3324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028" y="1915296"/>
            <a:ext cx="998344" cy="7291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3" y="1879422"/>
            <a:ext cx="998344" cy="729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7" y="1879422"/>
            <a:ext cx="998344" cy="7291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6121" y="3961098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If 1     has a mass of 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470" y="3961098"/>
            <a:ext cx="761074" cy="555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158" y="3961098"/>
            <a:ext cx="761074" cy="5558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4965" r="93617">
                        <a14:backgroundMark x1="36407" y1="19934" x2="36407" y2="19934"/>
                        <a14:backgroundMark x1="28369" y1="3987" x2="28369" y2="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496" y="1074876"/>
            <a:ext cx="4671349" cy="33240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676" y="1962460"/>
            <a:ext cx="998344" cy="72912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12094" y="481034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Then         have a mass of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995082" y="1935880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122" y="1980746"/>
            <a:ext cx="998344" cy="72912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17" y="1956610"/>
            <a:ext cx="998344" cy="7291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312" y="1480129"/>
            <a:ext cx="998344" cy="72912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22" y="1439646"/>
            <a:ext cx="998344" cy="72912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083" y="1439646"/>
            <a:ext cx="998344" cy="72912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823714" y="4810341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0" y="4781407"/>
            <a:ext cx="761074" cy="5558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982" y="4790294"/>
            <a:ext cx="761074" cy="5558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270" y="1486444"/>
            <a:ext cx="998344" cy="72912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418" y="1473814"/>
            <a:ext cx="998344" cy="72912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370" y="1997195"/>
            <a:ext cx="998344" cy="72912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77" b="100000" l="9738" r="89888">
                        <a14:backgroundMark x1="18727" y1="30256" x2="18727" y2="30256"/>
                        <a14:backgroundMark x1="4494" y1="30256" x2="4494" y2="302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249" y="1964677"/>
            <a:ext cx="998344" cy="72912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082096" y="4700137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96" y="1895457"/>
            <a:ext cx="998344" cy="72912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023" y="1919948"/>
            <a:ext cx="998344" cy="72912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269" y="1909327"/>
            <a:ext cx="998344" cy="72912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790" y="1486444"/>
            <a:ext cx="998344" cy="72912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38" b="95385" l="9738" r="89888">
                        <a14:backgroundMark x1="27715" y1="26667" x2="27715" y2="26667"/>
                        <a14:backgroundMark x1="95880" y1="27692" x2="95880" y2="27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663" y="1433174"/>
            <a:ext cx="998344" cy="729128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3043241" y="4823248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88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35" grpId="0"/>
      <p:bldP spid="35" grpId="1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20.7|22.4|9.7|10.1|8.3|14.6|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11.4|3.3|7.3|9.5|4|7.8|4.9|3.8|7.1|8.6|8.8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6.2|7.6|1.8|1.9|4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0.9|9.2|1.7|1.7|1.9|1.7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9|7.9|5.5|5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16.2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16.8|1.1|2.2|3.3|1.9|3.2|1.4|9.2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13.6|5|2|1.7|1.5|6.2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7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625E2B-C0A4-422C-8715-F969D409437E}">
  <ds:schemaRefs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cee99ee9-287b-4f9a-957c-ba5ae7375c9a"/>
    <ds:schemaRef ds:uri="522d4c35-b548-4432-90ae-af4376e1c4b4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69A3D9A-8ACF-4AF9-8D61-3A50ED0BC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7394C9E-D65B-41D5-BBD9-D40B80610D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1734</TotalTime>
  <Words>196</Words>
  <Application>Microsoft Office PowerPoint</Application>
  <PresentationFormat>A4 Paper (210x297 mm)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61</cp:revision>
  <dcterms:created xsi:type="dcterms:W3CDTF">2019-10-15T10:24:11Z</dcterms:created>
  <dcterms:modified xsi:type="dcterms:W3CDTF">2021-03-19T14:23:13Z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