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0"/>
  </p:notesMasterIdLst>
  <p:handoutMasterIdLst>
    <p:handoutMasterId r:id="rId21"/>
  </p:handoutMasterIdLst>
  <p:sldIdLst>
    <p:sldId id="262" r:id="rId5"/>
    <p:sldId id="300" r:id="rId6"/>
    <p:sldId id="30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4" r:id="rId15"/>
    <p:sldId id="305" r:id="rId16"/>
    <p:sldId id="306" r:id="rId17"/>
    <p:sldId id="307" r:id="rId18"/>
    <p:sldId id="308" r:id="rId1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90" userDrawn="1">
          <p15:clr>
            <a:srgbClr val="A4A3A4"/>
          </p15:clr>
        </p15:guide>
        <p15:guide id="2" pos="31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AFD"/>
    <a:srgbClr val="62CCEF"/>
    <a:srgbClr val="E81D25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46" autoAdjust="0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864" y="64"/>
      </p:cViewPr>
      <p:guideLst>
        <p:guide orient="horz" pos="3090"/>
        <p:guide pos="31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D0E842D3-AB35-4073-9EC9-E493D0BA8E13}"/>
    <pc:docChg chg="custSel modSld">
      <pc:chgData name="James Clegg" userId="c6df1435-7a36-4b38-be4d-16e68e91152f" providerId="ADAL" clId="{D0E842D3-AB35-4073-9EC9-E493D0BA8E13}" dt="2021-07-02T15:03:51.679" v="17"/>
      <pc:docMkLst>
        <pc:docMk/>
      </pc:docMkLst>
      <pc:sldChg chg="delSp modTransition delAnim">
        <pc:chgData name="James Clegg" userId="c6df1435-7a36-4b38-be4d-16e68e91152f" providerId="ADAL" clId="{D0E842D3-AB35-4073-9EC9-E493D0BA8E13}" dt="2021-07-02T15:03:51.679" v="17"/>
        <pc:sldMkLst>
          <pc:docMk/>
          <pc:sldMk cId="2074492544" sldId="262"/>
        </pc:sldMkLst>
        <pc:picChg chg="del">
          <ac:chgData name="James Clegg" userId="c6df1435-7a36-4b38-be4d-16e68e91152f" providerId="ADAL" clId="{D0E842D3-AB35-4073-9EC9-E493D0BA8E13}" dt="2021-07-02T15:02:50.415" v="0" actId="478"/>
          <ac:picMkLst>
            <pc:docMk/>
            <pc:sldMk cId="2074492544" sldId="262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0E842D3-AB35-4073-9EC9-E493D0BA8E13}" dt="2021-07-02T15:03:51.679" v="17"/>
        <pc:sldMkLst>
          <pc:docMk/>
          <pc:sldMk cId="2443607137" sldId="293"/>
        </pc:sldMkLst>
        <pc:picChg chg="del">
          <ac:chgData name="James Clegg" userId="c6df1435-7a36-4b38-be4d-16e68e91152f" providerId="ADAL" clId="{D0E842D3-AB35-4073-9EC9-E493D0BA8E13}" dt="2021-07-02T15:02:55.305" v="3" actId="478"/>
          <ac:picMkLst>
            <pc:docMk/>
            <pc:sldMk cId="2443607137" sldId="293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0E842D3-AB35-4073-9EC9-E493D0BA8E13}" dt="2021-07-02T15:03:51.679" v="17"/>
        <pc:sldMkLst>
          <pc:docMk/>
          <pc:sldMk cId="1422236199" sldId="294"/>
        </pc:sldMkLst>
        <pc:picChg chg="del">
          <ac:chgData name="James Clegg" userId="c6df1435-7a36-4b38-be4d-16e68e91152f" providerId="ADAL" clId="{D0E842D3-AB35-4073-9EC9-E493D0BA8E13}" dt="2021-07-02T15:02:56.931" v="4" actId="478"/>
          <ac:picMkLst>
            <pc:docMk/>
            <pc:sldMk cId="1422236199" sldId="29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0E842D3-AB35-4073-9EC9-E493D0BA8E13}" dt="2021-07-02T15:03:51.679" v="17"/>
        <pc:sldMkLst>
          <pc:docMk/>
          <pc:sldMk cId="2483451048" sldId="295"/>
        </pc:sldMkLst>
        <pc:picChg chg="del">
          <ac:chgData name="James Clegg" userId="c6df1435-7a36-4b38-be4d-16e68e91152f" providerId="ADAL" clId="{D0E842D3-AB35-4073-9EC9-E493D0BA8E13}" dt="2021-07-02T15:02:58.291" v="5" actId="478"/>
          <ac:picMkLst>
            <pc:docMk/>
            <pc:sldMk cId="2483451048" sldId="29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0E842D3-AB35-4073-9EC9-E493D0BA8E13}" dt="2021-07-02T15:03:51.679" v="17"/>
        <pc:sldMkLst>
          <pc:docMk/>
          <pc:sldMk cId="710138076" sldId="296"/>
        </pc:sldMkLst>
        <pc:picChg chg="del">
          <ac:chgData name="James Clegg" userId="c6df1435-7a36-4b38-be4d-16e68e91152f" providerId="ADAL" clId="{D0E842D3-AB35-4073-9EC9-E493D0BA8E13}" dt="2021-07-02T15:02:59.586" v="6" actId="478"/>
          <ac:picMkLst>
            <pc:docMk/>
            <pc:sldMk cId="710138076" sldId="296"/>
            <ac:picMk id="2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D0E842D3-AB35-4073-9EC9-E493D0BA8E13}" dt="2021-07-02T15:03:51.679" v="17"/>
        <pc:sldMkLst>
          <pc:docMk/>
          <pc:sldMk cId="899681377" sldId="297"/>
        </pc:sldMkLst>
        <pc:spChg chg="mod">
          <ac:chgData name="James Clegg" userId="c6df1435-7a36-4b38-be4d-16e68e91152f" providerId="ADAL" clId="{D0E842D3-AB35-4073-9EC9-E493D0BA8E13}" dt="2021-07-02T15:03:14.332" v="14" actId="1076"/>
          <ac:spMkLst>
            <pc:docMk/>
            <pc:sldMk cId="899681377" sldId="297"/>
            <ac:spMk id="35" creationId="{3622CE17-6CBE-6040-B6F8-C91DBF3E4099}"/>
          </ac:spMkLst>
        </pc:spChg>
        <pc:picChg chg="del">
          <ac:chgData name="James Clegg" userId="c6df1435-7a36-4b38-be4d-16e68e91152f" providerId="ADAL" clId="{D0E842D3-AB35-4073-9EC9-E493D0BA8E13}" dt="2021-07-02T15:03:00.789" v="7" actId="478"/>
          <ac:picMkLst>
            <pc:docMk/>
            <pc:sldMk cId="899681377" sldId="297"/>
            <ac:picMk id="3" creationId="{00000000-0000-0000-0000-000000000000}"/>
          </ac:picMkLst>
        </pc:picChg>
        <pc:picChg chg="mod">
          <ac:chgData name="James Clegg" userId="c6df1435-7a36-4b38-be4d-16e68e91152f" providerId="ADAL" clId="{D0E842D3-AB35-4073-9EC9-E493D0BA8E13}" dt="2021-07-02T15:03:16.593" v="15" actId="1076"/>
          <ac:picMkLst>
            <pc:docMk/>
            <pc:sldMk cId="899681377" sldId="297"/>
            <ac:picMk id="34" creationId="{D27F98AE-E148-4145-B805-880FE5F199DB}"/>
          </ac:picMkLst>
        </pc:picChg>
      </pc:sldChg>
      <pc:sldChg chg="delSp modTransition delAnim">
        <pc:chgData name="James Clegg" userId="c6df1435-7a36-4b38-be4d-16e68e91152f" providerId="ADAL" clId="{D0E842D3-AB35-4073-9EC9-E493D0BA8E13}" dt="2021-07-02T15:03:51.679" v="17"/>
        <pc:sldMkLst>
          <pc:docMk/>
          <pc:sldMk cId="2825524111" sldId="298"/>
        </pc:sldMkLst>
        <pc:picChg chg="del">
          <ac:chgData name="James Clegg" userId="c6df1435-7a36-4b38-be4d-16e68e91152f" providerId="ADAL" clId="{D0E842D3-AB35-4073-9EC9-E493D0BA8E13}" dt="2021-07-02T15:03:02.729" v="8" actId="478"/>
          <ac:picMkLst>
            <pc:docMk/>
            <pc:sldMk cId="2825524111" sldId="29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0E842D3-AB35-4073-9EC9-E493D0BA8E13}" dt="2021-07-02T15:03:51.679" v="17"/>
        <pc:sldMkLst>
          <pc:docMk/>
          <pc:sldMk cId="1685860277" sldId="299"/>
        </pc:sldMkLst>
        <pc:picChg chg="del">
          <ac:chgData name="James Clegg" userId="c6df1435-7a36-4b38-be4d-16e68e91152f" providerId="ADAL" clId="{D0E842D3-AB35-4073-9EC9-E493D0BA8E13}" dt="2021-07-02T15:03:27.382" v="16" actId="478"/>
          <ac:picMkLst>
            <pc:docMk/>
            <pc:sldMk cId="1685860277" sldId="29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0E842D3-AB35-4073-9EC9-E493D0BA8E13}" dt="2021-07-02T15:03:51.679" v="17"/>
        <pc:sldMkLst>
          <pc:docMk/>
          <pc:sldMk cId="507374593" sldId="300"/>
        </pc:sldMkLst>
        <pc:picChg chg="del">
          <ac:chgData name="James Clegg" userId="c6df1435-7a36-4b38-be4d-16e68e91152f" providerId="ADAL" clId="{D0E842D3-AB35-4073-9EC9-E493D0BA8E13}" dt="2021-07-02T15:02:52.197" v="1" actId="478"/>
          <ac:picMkLst>
            <pc:docMk/>
            <pc:sldMk cId="507374593" sldId="300"/>
            <ac:picMk id="1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0E842D3-AB35-4073-9EC9-E493D0BA8E13}" dt="2021-07-02T15:03:51.679" v="17"/>
        <pc:sldMkLst>
          <pc:docMk/>
          <pc:sldMk cId="3940905993" sldId="302"/>
        </pc:sldMkLst>
        <pc:picChg chg="del">
          <ac:chgData name="James Clegg" userId="c6df1435-7a36-4b38-be4d-16e68e91152f" providerId="ADAL" clId="{D0E842D3-AB35-4073-9EC9-E493D0BA8E13}" dt="2021-07-02T15:02:53.808" v="2" actId="478"/>
          <ac:picMkLst>
            <pc:docMk/>
            <pc:sldMk cId="3940905993" sldId="302"/>
            <ac:picMk id="25" creationId="{00000000-0000-0000-0000-000000000000}"/>
          </ac:picMkLst>
        </pc:picChg>
      </pc:sldChg>
      <pc:sldChg chg="modTransition">
        <pc:chgData name="James Clegg" userId="c6df1435-7a36-4b38-be4d-16e68e91152f" providerId="ADAL" clId="{D0E842D3-AB35-4073-9EC9-E493D0BA8E13}" dt="2021-07-02T15:03:51.679" v="17"/>
        <pc:sldMkLst>
          <pc:docMk/>
          <pc:sldMk cId="2205023464" sldId="304"/>
        </pc:sldMkLst>
      </pc:sldChg>
      <pc:sldChg chg="modTransition">
        <pc:chgData name="James Clegg" userId="c6df1435-7a36-4b38-be4d-16e68e91152f" providerId="ADAL" clId="{D0E842D3-AB35-4073-9EC9-E493D0BA8E13}" dt="2021-07-02T15:03:51.679" v="17"/>
        <pc:sldMkLst>
          <pc:docMk/>
          <pc:sldMk cId="413236185" sldId="305"/>
        </pc:sldMkLst>
      </pc:sldChg>
      <pc:sldChg chg="modTransition">
        <pc:chgData name="James Clegg" userId="c6df1435-7a36-4b38-be4d-16e68e91152f" providerId="ADAL" clId="{D0E842D3-AB35-4073-9EC9-E493D0BA8E13}" dt="2021-07-02T15:03:51.679" v="17"/>
        <pc:sldMkLst>
          <pc:docMk/>
          <pc:sldMk cId="506406818" sldId="306"/>
        </pc:sldMkLst>
      </pc:sldChg>
      <pc:sldChg chg="modTransition">
        <pc:chgData name="James Clegg" userId="c6df1435-7a36-4b38-be4d-16e68e91152f" providerId="ADAL" clId="{D0E842D3-AB35-4073-9EC9-E493D0BA8E13}" dt="2021-07-02T15:03:51.679" v="17"/>
        <pc:sldMkLst>
          <pc:docMk/>
          <pc:sldMk cId="2287385791" sldId="307"/>
        </pc:sldMkLst>
      </pc:sldChg>
      <pc:sldChg chg="modTransition">
        <pc:chgData name="James Clegg" userId="c6df1435-7a36-4b38-be4d-16e68e91152f" providerId="ADAL" clId="{D0E842D3-AB35-4073-9EC9-E493D0BA8E13}" dt="2021-07-02T15:03:51.679" v="17"/>
        <pc:sldMkLst>
          <pc:docMk/>
          <pc:sldMk cId="2328374817" sldId="308"/>
        </pc:sldMkLst>
      </pc:sldChg>
    </pc:docChg>
  </pc:docChgLst>
  <pc:docChgLst>
    <pc:chgData name="James Clegg" userId="c6df1435-7a36-4b38-be4d-16e68e91152f" providerId="ADAL" clId="{2737D3DB-0163-4ADF-96BF-CBFA9CDE9EA9}"/>
    <pc:docChg chg="undo redo custSel addSld delSld modSld sldOrd">
      <pc:chgData name="James Clegg" userId="c6df1435-7a36-4b38-be4d-16e68e91152f" providerId="ADAL" clId="{2737D3DB-0163-4ADF-96BF-CBFA9CDE9EA9}" dt="2021-06-30T18:31:45.516" v="1075"/>
      <pc:docMkLst>
        <pc:docMk/>
      </pc:docMkLst>
      <pc:sldChg chg="modSp">
        <pc:chgData name="James Clegg" userId="c6df1435-7a36-4b38-be4d-16e68e91152f" providerId="ADAL" clId="{2737D3DB-0163-4ADF-96BF-CBFA9CDE9EA9}" dt="2021-06-30T17:02:39.832" v="8" actId="1076"/>
        <pc:sldMkLst>
          <pc:docMk/>
          <pc:sldMk cId="2443607137" sldId="293"/>
        </pc:sldMkLst>
        <pc:spChg chg="mod">
          <ac:chgData name="James Clegg" userId="c6df1435-7a36-4b38-be4d-16e68e91152f" providerId="ADAL" clId="{2737D3DB-0163-4ADF-96BF-CBFA9CDE9EA9}" dt="2021-06-30T17:02:36.064" v="7" actId="20577"/>
          <ac:spMkLst>
            <pc:docMk/>
            <pc:sldMk cId="2443607137" sldId="293"/>
            <ac:spMk id="12" creationId="{00000000-0000-0000-0000-000000000000}"/>
          </ac:spMkLst>
        </pc:spChg>
        <pc:picChg chg="mod">
          <ac:chgData name="James Clegg" userId="c6df1435-7a36-4b38-be4d-16e68e91152f" providerId="ADAL" clId="{2737D3DB-0163-4ADF-96BF-CBFA9CDE9EA9}" dt="2021-06-30T17:02:39.832" v="8" actId="1076"/>
          <ac:picMkLst>
            <pc:docMk/>
            <pc:sldMk cId="2443607137" sldId="293"/>
            <ac:picMk id="7" creationId="{00000000-0000-0000-0000-000000000000}"/>
          </ac:picMkLst>
        </pc:picChg>
      </pc:sldChg>
      <pc:sldChg chg="modSp">
        <pc:chgData name="James Clegg" userId="c6df1435-7a36-4b38-be4d-16e68e91152f" providerId="ADAL" clId="{2737D3DB-0163-4ADF-96BF-CBFA9CDE9EA9}" dt="2021-06-30T17:09:39.755" v="298" actId="20577"/>
        <pc:sldMkLst>
          <pc:docMk/>
          <pc:sldMk cId="1422236199" sldId="294"/>
        </pc:sldMkLst>
        <pc:spChg chg="mod">
          <ac:chgData name="James Clegg" userId="c6df1435-7a36-4b38-be4d-16e68e91152f" providerId="ADAL" clId="{2737D3DB-0163-4ADF-96BF-CBFA9CDE9EA9}" dt="2021-06-30T17:03:00.281" v="20" actId="20577"/>
          <ac:spMkLst>
            <pc:docMk/>
            <pc:sldMk cId="1422236199" sldId="294"/>
            <ac:spMk id="17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9:39.755" v="298" actId="20577"/>
          <ac:spMkLst>
            <pc:docMk/>
            <pc:sldMk cId="1422236199" sldId="294"/>
            <ac:spMk id="19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3:35.659" v="42" actId="555"/>
          <ac:spMkLst>
            <pc:docMk/>
            <pc:sldMk cId="1422236199" sldId="294"/>
            <ac:spMk id="20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3:40.818" v="66" actId="1038"/>
          <ac:spMkLst>
            <pc:docMk/>
            <pc:sldMk cId="1422236199" sldId="294"/>
            <ac:spMk id="21" creationId="{00000000-0000-0000-0000-000000000000}"/>
          </ac:spMkLst>
        </pc:spChg>
      </pc:sldChg>
      <pc:sldChg chg="modSp">
        <pc:chgData name="James Clegg" userId="c6df1435-7a36-4b38-be4d-16e68e91152f" providerId="ADAL" clId="{2737D3DB-0163-4ADF-96BF-CBFA9CDE9EA9}" dt="2021-06-30T17:09:29.861" v="294" actId="20577"/>
        <pc:sldMkLst>
          <pc:docMk/>
          <pc:sldMk cId="2483451048" sldId="295"/>
        </pc:sldMkLst>
        <pc:spChg chg="mod">
          <ac:chgData name="James Clegg" userId="c6df1435-7a36-4b38-be4d-16e68e91152f" providerId="ADAL" clId="{2737D3DB-0163-4ADF-96BF-CBFA9CDE9EA9}" dt="2021-06-30T17:03:52.005" v="81" actId="20577"/>
          <ac:spMkLst>
            <pc:docMk/>
            <pc:sldMk cId="2483451048" sldId="295"/>
            <ac:spMk id="17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9:29.861" v="294" actId="20577"/>
          <ac:spMkLst>
            <pc:docMk/>
            <pc:sldMk cId="2483451048" sldId="295"/>
            <ac:spMk id="19" creationId="{00000000-0000-0000-0000-000000000000}"/>
          </ac:spMkLst>
        </pc:spChg>
      </pc:sldChg>
      <pc:sldChg chg="modSp">
        <pc:chgData name="James Clegg" userId="c6df1435-7a36-4b38-be4d-16e68e91152f" providerId="ADAL" clId="{2737D3DB-0163-4ADF-96BF-CBFA9CDE9EA9}" dt="2021-06-30T17:09:23.203" v="290" actId="1035"/>
        <pc:sldMkLst>
          <pc:docMk/>
          <pc:sldMk cId="710138076" sldId="296"/>
        </pc:sldMkLst>
        <pc:spChg chg="mod">
          <ac:chgData name="James Clegg" userId="c6df1435-7a36-4b38-be4d-16e68e91152f" providerId="ADAL" clId="{2737D3DB-0163-4ADF-96BF-CBFA9CDE9EA9}" dt="2021-06-30T17:04:05.224" v="93" actId="20577"/>
          <ac:spMkLst>
            <pc:docMk/>
            <pc:sldMk cId="710138076" sldId="296"/>
            <ac:spMk id="17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4:51.132" v="117" actId="20577"/>
          <ac:spMkLst>
            <pc:docMk/>
            <pc:sldMk cId="710138076" sldId="296"/>
            <ac:spMk id="19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9:23.203" v="290" actId="1035"/>
          <ac:spMkLst>
            <pc:docMk/>
            <pc:sldMk cId="710138076" sldId="296"/>
            <ac:spMk id="20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6:05.736" v="178" actId="1035"/>
          <ac:spMkLst>
            <pc:docMk/>
            <pc:sldMk cId="710138076" sldId="296"/>
            <ac:spMk id="30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5:02.523" v="133" actId="20577"/>
          <ac:spMkLst>
            <pc:docMk/>
            <pc:sldMk cId="710138076" sldId="296"/>
            <ac:spMk id="32" creationId="{00000000-0000-0000-0000-000000000000}"/>
          </ac:spMkLst>
        </pc:spChg>
      </pc:sldChg>
      <pc:sldChg chg="addSp delSp modSp modAnim">
        <pc:chgData name="James Clegg" userId="c6df1435-7a36-4b38-be4d-16e68e91152f" providerId="ADAL" clId="{2737D3DB-0163-4ADF-96BF-CBFA9CDE9EA9}" dt="2021-06-30T17:11:03.424" v="299"/>
        <pc:sldMkLst>
          <pc:docMk/>
          <pc:sldMk cId="899681377" sldId="297"/>
        </pc:sldMkLst>
        <pc:spChg chg="del">
          <ac:chgData name="James Clegg" userId="c6df1435-7a36-4b38-be4d-16e68e91152f" providerId="ADAL" clId="{2737D3DB-0163-4ADF-96BF-CBFA9CDE9EA9}" dt="2021-06-30T17:05:33.222" v="150" actId="478"/>
          <ac:spMkLst>
            <pc:docMk/>
            <pc:sldMk cId="899681377" sldId="297"/>
            <ac:spMk id="17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05:33.222" v="150" actId="478"/>
          <ac:spMkLst>
            <pc:docMk/>
            <pc:sldMk cId="899681377" sldId="297"/>
            <ac:spMk id="19" creationId="{00000000-0000-0000-0000-000000000000}"/>
          </ac:spMkLst>
        </pc:spChg>
        <pc:spChg chg="del mod">
          <ac:chgData name="James Clegg" userId="c6df1435-7a36-4b38-be4d-16e68e91152f" providerId="ADAL" clId="{2737D3DB-0163-4ADF-96BF-CBFA9CDE9EA9}" dt="2021-06-30T17:06:15.764" v="179" actId="478"/>
          <ac:spMkLst>
            <pc:docMk/>
            <pc:sldMk cId="899681377" sldId="297"/>
            <ac:spMk id="20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05:33.222" v="150" actId="478"/>
          <ac:spMkLst>
            <pc:docMk/>
            <pc:sldMk cId="899681377" sldId="297"/>
            <ac:spMk id="21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6:55.841" v="187" actId="1076"/>
          <ac:spMkLst>
            <pc:docMk/>
            <pc:sldMk cId="899681377" sldId="297"/>
            <ac:spMk id="27" creationId="{00000000-0000-0000-0000-000000000000}"/>
          </ac:spMkLst>
        </pc:spChg>
        <pc:spChg chg="del mod">
          <ac:chgData name="James Clegg" userId="c6df1435-7a36-4b38-be4d-16e68e91152f" providerId="ADAL" clId="{2737D3DB-0163-4ADF-96BF-CBFA9CDE9EA9}" dt="2021-06-30T17:06:15.764" v="179" actId="478"/>
          <ac:spMkLst>
            <pc:docMk/>
            <pc:sldMk cId="899681377" sldId="297"/>
            <ac:spMk id="30" creationId="{00000000-0000-0000-0000-000000000000}"/>
          </ac:spMkLst>
        </pc:spChg>
        <pc:spChg chg="add">
          <ac:chgData name="James Clegg" userId="c6df1435-7a36-4b38-be4d-16e68e91152f" providerId="ADAL" clId="{2737D3DB-0163-4ADF-96BF-CBFA9CDE9EA9}" dt="2021-06-30T17:05:33.520" v="151"/>
          <ac:spMkLst>
            <pc:docMk/>
            <pc:sldMk cId="899681377" sldId="297"/>
            <ac:spMk id="32" creationId="{42488F7A-E099-44B6-BA01-FE138F6403AC}"/>
          </ac:spMkLst>
        </pc:spChg>
        <pc:spChg chg="add">
          <ac:chgData name="James Clegg" userId="c6df1435-7a36-4b38-be4d-16e68e91152f" providerId="ADAL" clId="{2737D3DB-0163-4ADF-96BF-CBFA9CDE9EA9}" dt="2021-06-30T17:05:33.520" v="151"/>
          <ac:spMkLst>
            <pc:docMk/>
            <pc:sldMk cId="899681377" sldId="297"/>
            <ac:spMk id="33" creationId="{6485BAF9-5F4A-44E9-A28B-8BD7B50279B4}"/>
          </ac:spMkLst>
        </pc:spChg>
        <pc:spChg chg="add mod">
          <ac:chgData name="James Clegg" userId="c6df1435-7a36-4b38-be4d-16e68e91152f" providerId="ADAL" clId="{2737D3DB-0163-4ADF-96BF-CBFA9CDE9EA9}" dt="2021-06-30T17:05:41.225" v="154" actId="14100"/>
          <ac:spMkLst>
            <pc:docMk/>
            <pc:sldMk cId="899681377" sldId="297"/>
            <ac:spMk id="36" creationId="{AE87A5D0-A364-4FE1-B7E1-53F40707E327}"/>
          </ac:spMkLst>
        </pc:spChg>
        <pc:spChg chg="add mod">
          <ac:chgData name="James Clegg" userId="c6df1435-7a36-4b38-be4d-16e68e91152f" providerId="ADAL" clId="{2737D3DB-0163-4ADF-96BF-CBFA9CDE9EA9}" dt="2021-06-30T17:08:43.083" v="280" actId="1076"/>
          <ac:spMkLst>
            <pc:docMk/>
            <pc:sldMk cId="899681377" sldId="297"/>
            <ac:spMk id="37" creationId="{2659EF26-309D-4A0D-82AA-3AE8C970ACD8}"/>
          </ac:spMkLst>
        </pc:spChg>
        <pc:spChg chg="add">
          <ac:chgData name="James Clegg" userId="c6df1435-7a36-4b38-be4d-16e68e91152f" providerId="ADAL" clId="{2737D3DB-0163-4ADF-96BF-CBFA9CDE9EA9}" dt="2021-06-30T17:06:16" v="180"/>
          <ac:spMkLst>
            <pc:docMk/>
            <pc:sldMk cId="899681377" sldId="297"/>
            <ac:spMk id="38" creationId="{9F51F8F5-33AC-4B1C-8B92-A49A909BDEB3}"/>
          </ac:spMkLst>
        </pc:spChg>
      </pc:sldChg>
      <pc:sldChg chg="addSp delSp modSp modAnim">
        <pc:chgData name="James Clegg" userId="c6df1435-7a36-4b38-be4d-16e68e91152f" providerId="ADAL" clId="{2737D3DB-0163-4ADF-96BF-CBFA9CDE9EA9}" dt="2021-06-30T17:07:30.041" v="224" actId="1076"/>
        <pc:sldMkLst>
          <pc:docMk/>
          <pc:sldMk cId="2825524111" sldId="298"/>
        </pc:sldMkLst>
        <pc:spChg chg="add del">
          <ac:chgData name="James Clegg" userId="c6df1435-7a36-4b38-be4d-16e68e91152f" providerId="ADAL" clId="{2737D3DB-0163-4ADF-96BF-CBFA9CDE9EA9}" dt="2021-06-30T17:06:36.652" v="183" actId="478"/>
          <ac:spMkLst>
            <pc:docMk/>
            <pc:sldMk cId="2825524111" sldId="298"/>
            <ac:spMk id="17" creationId="{00000000-0000-0000-0000-000000000000}"/>
          </ac:spMkLst>
        </pc:spChg>
        <pc:spChg chg="add del">
          <ac:chgData name="James Clegg" userId="c6df1435-7a36-4b38-be4d-16e68e91152f" providerId="ADAL" clId="{2737D3DB-0163-4ADF-96BF-CBFA9CDE9EA9}" dt="2021-06-30T17:06:36.652" v="183" actId="478"/>
          <ac:spMkLst>
            <pc:docMk/>
            <pc:sldMk cId="2825524111" sldId="298"/>
            <ac:spMk id="19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7:30.041" v="224" actId="1076"/>
          <ac:spMkLst>
            <pc:docMk/>
            <pc:sldMk cId="2825524111" sldId="298"/>
            <ac:spMk id="20" creationId="{00000000-0000-0000-0000-000000000000}"/>
          </ac:spMkLst>
        </pc:spChg>
        <pc:spChg chg="add del">
          <ac:chgData name="James Clegg" userId="c6df1435-7a36-4b38-be4d-16e68e91152f" providerId="ADAL" clId="{2737D3DB-0163-4ADF-96BF-CBFA9CDE9EA9}" dt="2021-06-30T17:06:36.652" v="183" actId="478"/>
          <ac:spMkLst>
            <pc:docMk/>
            <pc:sldMk cId="2825524111" sldId="298"/>
            <ac:spMk id="21" creationId="{00000000-0000-0000-0000-000000000000}"/>
          </ac:spMkLst>
        </pc:spChg>
        <pc:spChg chg="add del">
          <ac:chgData name="James Clegg" userId="c6df1435-7a36-4b38-be4d-16e68e91152f" providerId="ADAL" clId="{2737D3DB-0163-4ADF-96BF-CBFA9CDE9EA9}" dt="2021-06-30T17:06:36.652" v="183" actId="478"/>
          <ac:spMkLst>
            <pc:docMk/>
            <pc:sldMk cId="2825524111" sldId="298"/>
            <ac:spMk id="27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7:30.041" v="224" actId="1076"/>
          <ac:spMkLst>
            <pc:docMk/>
            <pc:sldMk cId="2825524111" sldId="298"/>
            <ac:spMk id="30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7:14.306" v="206" actId="14100"/>
          <ac:spMkLst>
            <pc:docMk/>
            <pc:sldMk cId="2825524111" sldId="298"/>
            <ac:spMk id="32" creationId="{00000000-0000-0000-0000-000000000000}"/>
          </ac:spMkLst>
        </pc:spChg>
        <pc:spChg chg="add">
          <ac:chgData name="James Clegg" userId="c6df1435-7a36-4b38-be4d-16e68e91152f" providerId="ADAL" clId="{2737D3DB-0163-4ADF-96BF-CBFA9CDE9EA9}" dt="2021-06-30T17:06:59.604" v="188"/>
          <ac:spMkLst>
            <pc:docMk/>
            <pc:sldMk cId="2825524111" sldId="298"/>
            <ac:spMk id="33" creationId="{FAF411EE-3310-465A-98B3-6753FD1D8544}"/>
          </ac:spMkLst>
        </pc:spChg>
        <pc:spChg chg="add">
          <ac:chgData name="James Clegg" userId="c6df1435-7a36-4b38-be4d-16e68e91152f" providerId="ADAL" clId="{2737D3DB-0163-4ADF-96BF-CBFA9CDE9EA9}" dt="2021-06-30T17:06:59.604" v="188"/>
          <ac:spMkLst>
            <pc:docMk/>
            <pc:sldMk cId="2825524111" sldId="298"/>
            <ac:spMk id="34" creationId="{ADF12EBA-EB69-4947-B340-B369254788A4}"/>
          </ac:spMkLst>
        </pc:spChg>
        <pc:spChg chg="add">
          <ac:chgData name="James Clegg" userId="c6df1435-7a36-4b38-be4d-16e68e91152f" providerId="ADAL" clId="{2737D3DB-0163-4ADF-96BF-CBFA9CDE9EA9}" dt="2021-06-30T17:06:59.604" v="188"/>
          <ac:spMkLst>
            <pc:docMk/>
            <pc:sldMk cId="2825524111" sldId="298"/>
            <ac:spMk id="35" creationId="{A980B34F-B707-44E8-9B75-AFA02AEB3794}"/>
          </ac:spMkLst>
        </pc:spChg>
        <pc:spChg chg="add">
          <ac:chgData name="James Clegg" userId="c6df1435-7a36-4b38-be4d-16e68e91152f" providerId="ADAL" clId="{2737D3DB-0163-4ADF-96BF-CBFA9CDE9EA9}" dt="2021-06-30T17:06:59.604" v="188"/>
          <ac:spMkLst>
            <pc:docMk/>
            <pc:sldMk cId="2825524111" sldId="298"/>
            <ac:spMk id="36" creationId="{9A73BCA5-4C2C-4775-B6F6-5228A3D16E14}"/>
          </ac:spMkLst>
        </pc:spChg>
      </pc:sldChg>
      <pc:sldChg chg="addSp delSp modSp">
        <pc:chgData name="James Clegg" userId="c6df1435-7a36-4b38-be4d-16e68e91152f" providerId="ADAL" clId="{2737D3DB-0163-4ADF-96BF-CBFA9CDE9EA9}" dt="2021-06-30T17:08:36.265" v="279" actId="1076"/>
        <pc:sldMkLst>
          <pc:docMk/>
          <pc:sldMk cId="1685860277" sldId="299"/>
        </pc:sldMkLst>
        <pc:spChg chg="del">
          <ac:chgData name="James Clegg" userId="c6df1435-7a36-4b38-be4d-16e68e91152f" providerId="ADAL" clId="{2737D3DB-0163-4ADF-96BF-CBFA9CDE9EA9}" dt="2021-06-30T17:07:45.590" v="225" actId="478"/>
          <ac:spMkLst>
            <pc:docMk/>
            <pc:sldMk cId="1685860277" sldId="299"/>
            <ac:spMk id="17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07:45.590" v="225" actId="478"/>
          <ac:spMkLst>
            <pc:docMk/>
            <pc:sldMk cId="1685860277" sldId="299"/>
            <ac:spMk id="19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8:23.282" v="276" actId="1076"/>
          <ac:spMkLst>
            <pc:docMk/>
            <pc:sldMk cId="1685860277" sldId="299"/>
            <ac:spMk id="20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07:45.590" v="225" actId="478"/>
          <ac:spMkLst>
            <pc:docMk/>
            <pc:sldMk cId="1685860277" sldId="299"/>
            <ac:spMk id="21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07:45.590" v="225" actId="478"/>
          <ac:spMkLst>
            <pc:docMk/>
            <pc:sldMk cId="1685860277" sldId="299"/>
            <ac:spMk id="27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8:36.265" v="279" actId="1076"/>
          <ac:spMkLst>
            <pc:docMk/>
            <pc:sldMk cId="1685860277" sldId="299"/>
            <ac:spMk id="30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7:57.730" v="243" actId="14100"/>
          <ac:spMkLst>
            <pc:docMk/>
            <pc:sldMk cId="1685860277" sldId="299"/>
            <ac:spMk id="32" creationId="{00000000-0000-0000-0000-000000000000}"/>
          </ac:spMkLst>
        </pc:spChg>
        <pc:spChg chg="mod">
          <ac:chgData name="James Clegg" userId="c6df1435-7a36-4b38-be4d-16e68e91152f" providerId="ADAL" clId="{2737D3DB-0163-4ADF-96BF-CBFA9CDE9EA9}" dt="2021-06-30T17:08:08.834" v="260" actId="14100"/>
          <ac:spMkLst>
            <pc:docMk/>
            <pc:sldMk cId="1685860277" sldId="299"/>
            <ac:spMk id="33" creationId="{00000000-0000-0000-0000-000000000000}"/>
          </ac:spMkLst>
        </pc:spChg>
        <pc:spChg chg="add">
          <ac:chgData name="James Clegg" userId="c6df1435-7a36-4b38-be4d-16e68e91152f" providerId="ADAL" clId="{2737D3DB-0163-4ADF-96BF-CBFA9CDE9EA9}" dt="2021-06-30T17:07:45.875" v="226"/>
          <ac:spMkLst>
            <pc:docMk/>
            <pc:sldMk cId="1685860277" sldId="299"/>
            <ac:spMk id="34" creationId="{E90606E1-7955-45F2-86CA-1B4D1FA19C6E}"/>
          </ac:spMkLst>
        </pc:spChg>
        <pc:spChg chg="add">
          <ac:chgData name="James Clegg" userId="c6df1435-7a36-4b38-be4d-16e68e91152f" providerId="ADAL" clId="{2737D3DB-0163-4ADF-96BF-CBFA9CDE9EA9}" dt="2021-06-30T17:07:45.875" v="226"/>
          <ac:spMkLst>
            <pc:docMk/>
            <pc:sldMk cId="1685860277" sldId="299"/>
            <ac:spMk id="35" creationId="{A6661191-2C7C-48B6-AFAD-868C1FE769E7}"/>
          </ac:spMkLst>
        </pc:spChg>
        <pc:spChg chg="add">
          <ac:chgData name="James Clegg" userId="c6df1435-7a36-4b38-be4d-16e68e91152f" providerId="ADAL" clId="{2737D3DB-0163-4ADF-96BF-CBFA9CDE9EA9}" dt="2021-06-30T17:07:45.875" v="226"/>
          <ac:spMkLst>
            <pc:docMk/>
            <pc:sldMk cId="1685860277" sldId="299"/>
            <ac:spMk id="36" creationId="{22AA11F0-001F-40D1-830A-D48ADBAE7429}"/>
          </ac:spMkLst>
        </pc:spChg>
        <pc:spChg chg="add">
          <ac:chgData name="James Clegg" userId="c6df1435-7a36-4b38-be4d-16e68e91152f" providerId="ADAL" clId="{2737D3DB-0163-4ADF-96BF-CBFA9CDE9EA9}" dt="2021-06-30T17:07:45.875" v="226"/>
          <ac:spMkLst>
            <pc:docMk/>
            <pc:sldMk cId="1685860277" sldId="299"/>
            <ac:spMk id="37" creationId="{81357FC9-C12A-4402-A331-5ABDB231F243}"/>
          </ac:spMkLst>
        </pc:spChg>
        <pc:picChg chg="mod">
          <ac:chgData name="James Clegg" userId="c6df1435-7a36-4b38-be4d-16e68e91152f" providerId="ADAL" clId="{2737D3DB-0163-4ADF-96BF-CBFA9CDE9EA9}" dt="2021-06-30T17:08:33.353" v="278" actId="1076"/>
          <ac:picMkLst>
            <pc:docMk/>
            <pc:sldMk cId="1685860277" sldId="299"/>
            <ac:picMk id="25" creationId="{00000000-0000-0000-0000-000000000000}"/>
          </ac:picMkLst>
        </pc:picChg>
      </pc:sldChg>
      <pc:sldChg chg="addSp delSp modSp add ord delAnim modAnim">
        <pc:chgData name="James Clegg" userId="c6df1435-7a36-4b38-be4d-16e68e91152f" providerId="ADAL" clId="{2737D3DB-0163-4ADF-96BF-CBFA9CDE9EA9}" dt="2021-06-30T18:31:45.516" v="1075"/>
        <pc:sldMkLst>
          <pc:docMk/>
          <pc:sldMk cId="2205023464" sldId="304"/>
        </pc:sldMkLst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3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5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6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7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10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14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15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17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18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19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22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23" creationId="{00000000-0000-0000-0000-000000000000}"/>
          </ac:spMkLst>
        </pc:spChg>
        <pc:spChg chg="del">
          <ac:chgData name="James Clegg" userId="c6df1435-7a36-4b38-be4d-16e68e91152f" providerId="ADAL" clId="{2737D3DB-0163-4ADF-96BF-CBFA9CDE9EA9}" dt="2021-06-30T17:15:04.111" v="301" actId="478"/>
          <ac:spMkLst>
            <pc:docMk/>
            <pc:sldMk cId="2205023464" sldId="304"/>
            <ac:spMk id="24" creationId="{00000000-0000-0000-0000-000000000000}"/>
          </ac:spMkLst>
        </pc:spChg>
        <pc:spChg chg="add mod">
          <ac:chgData name="James Clegg" userId="c6df1435-7a36-4b38-be4d-16e68e91152f" providerId="ADAL" clId="{2737D3DB-0163-4ADF-96BF-CBFA9CDE9EA9}" dt="2021-06-30T17:54:18.609" v="485" actId="465"/>
          <ac:spMkLst>
            <pc:docMk/>
            <pc:sldMk cId="2205023464" sldId="304"/>
            <ac:spMk id="27" creationId="{00E2A8D3-6049-48F4-9405-E3C2F94FEDAE}"/>
          </ac:spMkLst>
        </pc:spChg>
        <pc:spChg chg="add mod">
          <ac:chgData name="James Clegg" userId="c6df1435-7a36-4b38-be4d-16e68e91152f" providerId="ADAL" clId="{2737D3DB-0163-4ADF-96BF-CBFA9CDE9EA9}" dt="2021-06-30T17:54:18.609" v="485" actId="465"/>
          <ac:spMkLst>
            <pc:docMk/>
            <pc:sldMk cId="2205023464" sldId="304"/>
            <ac:spMk id="28" creationId="{482F8779-9619-49DA-9C98-5E40618B82BA}"/>
          </ac:spMkLst>
        </pc:spChg>
        <pc:spChg chg="add mod">
          <ac:chgData name="James Clegg" userId="c6df1435-7a36-4b38-be4d-16e68e91152f" providerId="ADAL" clId="{2737D3DB-0163-4ADF-96BF-CBFA9CDE9EA9}" dt="2021-06-30T18:07:49.796" v="687" actId="20577"/>
          <ac:spMkLst>
            <pc:docMk/>
            <pc:sldMk cId="2205023464" sldId="304"/>
            <ac:spMk id="29" creationId="{2B34526A-7C59-4F0D-8C6C-1FCEC72F3645}"/>
          </ac:spMkLst>
        </pc:spChg>
        <pc:spChg chg="add mod">
          <ac:chgData name="James Clegg" userId="c6df1435-7a36-4b38-be4d-16e68e91152f" providerId="ADAL" clId="{2737D3DB-0163-4ADF-96BF-CBFA9CDE9EA9}" dt="2021-06-30T17:54:18.609" v="485" actId="465"/>
          <ac:spMkLst>
            <pc:docMk/>
            <pc:sldMk cId="2205023464" sldId="304"/>
            <ac:spMk id="30" creationId="{078EA452-1A7F-4A06-8DF1-3BF1A473E39E}"/>
          </ac:spMkLst>
        </pc:spChg>
        <pc:spChg chg="add mod">
          <ac:chgData name="James Clegg" userId="c6df1435-7a36-4b38-be4d-16e68e91152f" providerId="ADAL" clId="{2737D3DB-0163-4ADF-96BF-CBFA9CDE9EA9}" dt="2021-06-30T17:54:47.128" v="493" actId="1076"/>
          <ac:spMkLst>
            <pc:docMk/>
            <pc:sldMk cId="2205023464" sldId="304"/>
            <ac:spMk id="32" creationId="{3156417E-5893-470A-97F0-059290DF408C}"/>
          </ac:spMkLst>
        </pc:spChg>
        <pc:picChg chg="del">
          <ac:chgData name="James Clegg" userId="c6df1435-7a36-4b38-be4d-16e68e91152f" providerId="ADAL" clId="{2737D3DB-0163-4ADF-96BF-CBFA9CDE9EA9}" dt="2021-06-30T17:15:04.111" v="301" actId="478"/>
          <ac:picMkLst>
            <pc:docMk/>
            <pc:sldMk cId="2205023464" sldId="304"/>
            <ac:picMk id="8" creationId="{00000000-0000-0000-0000-000000000000}"/>
          </ac:picMkLst>
        </pc:picChg>
        <pc:picChg chg="del">
          <ac:chgData name="James Clegg" userId="c6df1435-7a36-4b38-be4d-16e68e91152f" providerId="ADAL" clId="{2737D3DB-0163-4ADF-96BF-CBFA9CDE9EA9}" dt="2021-06-30T17:15:04.111" v="301" actId="478"/>
          <ac:picMkLst>
            <pc:docMk/>
            <pc:sldMk cId="2205023464" sldId="304"/>
            <ac:picMk id="9" creationId="{00000000-0000-0000-0000-000000000000}"/>
          </ac:picMkLst>
        </pc:picChg>
        <pc:picChg chg="del">
          <ac:chgData name="James Clegg" userId="c6df1435-7a36-4b38-be4d-16e68e91152f" providerId="ADAL" clId="{2737D3DB-0163-4ADF-96BF-CBFA9CDE9EA9}" dt="2021-06-30T17:15:04.111" v="301" actId="478"/>
          <ac:picMkLst>
            <pc:docMk/>
            <pc:sldMk cId="2205023464" sldId="304"/>
            <ac:picMk id="25" creationId="{00000000-0000-0000-0000-000000000000}"/>
          </ac:picMkLst>
        </pc:picChg>
        <pc:picChg chg="add mod">
          <ac:chgData name="James Clegg" userId="c6df1435-7a36-4b38-be4d-16e68e91152f" providerId="ADAL" clId="{2737D3DB-0163-4ADF-96BF-CBFA9CDE9EA9}" dt="2021-06-30T17:49:42.820" v="305" actId="1076"/>
          <ac:picMkLst>
            <pc:docMk/>
            <pc:sldMk cId="2205023464" sldId="304"/>
            <ac:picMk id="26" creationId="{E2C1BF23-4857-4901-9C1F-DA9F2CE9BF5F}"/>
          </ac:picMkLst>
        </pc:picChg>
        <pc:picChg chg="add mod">
          <ac:chgData name="James Clegg" userId="c6df1435-7a36-4b38-be4d-16e68e91152f" providerId="ADAL" clId="{2737D3DB-0163-4ADF-96BF-CBFA9CDE9EA9}" dt="2021-06-30T17:54:30.487" v="487" actId="1076"/>
          <ac:picMkLst>
            <pc:docMk/>
            <pc:sldMk cId="2205023464" sldId="304"/>
            <ac:picMk id="31" creationId="{6AE91723-8F52-40AC-9E1D-627F76E89038}"/>
          </ac:picMkLst>
        </pc:picChg>
        <pc:cxnChg chg="del">
          <ac:chgData name="James Clegg" userId="c6df1435-7a36-4b38-be4d-16e68e91152f" providerId="ADAL" clId="{2737D3DB-0163-4ADF-96BF-CBFA9CDE9EA9}" dt="2021-06-30T17:15:04.111" v="301" actId="478"/>
          <ac:cxnSpMkLst>
            <pc:docMk/>
            <pc:sldMk cId="2205023464" sldId="304"/>
            <ac:cxnSpMk id="12" creationId="{00000000-0000-0000-0000-000000000000}"/>
          </ac:cxnSpMkLst>
        </pc:cxnChg>
        <pc:cxnChg chg="del">
          <ac:chgData name="James Clegg" userId="c6df1435-7a36-4b38-be4d-16e68e91152f" providerId="ADAL" clId="{2737D3DB-0163-4ADF-96BF-CBFA9CDE9EA9}" dt="2021-06-30T17:15:04.111" v="301" actId="478"/>
          <ac:cxnSpMkLst>
            <pc:docMk/>
            <pc:sldMk cId="2205023464" sldId="304"/>
            <ac:cxnSpMk id="13" creationId="{00000000-0000-0000-0000-000000000000}"/>
          </ac:cxnSpMkLst>
        </pc:cxnChg>
        <pc:cxnChg chg="del">
          <ac:chgData name="James Clegg" userId="c6df1435-7a36-4b38-be4d-16e68e91152f" providerId="ADAL" clId="{2737D3DB-0163-4ADF-96BF-CBFA9CDE9EA9}" dt="2021-06-30T17:15:04.111" v="301" actId="478"/>
          <ac:cxnSpMkLst>
            <pc:docMk/>
            <pc:sldMk cId="2205023464" sldId="304"/>
            <ac:cxnSpMk id="20" creationId="{00000000-0000-0000-0000-000000000000}"/>
          </ac:cxnSpMkLst>
        </pc:cxnChg>
        <pc:cxnChg chg="del">
          <ac:chgData name="James Clegg" userId="c6df1435-7a36-4b38-be4d-16e68e91152f" providerId="ADAL" clId="{2737D3DB-0163-4ADF-96BF-CBFA9CDE9EA9}" dt="2021-06-30T17:15:04.111" v="301" actId="478"/>
          <ac:cxnSpMkLst>
            <pc:docMk/>
            <pc:sldMk cId="2205023464" sldId="304"/>
            <ac:cxnSpMk id="21" creationId="{00000000-0000-0000-0000-000000000000}"/>
          </ac:cxnSpMkLst>
        </pc:cxnChg>
      </pc:sldChg>
      <pc:sldChg chg="addSp delSp modSp add ord addAnim delAnim modAnim">
        <pc:chgData name="James Clegg" userId="c6df1435-7a36-4b38-be4d-16e68e91152f" providerId="ADAL" clId="{2737D3DB-0163-4ADF-96BF-CBFA9CDE9EA9}" dt="2021-06-30T18:31:45.516" v="1075"/>
        <pc:sldMkLst>
          <pc:docMk/>
          <pc:sldMk cId="413236185" sldId="305"/>
        </pc:sldMkLst>
        <pc:spChg chg="add mod">
          <ac:chgData name="James Clegg" userId="c6df1435-7a36-4b38-be4d-16e68e91152f" providerId="ADAL" clId="{2737D3DB-0163-4ADF-96BF-CBFA9CDE9EA9}" dt="2021-06-30T18:01:56.052" v="639" actId="1038"/>
          <ac:spMkLst>
            <pc:docMk/>
            <pc:sldMk cId="413236185" sldId="305"/>
            <ac:spMk id="5" creationId="{A5AA9846-ED73-4255-B0D3-201BD07B516A}"/>
          </ac:spMkLst>
        </pc:spChg>
        <pc:spChg chg="add mod">
          <ac:chgData name="James Clegg" userId="c6df1435-7a36-4b38-be4d-16e68e91152f" providerId="ADAL" clId="{2737D3DB-0163-4ADF-96BF-CBFA9CDE9EA9}" dt="2021-06-30T17:59:49.869" v="598" actId="1076"/>
          <ac:spMkLst>
            <pc:docMk/>
            <pc:sldMk cId="413236185" sldId="305"/>
            <ac:spMk id="11" creationId="{BF7B1B4E-6D59-4648-9996-A1FBCC0E622F}"/>
          </ac:spMkLst>
        </pc:spChg>
        <pc:spChg chg="add mod">
          <ac:chgData name="James Clegg" userId="c6df1435-7a36-4b38-be4d-16e68e91152f" providerId="ADAL" clId="{2737D3DB-0163-4ADF-96BF-CBFA9CDE9EA9}" dt="2021-06-30T17:59:49.869" v="598" actId="1076"/>
          <ac:spMkLst>
            <pc:docMk/>
            <pc:sldMk cId="413236185" sldId="305"/>
            <ac:spMk id="12" creationId="{84A0804D-F0B4-4B6F-86D1-2EF922253E4C}"/>
          </ac:spMkLst>
        </pc:spChg>
        <pc:spChg chg="add mod">
          <ac:chgData name="James Clegg" userId="c6df1435-7a36-4b38-be4d-16e68e91152f" providerId="ADAL" clId="{2737D3DB-0163-4ADF-96BF-CBFA9CDE9EA9}" dt="2021-06-30T17:59:49.869" v="598" actId="1076"/>
          <ac:spMkLst>
            <pc:docMk/>
            <pc:sldMk cId="413236185" sldId="305"/>
            <ac:spMk id="13" creationId="{096D3B6E-63AB-4101-AFAC-98DC0057F9B0}"/>
          </ac:spMkLst>
        </pc:spChg>
        <pc:spChg chg="add mod">
          <ac:chgData name="James Clegg" userId="c6df1435-7a36-4b38-be4d-16e68e91152f" providerId="ADAL" clId="{2737D3DB-0163-4ADF-96BF-CBFA9CDE9EA9}" dt="2021-06-30T17:59:49.869" v="598" actId="1076"/>
          <ac:spMkLst>
            <pc:docMk/>
            <pc:sldMk cId="413236185" sldId="305"/>
            <ac:spMk id="14" creationId="{C75FC916-4461-45B8-925E-0822C119DDC1}"/>
          </ac:spMkLst>
        </pc:spChg>
        <pc:spChg chg="add del mod">
          <ac:chgData name="James Clegg" userId="c6df1435-7a36-4b38-be4d-16e68e91152f" providerId="ADAL" clId="{2737D3DB-0163-4ADF-96BF-CBFA9CDE9EA9}" dt="2021-06-30T17:56:44.672" v="522" actId="478"/>
          <ac:spMkLst>
            <pc:docMk/>
            <pc:sldMk cId="413236185" sldId="305"/>
            <ac:spMk id="15" creationId="{36900B27-857B-4B67-804A-E97AA545624A}"/>
          </ac:spMkLst>
        </pc:spChg>
        <pc:spChg chg="add mod">
          <ac:chgData name="James Clegg" userId="c6df1435-7a36-4b38-be4d-16e68e91152f" providerId="ADAL" clId="{2737D3DB-0163-4ADF-96BF-CBFA9CDE9EA9}" dt="2021-06-30T17:59:49.869" v="598" actId="1076"/>
          <ac:spMkLst>
            <pc:docMk/>
            <pc:sldMk cId="413236185" sldId="305"/>
            <ac:spMk id="16" creationId="{A28C22EA-64B9-467C-9CBA-3A2B6C2DA7BD}"/>
          </ac:spMkLst>
        </pc:spChg>
        <pc:spChg chg="add mod">
          <ac:chgData name="James Clegg" userId="c6df1435-7a36-4b38-be4d-16e68e91152f" providerId="ADAL" clId="{2737D3DB-0163-4ADF-96BF-CBFA9CDE9EA9}" dt="2021-06-30T17:59:49.869" v="598" actId="1076"/>
          <ac:spMkLst>
            <pc:docMk/>
            <pc:sldMk cId="413236185" sldId="305"/>
            <ac:spMk id="17" creationId="{8BEE1E21-060C-46FA-B617-5349B3E186F0}"/>
          </ac:spMkLst>
        </pc:spChg>
        <pc:spChg chg="add mod">
          <ac:chgData name="James Clegg" userId="c6df1435-7a36-4b38-be4d-16e68e91152f" providerId="ADAL" clId="{2737D3DB-0163-4ADF-96BF-CBFA9CDE9EA9}" dt="2021-06-30T17:59:49.869" v="598" actId="1076"/>
          <ac:spMkLst>
            <pc:docMk/>
            <pc:sldMk cId="413236185" sldId="305"/>
            <ac:spMk id="18" creationId="{DC6E0ABA-7C12-4113-8899-BC5489A1527A}"/>
          </ac:spMkLst>
        </pc:spChg>
        <pc:spChg chg="add mod">
          <ac:chgData name="James Clegg" userId="c6df1435-7a36-4b38-be4d-16e68e91152f" providerId="ADAL" clId="{2737D3DB-0163-4ADF-96BF-CBFA9CDE9EA9}" dt="2021-06-30T17:59:49.869" v="598" actId="1076"/>
          <ac:spMkLst>
            <pc:docMk/>
            <pc:sldMk cId="413236185" sldId="305"/>
            <ac:spMk id="19" creationId="{BF39E132-3228-4A62-8020-B80E66321373}"/>
          </ac:spMkLst>
        </pc:spChg>
        <pc:spChg chg="add mod">
          <ac:chgData name="James Clegg" userId="c6df1435-7a36-4b38-be4d-16e68e91152f" providerId="ADAL" clId="{2737D3DB-0163-4ADF-96BF-CBFA9CDE9EA9}" dt="2021-06-30T17:59:49.869" v="598" actId="1076"/>
          <ac:spMkLst>
            <pc:docMk/>
            <pc:sldMk cId="413236185" sldId="305"/>
            <ac:spMk id="20" creationId="{7F46455D-8145-4F4A-9FE4-11B41084D6C3}"/>
          </ac:spMkLst>
        </pc:spChg>
        <pc:spChg chg="add mod">
          <ac:chgData name="James Clegg" userId="c6df1435-7a36-4b38-be4d-16e68e91152f" providerId="ADAL" clId="{2737D3DB-0163-4ADF-96BF-CBFA9CDE9EA9}" dt="2021-06-30T17:59:49.869" v="598" actId="1076"/>
          <ac:spMkLst>
            <pc:docMk/>
            <pc:sldMk cId="413236185" sldId="305"/>
            <ac:spMk id="21" creationId="{FE965A3C-CB55-4357-8732-38D3D0FF9284}"/>
          </ac:spMkLst>
        </pc:spChg>
        <pc:spChg chg="add del mod">
          <ac:chgData name="James Clegg" userId="c6df1435-7a36-4b38-be4d-16e68e91152f" providerId="ADAL" clId="{2737D3DB-0163-4ADF-96BF-CBFA9CDE9EA9}" dt="2021-06-30T17:58:05.165" v="541" actId="478"/>
          <ac:spMkLst>
            <pc:docMk/>
            <pc:sldMk cId="413236185" sldId="305"/>
            <ac:spMk id="23" creationId="{9BDD6360-C327-48D5-8710-8000D6BCE45F}"/>
          </ac:spMkLst>
        </pc:spChg>
        <pc:spChg chg="add del mod">
          <ac:chgData name="James Clegg" userId="c6df1435-7a36-4b38-be4d-16e68e91152f" providerId="ADAL" clId="{2737D3DB-0163-4ADF-96BF-CBFA9CDE9EA9}" dt="2021-06-30T17:58:05.165" v="541" actId="478"/>
          <ac:spMkLst>
            <pc:docMk/>
            <pc:sldMk cId="413236185" sldId="305"/>
            <ac:spMk id="24" creationId="{976C1FE7-AA41-4B12-9518-06BA038345DB}"/>
          </ac:spMkLst>
        </pc:spChg>
        <pc:spChg chg="add del mod">
          <ac:chgData name="James Clegg" userId="c6df1435-7a36-4b38-be4d-16e68e91152f" providerId="ADAL" clId="{2737D3DB-0163-4ADF-96BF-CBFA9CDE9EA9}" dt="2021-06-30T17:58:05.165" v="541" actId="478"/>
          <ac:spMkLst>
            <pc:docMk/>
            <pc:sldMk cId="413236185" sldId="305"/>
            <ac:spMk id="25" creationId="{E91F9E62-B8DE-41D7-AB09-88A904BB09D3}"/>
          </ac:spMkLst>
        </pc:spChg>
        <pc:spChg chg="mod">
          <ac:chgData name="James Clegg" userId="c6df1435-7a36-4b38-be4d-16e68e91152f" providerId="ADAL" clId="{2737D3DB-0163-4ADF-96BF-CBFA9CDE9EA9}" dt="2021-06-30T18:06:10.717" v="685" actId="20577"/>
          <ac:spMkLst>
            <pc:docMk/>
            <pc:sldMk cId="413236185" sldId="305"/>
            <ac:spMk id="27" creationId="{00E2A8D3-6049-48F4-9405-E3C2F94FEDAE}"/>
          </ac:spMkLst>
        </pc:spChg>
        <pc:spChg chg="mod">
          <ac:chgData name="James Clegg" userId="c6df1435-7a36-4b38-be4d-16e68e91152f" providerId="ADAL" clId="{2737D3DB-0163-4ADF-96BF-CBFA9CDE9EA9}" dt="2021-06-30T18:07:45.986" v="686" actId="20577"/>
          <ac:spMkLst>
            <pc:docMk/>
            <pc:sldMk cId="413236185" sldId="305"/>
            <ac:spMk id="29" creationId="{2B34526A-7C59-4F0D-8C6C-1FCEC72F3645}"/>
          </ac:spMkLst>
        </pc:spChg>
        <pc:spChg chg="del">
          <ac:chgData name="James Clegg" userId="c6df1435-7a36-4b38-be4d-16e68e91152f" providerId="ADAL" clId="{2737D3DB-0163-4ADF-96BF-CBFA9CDE9EA9}" dt="2021-06-30T17:55:19.681" v="496" actId="478"/>
          <ac:spMkLst>
            <pc:docMk/>
            <pc:sldMk cId="413236185" sldId="305"/>
            <ac:spMk id="32" creationId="{3156417E-5893-470A-97F0-059290DF408C}"/>
          </ac:spMkLst>
        </pc:spChg>
        <pc:spChg chg="add del mod">
          <ac:chgData name="James Clegg" userId="c6df1435-7a36-4b38-be4d-16e68e91152f" providerId="ADAL" clId="{2737D3DB-0163-4ADF-96BF-CBFA9CDE9EA9}" dt="2021-06-30T17:58:05.165" v="541" actId="478"/>
          <ac:spMkLst>
            <pc:docMk/>
            <pc:sldMk cId="413236185" sldId="305"/>
            <ac:spMk id="33" creationId="{6C090BD6-18E5-4F6E-9E77-57D11F446B61}"/>
          </ac:spMkLst>
        </pc:spChg>
        <pc:spChg chg="add del mod">
          <ac:chgData name="James Clegg" userId="c6df1435-7a36-4b38-be4d-16e68e91152f" providerId="ADAL" clId="{2737D3DB-0163-4ADF-96BF-CBFA9CDE9EA9}" dt="2021-06-30T17:58:05.165" v="541" actId="478"/>
          <ac:spMkLst>
            <pc:docMk/>
            <pc:sldMk cId="413236185" sldId="305"/>
            <ac:spMk id="34" creationId="{8218EB4B-4433-4E2F-BA02-B824F7148EC0}"/>
          </ac:spMkLst>
        </pc:spChg>
        <pc:spChg chg="add del mod">
          <ac:chgData name="James Clegg" userId="c6df1435-7a36-4b38-be4d-16e68e91152f" providerId="ADAL" clId="{2737D3DB-0163-4ADF-96BF-CBFA9CDE9EA9}" dt="2021-06-30T17:58:05.165" v="541" actId="478"/>
          <ac:spMkLst>
            <pc:docMk/>
            <pc:sldMk cId="413236185" sldId="305"/>
            <ac:spMk id="35" creationId="{47B12755-DABF-40E2-AF75-A2B87E30A5CD}"/>
          </ac:spMkLst>
        </pc:spChg>
        <pc:spChg chg="add del mod">
          <ac:chgData name="James Clegg" userId="c6df1435-7a36-4b38-be4d-16e68e91152f" providerId="ADAL" clId="{2737D3DB-0163-4ADF-96BF-CBFA9CDE9EA9}" dt="2021-06-30T17:58:05.165" v="541" actId="478"/>
          <ac:spMkLst>
            <pc:docMk/>
            <pc:sldMk cId="413236185" sldId="305"/>
            <ac:spMk id="36" creationId="{83801D37-9C1D-4C4B-AE3D-BAA90079F277}"/>
          </ac:spMkLst>
        </pc:spChg>
        <pc:spChg chg="add del mod">
          <ac:chgData name="James Clegg" userId="c6df1435-7a36-4b38-be4d-16e68e91152f" providerId="ADAL" clId="{2737D3DB-0163-4ADF-96BF-CBFA9CDE9EA9}" dt="2021-06-30T17:58:05.165" v="541" actId="478"/>
          <ac:spMkLst>
            <pc:docMk/>
            <pc:sldMk cId="413236185" sldId="305"/>
            <ac:spMk id="37" creationId="{45546E0A-3DDB-4BBD-845F-1BA4E53F0736}"/>
          </ac:spMkLst>
        </pc:spChg>
        <pc:spChg chg="add del mod">
          <ac:chgData name="James Clegg" userId="c6df1435-7a36-4b38-be4d-16e68e91152f" providerId="ADAL" clId="{2737D3DB-0163-4ADF-96BF-CBFA9CDE9EA9}" dt="2021-06-30T17:58:05.165" v="541" actId="478"/>
          <ac:spMkLst>
            <pc:docMk/>
            <pc:sldMk cId="413236185" sldId="305"/>
            <ac:spMk id="38" creationId="{636CAA99-678D-4364-908D-4CEE1961C498}"/>
          </ac:spMkLst>
        </pc:spChg>
        <pc:spChg chg="add del mod">
          <ac:chgData name="James Clegg" userId="c6df1435-7a36-4b38-be4d-16e68e91152f" providerId="ADAL" clId="{2737D3DB-0163-4ADF-96BF-CBFA9CDE9EA9}" dt="2021-06-30T17:58:05.165" v="541" actId="478"/>
          <ac:spMkLst>
            <pc:docMk/>
            <pc:sldMk cId="413236185" sldId="305"/>
            <ac:spMk id="39" creationId="{7A5CFFDA-0D53-45ED-960A-C7370B333C76}"/>
          </ac:spMkLst>
        </pc:spChg>
        <pc:spChg chg="add del mod">
          <ac:chgData name="James Clegg" userId="c6df1435-7a36-4b38-be4d-16e68e91152f" providerId="ADAL" clId="{2737D3DB-0163-4ADF-96BF-CBFA9CDE9EA9}" dt="2021-06-30T17:58:03.029" v="540" actId="478"/>
          <ac:spMkLst>
            <pc:docMk/>
            <pc:sldMk cId="413236185" sldId="305"/>
            <ac:spMk id="41" creationId="{C8264C7B-F400-45B6-9FF4-E49A8B0B0BED}"/>
          </ac:spMkLst>
        </pc:spChg>
        <pc:spChg chg="add del mod">
          <ac:chgData name="James Clegg" userId="c6df1435-7a36-4b38-be4d-16e68e91152f" providerId="ADAL" clId="{2737D3DB-0163-4ADF-96BF-CBFA9CDE9EA9}" dt="2021-06-30T17:58:03.029" v="540" actId="478"/>
          <ac:spMkLst>
            <pc:docMk/>
            <pc:sldMk cId="413236185" sldId="305"/>
            <ac:spMk id="42" creationId="{71135CFF-8027-4A32-8A78-2E42AEB8A4BA}"/>
          </ac:spMkLst>
        </pc:spChg>
        <pc:spChg chg="add del mod">
          <ac:chgData name="James Clegg" userId="c6df1435-7a36-4b38-be4d-16e68e91152f" providerId="ADAL" clId="{2737D3DB-0163-4ADF-96BF-CBFA9CDE9EA9}" dt="2021-06-30T17:58:03.029" v="540" actId="478"/>
          <ac:spMkLst>
            <pc:docMk/>
            <pc:sldMk cId="413236185" sldId="305"/>
            <ac:spMk id="43" creationId="{BAF2B809-4271-4A20-B26D-143E9F4093C5}"/>
          </ac:spMkLst>
        </pc:spChg>
        <pc:spChg chg="add del mod">
          <ac:chgData name="James Clegg" userId="c6df1435-7a36-4b38-be4d-16e68e91152f" providerId="ADAL" clId="{2737D3DB-0163-4ADF-96BF-CBFA9CDE9EA9}" dt="2021-06-30T17:58:03.029" v="540" actId="478"/>
          <ac:spMkLst>
            <pc:docMk/>
            <pc:sldMk cId="413236185" sldId="305"/>
            <ac:spMk id="44" creationId="{BC8D5382-785F-4ACE-8EB3-B1F7A5BB1961}"/>
          </ac:spMkLst>
        </pc:spChg>
        <pc:spChg chg="add del mod">
          <ac:chgData name="James Clegg" userId="c6df1435-7a36-4b38-be4d-16e68e91152f" providerId="ADAL" clId="{2737D3DB-0163-4ADF-96BF-CBFA9CDE9EA9}" dt="2021-06-30T17:58:03.029" v="540" actId="478"/>
          <ac:spMkLst>
            <pc:docMk/>
            <pc:sldMk cId="413236185" sldId="305"/>
            <ac:spMk id="45" creationId="{FA614279-CADF-4F32-AE8B-F1888EE19E68}"/>
          </ac:spMkLst>
        </pc:spChg>
        <pc:spChg chg="add del mod">
          <ac:chgData name="James Clegg" userId="c6df1435-7a36-4b38-be4d-16e68e91152f" providerId="ADAL" clId="{2737D3DB-0163-4ADF-96BF-CBFA9CDE9EA9}" dt="2021-06-30T17:58:03.029" v="540" actId="478"/>
          <ac:spMkLst>
            <pc:docMk/>
            <pc:sldMk cId="413236185" sldId="305"/>
            <ac:spMk id="46" creationId="{6B088CDC-674B-4E60-80C8-6CD40417DBBE}"/>
          </ac:spMkLst>
        </pc:spChg>
        <pc:spChg chg="add del mod">
          <ac:chgData name="James Clegg" userId="c6df1435-7a36-4b38-be4d-16e68e91152f" providerId="ADAL" clId="{2737D3DB-0163-4ADF-96BF-CBFA9CDE9EA9}" dt="2021-06-30T17:58:03.029" v="540" actId="478"/>
          <ac:spMkLst>
            <pc:docMk/>
            <pc:sldMk cId="413236185" sldId="305"/>
            <ac:spMk id="47" creationId="{9A881954-D9DF-4D45-8330-0FFC1636F3DC}"/>
          </ac:spMkLst>
        </pc:spChg>
        <pc:spChg chg="add del mod">
          <ac:chgData name="James Clegg" userId="c6df1435-7a36-4b38-be4d-16e68e91152f" providerId="ADAL" clId="{2737D3DB-0163-4ADF-96BF-CBFA9CDE9EA9}" dt="2021-06-30T17:58:03.029" v="540" actId="478"/>
          <ac:spMkLst>
            <pc:docMk/>
            <pc:sldMk cId="413236185" sldId="305"/>
            <ac:spMk id="48" creationId="{13FD93DF-0763-441C-AFCB-C3DDDEA168AA}"/>
          </ac:spMkLst>
        </pc:spChg>
        <pc:spChg chg="add del mod">
          <ac:chgData name="James Clegg" userId="c6df1435-7a36-4b38-be4d-16e68e91152f" providerId="ADAL" clId="{2737D3DB-0163-4ADF-96BF-CBFA9CDE9EA9}" dt="2021-06-30T17:58:03.029" v="540" actId="478"/>
          <ac:spMkLst>
            <pc:docMk/>
            <pc:sldMk cId="413236185" sldId="305"/>
            <ac:spMk id="49" creationId="{89CA5759-4B6D-4B52-BBB1-9579CE4E5510}"/>
          </ac:spMkLst>
        </pc:spChg>
        <pc:spChg chg="add del mod">
          <ac:chgData name="James Clegg" userId="c6df1435-7a36-4b38-be4d-16e68e91152f" providerId="ADAL" clId="{2737D3DB-0163-4ADF-96BF-CBFA9CDE9EA9}" dt="2021-06-30T17:58:03.029" v="540" actId="478"/>
          <ac:spMkLst>
            <pc:docMk/>
            <pc:sldMk cId="413236185" sldId="305"/>
            <ac:spMk id="50" creationId="{A4B7039B-B4E1-4BEC-9B76-2D204B5FBF39}"/>
          </ac:spMkLst>
        </pc:spChg>
        <pc:spChg chg="add mod">
          <ac:chgData name="James Clegg" userId="c6df1435-7a36-4b38-be4d-16e68e91152f" providerId="ADAL" clId="{2737D3DB-0163-4ADF-96BF-CBFA9CDE9EA9}" dt="2021-06-30T17:59:55.360" v="599" actId="1076"/>
          <ac:spMkLst>
            <pc:docMk/>
            <pc:sldMk cId="413236185" sldId="305"/>
            <ac:spMk id="52" creationId="{5568358F-E673-4B38-AE23-1FAFF43766BD}"/>
          </ac:spMkLst>
        </pc:spChg>
        <pc:spChg chg="add mod">
          <ac:chgData name="James Clegg" userId="c6df1435-7a36-4b38-be4d-16e68e91152f" providerId="ADAL" clId="{2737D3DB-0163-4ADF-96BF-CBFA9CDE9EA9}" dt="2021-06-30T17:59:55.360" v="599" actId="1076"/>
          <ac:spMkLst>
            <pc:docMk/>
            <pc:sldMk cId="413236185" sldId="305"/>
            <ac:spMk id="53" creationId="{AB4477DD-52DF-4819-B982-28ACC1FBAA79}"/>
          </ac:spMkLst>
        </pc:spChg>
        <pc:spChg chg="add mod">
          <ac:chgData name="James Clegg" userId="c6df1435-7a36-4b38-be4d-16e68e91152f" providerId="ADAL" clId="{2737D3DB-0163-4ADF-96BF-CBFA9CDE9EA9}" dt="2021-06-30T17:59:55.360" v="599" actId="1076"/>
          <ac:spMkLst>
            <pc:docMk/>
            <pc:sldMk cId="413236185" sldId="305"/>
            <ac:spMk id="54" creationId="{C7E54322-95D2-4319-8844-AAC077DE7202}"/>
          </ac:spMkLst>
        </pc:spChg>
        <pc:spChg chg="add mod">
          <ac:chgData name="James Clegg" userId="c6df1435-7a36-4b38-be4d-16e68e91152f" providerId="ADAL" clId="{2737D3DB-0163-4ADF-96BF-CBFA9CDE9EA9}" dt="2021-06-30T17:59:55.360" v="599" actId="1076"/>
          <ac:spMkLst>
            <pc:docMk/>
            <pc:sldMk cId="413236185" sldId="305"/>
            <ac:spMk id="55" creationId="{8D4D6B2A-1C81-4AC6-94D7-2EF891BB2328}"/>
          </ac:spMkLst>
        </pc:spChg>
        <pc:spChg chg="add mod">
          <ac:chgData name="James Clegg" userId="c6df1435-7a36-4b38-be4d-16e68e91152f" providerId="ADAL" clId="{2737D3DB-0163-4ADF-96BF-CBFA9CDE9EA9}" dt="2021-06-30T17:59:55.360" v="599" actId="1076"/>
          <ac:spMkLst>
            <pc:docMk/>
            <pc:sldMk cId="413236185" sldId="305"/>
            <ac:spMk id="56" creationId="{4E1426E6-1686-46B4-AE25-CA870445E50B}"/>
          </ac:spMkLst>
        </pc:spChg>
        <pc:spChg chg="add mod">
          <ac:chgData name="James Clegg" userId="c6df1435-7a36-4b38-be4d-16e68e91152f" providerId="ADAL" clId="{2737D3DB-0163-4ADF-96BF-CBFA9CDE9EA9}" dt="2021-06-30T17:59:55.360" v="599" actId="1076"/>
          <ac:spMkLst>
            <pc:docMk/>
            <pc:sldMk cId="413236185" sldId="305"/>
            <ac:spMk id="57" creationId="{C8CBF607-F873-4AE1-981A-5649B23B97C0}"/>
          </ac:spMkLst>
        </pc:spChg>
        <pc:spChg chg="add mod">
          <ac:chgData name="James Clegg" userId="c6df1435-7a36-4b38-be4d-16e68e91152f" providerId="ADAL" clId="{2737D3DB-0163-4ADF-96BF-CBFA9CDE9EA9}" dt="2021-06-30T17:59:55.360" v="599" actId="1076"/>
          <ac:spMkLst>
            <pc:docMk/>
            <pc:sldMk cId="413236185" sldId="305"/>
            <ac:spMk id="58" creationId="{E51FE5D3-00F7-4266-B976-D7089DF45471}"/>
          </ac:spMkLst>
        </pc:spChg>
        <pc:spChg chg="add mod">
          <ac:chgData name="James Clegg" userId="c6df1435-7a36-4b38-be4d-16e68e91152f" providerId="ADAL" clId="{2737D3DB-0163-4ADF-96BF-CBFA9CDE9EA9}" dt="2021-06-30T17:59:55.360" v="599" actId="1076"/>
          <ac:spMkLst>
            <pc:docMk/>
            <pc:sldMk cId="413236185" sldId="305"/>
            <ac:spMk id="59" creationId="{E5CB0AC0-9D6C-4A67-8A9C-023CE5AA5EED}"/>
          </ac:spMkLst>
        </pc:spChg>
        <pc:spChg chg="add mod">
          <ac:chgData name="James Clegg" userId="c6df1435-7a36-4b38-be4d-16e68e91152f" providerId="ADAL" clId="{2737D3DB-0163-4ADF-96BF-CBFA9CDE9EA9}" dt="2021-06-30T17:59:55.360" v="599" actId="1076"/>
          <ac:spMkLst>
            <pc:docMk/>
            <pc:sldMk cId="413236185" sldId="305"/>
            <ac:spMk id="60" creationId="{62D83346-4FD9-43EA-A8BA-780166CB60E6}"/>
          </ac:spMkLst>
        </pc:spChg>
        <pc:spChg chg="add mod">
          <ac:chgData name="James Clegg" userId="c6df1435-7a36-4b38-be4d-16e68e91152f" providerId="ADAL" clId="{2737D3DB-0163-4ADF-96BF-CBFA9CDE9EA9}" dt="2021-06-30T17:59:55.360" v="599" actId="1076"/>
          <ac:spMkLst>
            <pc:docMk/>
            <pc:sldMk cId="413236185" sldId="305"/>
            <ac:spMk id="61" creationId="{C71A6579-8E43-4536-BD3F-7FCD92976800}"/>
          </ac:spMkLst>
        </pc:spChg>
        <pc:spChg chg="add mod">
          <ac:chgData name="James Clegg" userId="c6df1435-7a36-4b38-be4d-16e68e91152f" providerId="ADAL" clId="{2737D3DB-0163-4ADF-96BF-CBFA9CDE9EA9}" dt="2021-06-30T18:00:01.273" v="600" actId="1076"/>
          <ac:spMkLst>
            <pc:docMk/>
            <pc:sldMk cId="413236185" sldId="305"/>
            <ac:spMk id="63" creationId="{F6106AEC-77FE-408E-B955-BDFA7227492C}"/>
          </ac:spMkLst>
        </pc:spChg>
        <pc:spChg chg="add mod">
          <ac:chgData name="James Clegg" userId="c6df1435-7a36-4b38-be4d-16e68e91152f" providerId="ADAL" clId="{2737D3DB-0163-4ADF-96BF-CBFA9CDE9EA9}" dt="2021-06-30T18:00:01.273" v="600" actId="1076"/>
          <ac:spMkLst>
            <pc:docMk/>
            <pc:sldMk cId="413236185" sldId="305"/>
            <ac:spMk id="64" creationId="{F44BAA9A-98F2-48DB-A454-FE70BC499B40}"/>
          </ac:spMkLst>
        </pc:spChg>
        <pc:spChg chg="add del mod">
          <ac:chgData name="James Clegg" userId="c6df1435-7a36-4b38-be4d-16e68e91152f" providerId="ADAL" clId="{2737D3DB-0163-4ADF-96BF-CBFA9CDE9EA9}" dt="2021-06-30T18:00:01.273" v="600" actId="1076"/>
          <ac:spMkLst>
            <pc:docMk/>
            <pc:sldMk cId="413236185" sldId="305"/>
            <ac:spMk id="65" creationId="{C8D32C86-5D83-48F9-9600-4EF68FCC419B}"/>
          </ac:spMkLst>
        </pc:spChg>
        <pc:spChg chg="add del mod">
          <ac:chgData name="James Clegg" userId="c6df1435-7a36-4b38-be4d-16e68e91152f" providerId="ADAL" clId="{2737D3DB-0163-4ADF-96BF-CBFA9CDE9EA9}" dt="2021-06-30T17:59:05.627" v="596" actId="478"/>
          <ac:spMkLst>
            <pc:docMk/>
            <pc:sldMk cId="413236185" sldId="305"/>
            <ac:spMk id="66" creationId="{45598493-2F1D-4918-9567-B771B938EC51}"/>
          </ac:spMkLst>
        </pc:spChg>
        <pc:spChg chg="add del mod">
          <ac:chgData name="James Clegg" userId="c6df1435-7a36-4b38-be4d-16e68e91152f" providerId="ADAL" clId="{2737D3DB-0163-4ADF-96BF-CBFA9CDE9EA9}" dt="2021-06-30T17:59:05.097" v="595" actId="478"/>
          <ac:spMkLst>
            <pc:docMk/>
            <pc:sldMk cId="413236185" sldId="305"/>
            <ac:spMk id="67" creationId="{CCA804AC-807F-4174-A349-D5198D9B714F}"/>
          </ac:spMkLst>
        </pc:spChg>
        <pc:spChg chg="add del mod">
          <ac:chgData name="James Clegg" userId="c6df1435-7a36-4b38-be4d-16e68e91152f" providerId="ADAL" clId="{2737D3DB-0163-4ADF-96BF-CBFA9CDE9EA9}" dt="2021-06-30T17:59:03.121" v="592" actId="478"/>
          <ac:spMkLst>
            <pc:docMk/>
            <pc:sldMk cId="413236185" sldId="305"/>
            <ac:spMk id="68" creationId="{DEEAF84A-C436-479A-A983-BB3EFF11D8C1}"/>
          </ac:spMkLst>
        </pc:spChg>
        <pc:spChg chg="add del mod">
          <ac:chgData name="James Clegg" userId="c6df1435-7a36-4b38-be4d-16e68e91152f" providerId="ADAL" clId="{2737D3DB-0163-4ADF-96BF-CBFA9CDE9EA9}" dt="2021-06-30T17:58:57.870" v="588" actId="478"/>
          <ac:spMkLst>
            <pc:docMk/>
            <pc:sldMk cId="413236185" sldId="305"/>
            <ac:spMk id="69" creationId="{8648816C-C538-4563-A913-2A28DF4A3F6B}"/>
          </ac:spMkLst>
        </pc:spChg>
        <pc:spChg chg="add del mod">
          <ac:chgData name="James Clegg" userId="c6df1435-7a36-4b38-be4d-16e68e91152f" providerId="ADAL" clId="{2737D3DB-0163-4ADF-96BF-CBFA9CDE9EA9}" dt="2021-06-30T17:58:58.572" v="589" actId="478"/>
          <ac:spMkLst>
            <pc:docMk/>
            <pc:sldMk cId="413236185" sldId="305"/>
            <ac:spMk id="70" creationId="{30A083C2-A2A6-48B6-9762-E29023793C1C}"/>
          </ac:spMkLst>
        </pc:spChg>
        <pc:spChg chg="add del mod">
          <ac:chgData name="James Clegg" userId="c6df1435-7a36-4b38-be4d-16e68e91152f" providerId="ADAL" clId="{2737D3DB-0163-4ADF-96BF-CBFA9CDE9EA9}" dt="2021-06-30T17:59:03.867" v="593" actId="478"/>
          <ac:spMkLst>
            <pc:docMk/>
            <pc:sldMk cId="413236185" sldId="305"/>
            <ac:spMk id="71" creationId="{4C1D2CC1-3353-4A53-8D9E-9A686396D542}"/>
          </ac:spMkLst>
        </pc:spChg>
        <pc:spChg chg="add del mod">
          <ac:chgData name="James Clegg" userId="c6df1435-7a36-4b38-be4d-16e68e91152f" providerId="ADAL" clId="{2737D3DB-0163-4ADF-96BF-CBFA9CDE9EA9}" dt="2021-06-30T17:59:04.513" v="594" actId="478"/>
          <ac:spMkLst>
            <pc:docMk/>
            <pc:sldMk cId="413236185" sldId="305"/>
            <ac:spMk id="72" creationId="{915B270A-627D-4582-87AE-07D6E08D32C8}"/>
          </ac:spMkLst>
        </pc:spChg>
        <pc:spChg chg="add mod">
          <ac:chgData name="James Clegg" userId="c6df1435-7a36-4b38-be4d-16e68e91152f" providerId="ADAL" clId="{2737D3DB-0163-4ADF-96BF-CBFA9CDE9EA9}" dt="2021-06-30T18:00:59.184" v="616" actId="20577"/>
          <ac:spMkLst>
            <pc:docMk/>
            <pc:sldMk cId="413236185" sldId="305"/>
            <ac:spMk id="73" creationId="{D6D27EF5-32E3-4FCD-B795-BCCBFA4A3784}"/>
          </ac:spMkLst>
        </pc:spChg>
        <pc:spChg chg="add mod">
          <ac:chgData name="James Clegg" userId="c6df1435-7a36-4b38-be4d-16e68e91152f" providerId="ADAL" clId="{2737D3DB-0163-4ADF-96BF-CBFA9CDE9EA9}" dt="2021-06-30T18:03:45.246" v="668" actId="1076"/>
          <ac:spMkLst>
            <pc:docMk/>
            <pc:sldMk cId="413236185" sldId="305"/>
            <ac:spMk id="76" creationId="{C5B49834-DFCA-42E0-86B9-4A0DA9EA8DB7}"/>
          </ac:spMkLst>
        </pc:spChg>
        <pc:spChg chg="add mod">
          <ac:chgData name="James Clegg" userId="c6df1435-7a36-4b38-be4d-16e68e91152f" providerId="ADAL" clId="{2737D3DB-0163-4ADF-96BF-CBFA9CDE9EA9}" dt="2021-06-30T18:03:49.118" v="669" actId="1076"/>
          <ac:spMkLst>
            <pc:docMk/>
            <pc:sldMk cId="413236185" sldId="305"/>
            <ac:spMk id="77" creationId="{3C38C7F8-B6A3-4089-9C3C-AA07C97D0FAC}"/>
          </ac:spMkLst>
        </pc:spChg>
        <pc:spChg chg="add mod">
          <ac:chgData name="James Clegg" userId="c6df1435-7a36-4b38-be4d-16e68e91152f" providerId="ADAL" clId="{2737D3DB-0163-4ADF-96BF-CBFA9CDE9EA9}" dt="2021-06-30T18:04:45.036" v="683" actId="1076"/>
          <ac:spMkLst>
            <pc:docMk/>
            <pc:sldMk cId="413236185" sldId="305"/>
            <ac:spMk id="84" creationId="{038FAE07-631E-4449-8BE4-40CC63FE9706}"/>
          </ac:spMkLst>
        </pc:spChg>
        <pc:graphicFrameChg chg="add mod modGraphic">
          <ac:chgData name="James Clegg" userId="c6df1435-7a36-4b38-be4d-16e68e91152f" providerId="ADAL" clId="{2737D3DB-0163-4ADF-96BF-CBFA9CDE9EA9}" dt="2021-06-30T17:59:49.869" v="598" actId="1076"/>
          <ac:graphicFrameMkLst>
            <pc:docMk/>
            <pc:sldMk cId="413236185" sldId="305"/>
            <ac:graphicFrameMk id="10" creationId="{90073118-5A00-4B8E-A23C-B5AAEB714EF7}"/>
          </ac:graphicFrameMkLst>
        </pc:graphicFrameChg>
        <pc:graphicFrameChg chg="add del mod">
          <ac:chgData name="James Clegg" userId="c6df1435-7a36-4b38-be4d-16e68e91152f" providerId="ADAL" clId="{2737D3DB-0163-4ADF-96BF-CBFA9CDE9EA9}" dt="2021-06-30T17:58:05.165" v="541" actId="478"/>
          <ac:graphicFrameMkLst>
            <pc:docMk/>
            <pc:sldMk cId="413236185" sldId="305"/>
            <ac:graphicFrameMk id="22" creationId="{7283A405-427A-4B24-852C-9F26E2CE9DE5}"/>
          </ac:graphicFrameMkLst>
        </pc:graphicFrameChg>
        <pc:graphicFrameChg chg="add del mod">
          <ac:chgData name="James Clegg" userId="c6df1435-7a36-4b38-be4d-16e68e91152f" providerId="ADAL" clId="{2737D3DB-0163-4ADF-96BF-CBFA9CDE9EA9}" dt="2021-06-30T17:58:03.029" v="540" actId="478"/>
          <ac:graphicFrameMkLst>
            <pc:docMk/>
            <pc:sldMk cId="413236185" sldId="305"/>
            <ac:graphicFrameMk id="40" creationId="{A73B0C7B-9C47-4D09-9617-949C39DB7A03}"/>
          </ac:graphicFrameMkLst>
        </pc:graphicFrameChg>
        <pc:graphicFrameChg chg="add mod">
          <ac:chgData name="James Clegg" userId="c6df1435-7a36-4b38-be4d-16e68e91152f" providerId="ADAL" clId="{2737D3DB-0163-4ADF-96BF-CBFA9CDE9EA9}" dt="2021-06-30T17:59:55.360" v="599" actId="1076"/>
          <ac:graphicFrameMkLst>
            <pc:docMk/>
            <pc:sldMk cId="413236185" sldId="305"/>
            <ac:graphicFrameMk id="51" creationId="{F07084EC-3356-4DC1-9DAC-C6CDDE0F7B34}"/>
          </ac:graphicFrameMkLst>
        </pc:graphicFrameChg>
        <pc:graphicFrameChg chg="add mod">
          <ac:chgData name="James Clegg" userId="c6df1435-7a36-4b38-be4d-16e68e91152f" providerId="ADAL" clId="{2737D3DB-0163-4ADF-96BF-CBFA9CDE9EA9}" dt="2021-06-30T18:00:01.273" v="600" actId="1076"/>
          <ac:graphicFrameMkLst>
            <pc:docMk/>
            <pc:sldMk cId="413236185" sldId="305"/>
            <ac:graphicFrameMk id="62" creationId="{E9BC054B-21AE-4910-8E4B-9E49209E23CD}"/>
          </ac:graphicFrameMkLst>
        </pc:graphicFrameChg>
        <pc:picChg chg="add mod">
          <ac:chgData name="James Clegg" userId="c6df1435-7a36-4b38-be4d-16e68e91152f" providerId="ADAL" clId="{2737D3DB-0163-4ADF-96BF-CBFA9CDE9EA9}" dt="2021-06-30T18:01:11.526" v="622" actId="1038"/>
          <ac:picMkLst>
            <pc:docMk/>
            <pc:sldMk cId="413236185" sldId="305"/>
            <ac:picMk id="3" creationId="{F3CDF111-F0F9-43A9-A83A-70985A29EC86}"/>
          </ac:picMkLst>
        </pc:picChg>
        <pc:picChg chg="del">
          <ac:chgData name="James Clegg" userId="c6df1435-7a36-4b38-be4d-16e68e91152f" providerId="ADAL" clId="{2737D3DB-0163-4ADF-96BF-CBFA9CDE9EA9}" dt="2021-06-30T17:55:19.681" v="496" actId="478"/>
          <ac:picMkLst>
            <pc:docMk/>
            <pc:sldMk cId="413236185" sldId="305"/>
            <ac:picMk id="31" creationId="{6AE91723-8F52-40AC-9E1D-627F76E89038}"/>
          </ac:picMkLst>
        </pc:picChg>
        <pc:cxnChg chg="add mod">
          <ac:chgData name="James Clegg" userId="c6df1435-7a36-4b38-be4d-16e68e91152f" providerId="ADAL" clId="{2737D3DB-0163-4ADF-96BF-CBFA9CDE9EA9}" dt="2021-06-30T18:02:48.137" v="645" actId="1582"/>
          <ac:cxnSpMkLst>
            <pc:docMk/>
            <pc:sldMk cId="413236185" sldId="305"/>
            <ac:cxnSpMk id="7" creationId="{998580C5-6865-484B-B79B-8C9E42AA48D2}"/>
          </ac:cxnSpMkLst>
        </pc:cxnChg>
        <pc:cxnChg chg="add mod">
          <ac:chgData name="James Clegg" userId="c6df1435-7a36-4b38-be4d-16e68e91152f" providerId="ADAL" clId="{2737D3DB-0163-4ADF-96BF-CBFA9CDE9EA9}" dt="2021-06-30T18:02:52.227" v="647" actId="1076"/>
          <ac:cxnSpMkLst>
            <pc:docMk/>
            <pc:sldMk cId="413236185" sldId="305"/>
            <ac:cxnSpMk id="74" creationId="{CEF9B193-C246-4740-93A2-7DD7629D503D}"/>
          </ac:cxnSpMkLst>
        </pc:cxnChg>
        <pc:cxnChg chg="add mod">
          <ac:chgData name="James Clegg" userId="c6df1435-7a36-4b38-be4d-16e68e91152f" providerId="ADAL" clId="{2737D3DB-0163-4ADF-96BF-CBFA9CDE9EA9}" dt="2021-06-30T18:02:55.879" v="649" actId="1076"/>
          <ac:cxnSpMkLst>
            <pc:docMk/>
            <pc:sldMk cId="413236185" sldId="305"/>
            <ac:cxnSpMk id="75" creationId="{C84AA127-2115-427F-B634-8D4C7C634A91}"/>
          </ac:cxnSpMkLst>
        </pc:cxnChg>
        <pc:cxnChg chg="add mod">
          <ac:chgData name="James Clegg" userId="c6df1435-7a36-4b38-be4d-16e68e91152f" providerId="ADAL" clId="{2737D3DB-0163-4ADF-96BF-CBFA9CDE9EA9}" dt="2021-06-30T18:04:10.509" v="671" actId="1076"/>
          <ac:cxnSpMkLst>
            <pc:docMk/>
            <pc:sldMk cId="413236185" sldId="305"/>
            <ac:cxnSpMk id="78" creationId="{3B9FC582-1CCA-4545-9D72-97EEEDF34523}"/>
          </ac:cxnSpMkLst>
        </pc:cxnChg>
        <pc:cxnChg chg="add mod">
          <ac:chgData name="James Clegg" userId="c6df1435-7a36-4b38-be4d-16e68e91152f" providerId="ADAL" clId="{2737D3DB-0163-4ADF-96BF-CBFA9CDE9EA9}" dt="2021-06-30T18:04:10.509" v="671" actId="1076"/>
          <ac:cxnSpMkLst>
            <pc:docMk/>
            <pc:sldMk cId="413236185" sldId="305"/>
            <ac:cxnSpMk id="79" creationId="{8B725C85-EF71-45C1-B158-DB0076BD594E}"/>
          </ac:cxnSpMkLst>
        </pc:cxnChg>
        <pc:cxnChg chg="add mod">
          <ac:chgData name="James Clegg" userId="c6df1435-7a36-4b38-be4d-16e68e91152f" providerId="ADAL" clId="{2737D3DB-0163-4ADF-96BF-CBFA9CDE9EA9}" dt="2021-06-30T18:04:10.509" v="671" actId="1076"/>
          <ac:cxnSpMkLst>
            <pc:docMk/>
            <pc:sldMk cId="413236185" sldId="305"/>
            <ac:cxnSpMk id="80" creationId="{B9ED2FD0-71B1-43A1-9A71-0BBFDDCD262A}"/>
          </ac:cxnSpMkLst>
        </pc:cxnChg>
        <pc:cxnChg chg="add mod">
          <ac:chgData name="James Clegg" userId="c6df1435-7a36-4b38-be4d-16e68e91152f" providerId="ADAL" clId="{2737D3DB-0163-4ADF-96BF-CBFA9CDE9EA9}" dt="2021-06-30T18:04:16.087" v="673" actId="1076"/>
          <ac:cxnSpMkLst>
            <pc:docMk/>
            <pc:sldMk cId="413236185" sldId="305"/>
            <ac:cxnSpMk id="81" creationId="{A67711AF-7AB9-401D-91A4-74D294AD0582}"/>
          </ac:cxnSpMkLst>
        </pc:cxnChg>
        <pc:cxnChg chg="add mod">
          <ac:chgData name="James Clegg" userId="c6df1435-7a36-4b38-be4d-16e68e91152f" providerId="ADAL" clId="{2737D3DB-0163-4ADF-96BF-CBFA9CDE9EA9}" dt="2021-06-30T18:04:16.087" v="673" actId="1076"/>
          <ac:cxnSpMkLst>
            <pc:docMk/>
            <pc:sldMk cId="413236185" sldId="305"/>
            <ac:cxnSpMk id="82" creationId="{462254E9-7547-4984-8102-1E50F70BCAD6}"/>
          </ac:cxnSpMkLst>
        </pc:cxnChg>
        <pc:cxnChg chg="add mod">
          <ac:chgData name="James Clegg" userId="c6df1435-7a36-4b38-be4d-16e68e91152f" providerId="ADAL" clId="{2737D3DB-0163-4ADF-96BF-CBFA9CDE9EA9}" dt="2021-06-30T18:04:18.942" v="674" actId="1076"/>
          <ac:cxnSpMkLst>
            <pc:docMk/>
            <pc:sldMk cId="413236185" sldId="305"/>
            <ac:cxnSpMk id="83" creationId="{6399C4D6-FAAC-4DBF-912A-5692BAECB0EF}"/>
          </ac:cxnSpMkLst>
        </pc:cxnChg>
      </pc:sldChg>
      <pc:sldChg chg="addSp delSp modSp add ord modAnim">
        <pc:chgData name="James Clegg" userId="c6df1435-7a36-4b38-be4d-16e68e91152f" providerId="ADAL" clId="{2737D3DB-0163-4ADF-96BF-CBFA9CDE9EA9}" dt="2021-06-30T18:31:45.516" v="1075"/>
        <pc:sldMkLst>
          <pc:docMk/>
          <pc:sldMk cId="506406818" sldId="306"/>
        </pc:sldMkLst>
        <pc:spChg chg="del">
          <ac:chgData name="James Clegg" userId="c6df1435-7a36-4b38-be4d-16e68e91152f" providerId="ADAL" clId="{2737D3DB-0163-4ADF-96BF-CBFA9CDE9EA9}" dt="2021-06-30T18:08:48.517" v="695" actId="478"/>
          <ac:spMkLst>
            <pc:docMk/>
            <pc:sldMk cId="506406818" sldId="306"/>
            <ac:spMk id="5" creationId="{A5AA9846-ED73-4255-B0D3-201BD07B516A}"/>
          </ac:spMkLst>
        </pc:spChg>
        <pc:spChg chg="add del">
          <ac:chgData name="James Clegg" userId="c6df1435-7a36-4b38-be4d-16e68e91152f" providerId="ADAL" clId="{2737D3DB-0163-4ADF-96BF-CBFA9CDE9EA9}" dt="2021-06-30T18:08:46.765" v="694" actId="478"/>
          <ac:spMkLst>
            <pc:docMk/>
            <pc:sldMk cId="506406818" sldId="306"/>
            <ac:spMk id="28" creationId="{482F8779-9619-49DA-9C98-5E40618B82BA}"/>
          </ac:spMkLst>
        </pc:spChg>
        <pc:spChg chg="add mod">
          <ac:chgData name="James Clegg" userId="c6df1435-7a36-4b38-be4d-16e68e91152f" providerId="ADAL" clId="{2737D3DB-0163-4ADF-96BF-CBFA9CDE9EA9}" dt="2021-06-30T18:10:56.872" v="795" actId="14100"/>
          <ac:spMkLst>
            <pc:docMk/>
            <pc:sldMk cId="506406818" sldId="306"/>
            <ac:spMk id="66" creationId="{1466464A-2ED3-4F13-BBFA-D9802A4D0CF0}"/>
          </ac:spMkLst>
        </pc:spChg>
        <pc:spChg chg="add mod">
          <ac:chgData name="James Clegg" userId="c6df1435-7a36-4b38-be4d-16e68e91152f" providerId="ADAL" clId="{2737D3DB-0163-4ADF-96BF-CBFA9CDE9EA9}" dt="2021-06-30T18:14:37.726" v="837" actId="1076"/>
          <ac:spMkLst>
            <pc:docMk/>
            <pc:sldMk cId="506406818" sldId="306"/>
            <ac:spMk id="67" creationId="{0221F01B-EEC3-4407-BB5C-C181A79851CE}"/>
          </ac:spMkLst>
        </pc:spChg>
        <pc:spChg chg="add mod">
          <ac:chgData name="James Clegg" userId="c6df1435-7a36-4b38-be4d-16e68e91152f" providerId="ADAL" clId="{2737D3DB-0163-4ADF-96BF-CBFA9CDE9EA9}" dt="2021-06-30T18:14:37.726" v="837" actId="1076"/>
          <ac:spMkLst>
            <pc:docMk/>
            <pc:sldMk cId="506406818" sldId="306"/>
            <ac:spMk id="68" creationId="{0647CF4B-EC84-471B-8531-C3B6F9E919B2}"/>
          </ac:spMkLst>
        </pc:spChg>
        <pc:spChg chg="add mod">
          <ac:chgData name="James Clegg" userId="c6df1435-7a36-4b38-be4d-16e68e91152f" providerId="ADAL" clId="{2737D3DB-0163-4ADF-96BF-CBFA9CDE9EA9}" dt="2021-06-30T18:14:37.726" v="837" actId="1076"/>
          <ac:spMkLst>
            <pc:docMk/>
            <pc:sldMk cId="506406818" sldId="306"/>
            <ac:spMk id="69" creationId="{5DCF5AC8-F498-426C-827C-1583C4E284E7}"/>
          </ac:spMkLst>
        </pc:spChg>
        <pc:spChg chg="add mod">
          <ac:chgData name="James Clegg" userId="c6df1435-7a36-4b38-be4d-16e68e91152f" providerId="ADAL" clId="{2737D3DB-0163-4ADF-96BF-CBFA9CDE9EA9}" dt="2021-06-30T18:14:37.726" v="837" actId="1076"/>
          <ac:spMkLst>
            <pc:docMk/>
            <pc:sldMk cId="506406818" sldId="306"/>
            <ac:spMk id="70" creationId="{B428E3F3-2B67-4EB0-9C49-DFFCBA711D89}"/>
          </ac:spMkLst>
        </pc:spChg>
        <pc:spChg chg="add mod">
          <ac:chgData name="James Clegg" userId="c6df1435-7a36-4b38-be4d-16e68e91152f" providerId="ADAL" clId="{2737D3DB-0163-4ADF-96BF-CBFA9CDE9EA9}" dt="2021-06-30T18:16:19.055" v="848" actId="1076"/>
          <ac:spMkLst>
            <pc:docMk/>
            <pc:sldMk cId="506406818" sldId="306"/>
            <ac:spMk id="71" creationId="{2A41952B-CC42-4C52-A7EB-86EE2042A02E}"/>
          </ac:spMkLst>
        </pc:spChg>
        <pc:spChg chg="add del">
          <ac:chgData name="James Clegg" userId="c6df1435-7a36-4b38-be4d-16e68e91152f" providerId="ADAL" clId="{2737D3DB-0163-4ADF-96BF-CBFA9CDE9EA9}" dt="2021-06-30T18:11:32.924" v="797" actId="478"/>
          <ac:spMkLst>
            <pc:docMk/>
            <pc:sldMk cId="506406818" sldId="306"/>
            <ac:spMk id="73" creationId="{D6D27EF5-32E3-4FCD-B795-BCCBFA4A3784}"/>
          </ac:spMkLst>
        </pc:spChg>
        <pc:spChg chg="del">
          <ac:chgData name="James Clegg" userId="c6df1435-7a36-4b38-be4d-16e68e91152f" providerId="ADAL" clId="{2737D3DB-0163-4ADF-96BF-CBFA9CDE9EA9}" dt="2021-06-30T18:08:38.564" v="691" actId="478"/>
          <ac:spMkLst>
            <pc:docMk/>
            <pc:sldMk cId="506406818" sldId="306"/>
            <ac:spMk id="76" creationId="{C5B49834-DFCA-42E0-86B9-4A0DA9EA8DB7}"/>
          </ac:spMkLst>
        </pc:spChg>
        <pc:spChg chg="del">
          <ac:chgData name="James Clegg" userId="c6df1435-7a36-4b38-be4d-16e68e91152f" providerId="ADAL" clId="{2737D3DB-0163-4ADF-96BF-CBFA9CDE9EA9}" dt="2021-06-30T18:08:36.920" v="690" actId="478"/>
          <ac:spMkLst>
            <pc:docMk/>
            <pc:sldMk cId="506406818" sldId="306"/>
            <ac:spMk id="77" creationId="{3C38C7F8-B6A3-4089-9C3C-AA07C97D0FAC}"/>
          </ac:spMkLst>
        </pc:spChg>
        <pc:spChg chg="add del">
          <ac:chgData name="James Clegg" userId="c6df1435-7a36-4b38-be4d-16e68e91152f" providerId="ADAL" clId="{2737D3DB-0163-4ADF-96BF-CBFA9CDE9EA9}" dt="2021-06-30T18:11:32.924" v="797" actId="478"/>
          <ac:spMkLst>
            <pc:docMk/>
            <pc:sldMk cId="506406818" sldId="306"/>
            <ac:spMk id="84" creationId="{038FAE07-631E-4449-8BE4-40CC63FE9706}"/>
          </ac:spMkLst>
        </pc:spChg>
        <pc:picChg chg="del">
          <ac:chgData name="James Clegg" userId="c6df1435-7a36-4b38-be4d-16e68e91152f" providerId="ADAL" clId="{2737D3DB-0163-4ADF-96BF-CBFA9CDE9EA9}" dt="2021-06-30T18:08:39.347" v="692" actId="478"/>
          <ac:picMkLst>
            <pc:docMk/>
            <pc:sldMk cId="506406818" sldId="306"/>
            <ac:picMk id="3" creationId="{F3CDF111-F0F9-43A9-A83A-70985A29EC86}"/>
          </ac:picMkLst>
        </pc:picChg>
        <pc:picChg chg="add mod">
          <ac:chgData name="James Clegg" userId="c6df1435-7a36-4b38-be4d-16e68e91152f" providerId="ADAL" clId="{2737D3DB-0163-4ADF-96BF-CBFA9CDE9EA9}" dt="2021-06-30T18:09:07.915" v="699" actId="14100"/>
          <ac:picMkLst>
            <pc:docMk/>
            <pc:sldMk cId="506406818" sldId="306"/>
            <ac:picMk id="6" creationId="{6E45B7E6-24B0-405D-9151-09A5EDF281FF}"/>
          </ac:picMkLst>
        </pc:picChg>
      </pc:sldChg>
      <pc:sldChg chg="addSp delSp modSp add ord delAnim modAnim">
        <pc:chgData name="James Clegg" userId="c6df1435-7a36-4b38-be4d-16e68e91152f" providerId="ADAL" clId="{2737D3DB-0163-4ADF-96BF-CBFA9CDE9EA9}" dt="2021-06-30T18:31:45.516" v="1075"/>
        <pc:sldMkLst>
          <pc:docMk/>
          <pc:sldMk cId="2287385791" sldId="307"/>
        </pc:sldMkLst>
        <pc:spChg chg="add mod">
          <ac:chgData name="James Clegg" userId="c6df1435-7a36-4b38-be4d-16e68e91152f" providerId="ADAL" clId="{2737D3DB-0163-4ADF-96BF-CBFA9CDE9EA9}" dt="2021-06-30T18:20:42.072" v="896" actId="1076"/>
          <ac:spMkLst>
            <pc:docMk/>
            <pc:sldMk cId="2287385791" sldId="307"/>
            <ac:spMk id="2" creationId="{9FACC7CE-3CF9-4133-9508-F72340AB7B2B}"/>
          </ac:spMkLst>
        </pc:spChg>
        <pc:spChg chg="add del">
          <ac:chgData name="James Clegg" userId="c6df1435-7a36-4b38-be4d-16e68e91152f" providerId="ADAL" clId="{2737D3DB-0163-4ADF-96BF-CBFA9CDE9EA9}" dt="2021-06-30T18:16:47.179" v="858" actId="478"/>
          <ac:spMkLst>
            <pc:docMk/>
            <pc:sldMk cId="2287385791" sldId="307"/>
            <ac:spMk id="64" creationId="{F44BAA9A-98F2-48DB-A454-FE70BC499B40}"/>
          </ac:spMkLst>
        </pc:spChg>
        <pc:spChg chg="add del">
          <ac:chgData name="James Clegg" userId="c6df1435-7a36-4b38-be4d-16e68e91152f" providerId="ADAL" clId="{2737D3DB-0163-4ADF-96BF-CBFA9CDE9EA9}" dt="2021-06-30T18:16:47.179" v="858" actId="478"/>
          <ac:spMkLst>
            <pc:docMk/>
            <pc:sldMk cId="2287385791" sldId="307"/>
            <ac:spMk id="65" creationId="{C8D32C86-5D83-48F9-9600-4EF68FCC419B}"/>
          </ac:spMkLst>
        </pc:spChg>
        <pc:spChg chg="del">
          <ac:chgData name="James Clegg" userId="c6df1435-7a36-4b38-be4d-16e68e91152f" providerId="ADAL" clId="{2737D3DB-0163-4ADF-96BF-CBFA9CDE9EA9}" dt="2021-06-30T18:16:27.862" v="850" actId="478"/>
          <ac:spMkLst>
            <pc:docMk/>
            <pc:sldMk cId="2287385791" sldId="307"/>
            <ac:spMk id="66" creationId="{1466464A-2ED3-4F13-BBFA-D9802A4D0CF0}"/>
          </ac:spMkLst>
        </pc:spChg>
        <pc:spChg chg="del">
          <ac:chgData name="James Clegg" userId="c6df1435-7a36-4b38-be4d-16e68e91152f" providerId="ADAL" clId="{2737D3DB-0163-4ADF-96BF-CBFA9CDE9EA9}" dt="2021-06-30T18:16:31.360" v="852" actId="478"/>
          <ac:spMkLst>
            <pc:docMk/>
            <pc:sldMk cId="2287385791" sldId="307"/>
            <ac:spMk id="67" creationId="{0221F01B-EEC3-4407-BB5C-C181A79851CE}"/>
          </ac:spMkLst>
        </pc:spChg>
        <pc:spChg chg="del">
          <ac:chgData name="James Clegg" userId="c6df1435-7a36-4b38-be4d-16e68e91152f" providerId="ADAL" clId="{2737D3DB-0163-4ADF-96BF-CBFA9CDE9EA9}" dt="2021-06-30T18:16:31.360" v="852" actId="478"/>
          <ac:spMkLst>
            <pc:docMk/>
            <pc:sldMk cId="2287385791" sldId="307"/>
            <ac:spMk id="68" creationId="{0647CF4B-EC84-471B-8531-C3B6F9E919B2}"/>
          </ac:spMkLst>
        </pc:spChg>
        <pc:spChg chg="del">
          <ac:chgData name="James Clegg" userId="c6df1435-7a36-4b38-be4d-16e68e91152f" providerId="ADAL" clId="{2737D3DB-0163-4ADF-96BF-CBFA9CDE9EA9}" dt="2021-06-30T18:16:31.360" v="852" actId="478"/>
          <ac:spMkLst>
            <pc:docMk/>
            <pc:sldMk cId="2287385791" sldId="307"/>
            <ac:spMk id="69" creationId="{5DCF5AC8-F498-426C-827C-1583C4E284E7}"/>
          </ac:spMkLst>
        </pc:spChg>
        <pc:spChg chg="del">
          <ac:chgData name="James Clegg" userId="c6df1435-7a36-4b38-be4d-16e68e91152f" providerId="ADAL" clId="{2737D3DB-0163-4ADF-96BF-CBFA9CDE9EA9}" dt="2021-06-30T18:16:31.360" v="852" actId="478"/>
          <ac:spMkLst>
            <pc:docMk/>
            <pc:sldMk cId="2287385791" sldId="307"/>
            <ac:spMk id="70" creationId="{B428E3F3-2B67-4EB0-9C49-DFFCBA711D89}"/>
          </ac:spMkLst>
        </pc:spChg>
        <pc:spChg chg="add mod">
          <ac:chgData name="James Clegg" userId="c6df1435-7a36-4b38-be4d-16e68e91152f" providerId="ADAL" clId="{2737D3DB-0163-4ADF-96BF-CBFA9CDE9EA9}" dt="2021-06-30T18:18:47.822" v="872" actId="1036"/>
          <ac:spMkLst>
            <pc:docMk/>
            <pc:sldMk cId="2287385791" sldId="307"/>
            <ac:spMk id="72" creationId="{04585E8F-62E9-4477-92C1-5C0EBA84A84B}"/>
          </ac:spMkLst>
        </pc:spChg>
        <pc:spChg chg="del">
          <ac:chgData name="James Clegg" userId="c6df1435-7a36-4b38-be4d-16e68e91152f" providerId="ADAL" clId="{2737D3DB-0163-4ADF-96BF-CBFA9CDE9EA9}" dt="2021-06-30T18:16:31.360" v="852" actId="478"/>
          <ac:spMkLst>
            <pc:docMk/>
            <pc:sldMk cId="2287385791" sldId="307"/>
            <ac:spMk id="73" creationId="{D6D27EF5-32E3-4FCD-B795-BCCBFA4A3784}"/>
          </ac:spMkLst>
        </pc:spChg>
        <pc:spChg chg="add mod">
          <ac:chgData name="James Clegg" userId="c6df1435-7a36-4b38-be4d-16e68e91152f" providerId="ADAL" clId="{2737D3DB-0163-4ADF-96BF-CBFA9CDE9EA9}" dt="2021-06-30T18:19:27.865" v="878" actId="20577"/>
          <ac:spMkLst>
            <pc:docMk/>
            <pc:sldMk cId="2287385791" sldId="307"/>
            <ac:spMk id="77" creationId="{87EE790B-4D9D-4D06-A7F7-F3616C5F967B}"/>
          </ac:spMkLst>
        </pc:spChg>
        <pc:spChg chg="del">
          <ac:chgData name="James Clegg" userId="c6df1435-7a36-4b38-be4d-16e68e91152f" providerId="ADAL" clId="{2737D3DB-0163-4ADF-96BF-CBFA9CDE9EA9}" dt="2021-06-30T18:16:33.824" v="853" actId="478"/>
          <ac:spMkLst>
            <pc:docMk/>
            <pc:sldMk cId="2287385791" sldId="307"/>
            <ac:spMk id="84" creationId="{038FAE07-631E-4449-8BE4-40CC63FE9706}"/>
          </ac:spMkLst>
        </pc:spChg>
        <pc:spChg chg="add mod">
          <ac:chgData name="James Clegg" userId="c6df1435-7a36-4b38-be4d-16e68e91152f" providerId="ADAL" clId="{2737D3DB-0163-4ADF-96BF-CBFA9CDE9EA9}" dt="2021-06-30T18:19:35.923" v="881" actId="20577"/>
          <ac:spMkLst>
            <pc:docMk/>
            <pc:sldMk cId="2287385791" sldId="307"/>
            <ac:spMk id="85" creationId="{1C742D7B-A4C2-45C6-8305-F1DEC942C99C}"/>
          </ac:spMkLst>
        </pc:spChg>
        <pc:spChg chg="add mod">
          <ac:chgData name="James Clegg" userId="c6df1435-7a36-4b38-be4d-16e68e91152f" providerId="ADAL" clId="{2737D3DB-0163-4ADF-96BF-CBFA9CDE9EA9}" dt="2021-06-30T18:19:37.971" v="882" actId="20577"/>
          <ac:spMkLst>
            <pc:docMk/>
            <pc:sldMk cId="2287385791" sldId="307"/>
            <ac:spMk id="86" creationId="{841CEC74-F6BF-46B2-8416-8A15F71BCAA8}"/>
          </ac:spMkLst>
        </pc:spChg>
        <pc:spChg chg="add mod">
          <ac:chgData name="James Clegg" userId="c6df1435-7a36-4b38-be4d-16e68e91152f" providerId="ADAL" clId="{2737D3DB-0163-4ADF-96BF-CBFA9CDE9EA9}" dt="2021-06-30T18:19:32.641" v="880" actId="20577"/>
          <ac:spMkLst>
            <pc:docMk/>
            <pc:sldMk cId="2287385791" sldId="307"/>
            <ac:spMk id="87" creationId="{AD4AAFBD-E9FE-4C2A-8391-05956B74F067}"/>
          </ac:spMkLst>
        </pc:spChg>
        <pc:spChg chg="add mod">
          <ac:chgData name="James Clegg" userId="c6df1435-7a36-4b38-be4d-16e68e91152f" providerId="ADAL" clId="{2737D3DB-0163-4ADF-96BF-CBFA9CDE9EA9}" dt="2021-06-30T18:22:06.604" v="909" actId="1035"/>
          <ac:spMkLst>
            <pc:docMk/>
            <pc:sldMk cId="2287385791" sldId="307"/>
            <ac:spMk id="88" creationId="{36766D54-2C72-4295-B863-07D8EE293D46}"/>
          </ac:spMkLst>
        </pc:spChg>
        <pc:picChg chg="del">
          <ac:chgData name="James Clegg" userId="c6df1435-7a36-4b38-be4d-16e68e91152f" providerId="ADAL" clId="{2737D3DB-0163-4ADF-96BF-CBFA9CDE9EA9}" dt="2021-06-30T18:16:29.405" v="851" actId="478"/>
          <ac:picMkLst>
            <pc:docMk/>
            <pc:sldMk cId="2287385791" sldId="307"/>
            <ac:picMk id="6" creationId="{6E45B7E6-24B0-405D-9151-09A5EDF281FF}"/>
          </ac:picMkLst>
        </pc:picChg>
        <pc:picChg chg="add">
          <ac:chgData name="James Clegg" userId="c6df1435-7a36-4b38-be4d-16e68e91152f" providerId="ADAL" clId="{2737D3DB-0163-4ADF-96BF-CBFA9CDE9EA9}" dt="2021-06-30T18:19:12.793" v="873"/>
          <ac:picMkLst>
            <pc:docMk/>
            <pc:sldMk cId="2287385791" sldId="307"/>
            <ac:picMk id="76" creationId="{357152D2-1CB6-4867-9364-9F7E4CDFB233}"/>
          </ac:picMkLst>
        </pc:picChg>
        <pc:cxnChg chg="add del">
          <ac:chgData name="James Clegg" userId="c6df1435-7a36-4b38-be4d-16e68e91152f" providerId="ADAL" clId="{2737D3DB-0163-4ADF-96BF-CBFA9CDE9EA9}" dt="2021-06-30T18:16:48.917" v="859" actId="478"/>
          <ac:cxnSpMkLst>
            <pc:docMk/>
            <pc:sldMk cId="2287385791" sldId="307"/>
            <ac:cxnSpMk id="7" creationId="{998580C5-6865-484B-B79B-8C9E42AA48D2}"/>
          </ac:cxnSpMkLst>
        </pc:cxnChg>
        <pc:cxnChg chg="add del">
          <ac:chgData name="James Clegg" userId="c6df1435-7a36-4b38-be4d-16e68e91152f" providerId="ADAL" clId="{2737D3DB-0163-4ADF-96BF-CBFA9CDE9EA9}" dt="2021-06-30T18:16:47.179" v="858" actId="478"/>
          <ac:cxnSpMkLst>
            <pc:docMk/>
            <pc:sldMk cId="2287385791" sldId="307"/>
            <ac:cxnSpMk id="74" creationId="{CEF9B193-C246-4740-93A2-7DD7629D503D}"/>
          </ac:cxnSpMkLst>
        </pc:cxnChg>
        <pc:cxnChg chg="add del">
          <ac:chgData name="James Clegg" userId="c6df1435-7a36-4b38-be4d-16e68e91152f" providerId="ADAL" clId="{2737D3DB-0163-4ADF-96BF-CBFA9CDE9EA9}" dt="2021-06-30T18:16:47.179" v="858" actId="478"/>
          <ac:cxnSpMkLst>
            <pc:docMk/>
            <pc:sldMk cId="2287385791" sldId="307"/>
            <ac:cxnSpMk id="75" creationId="{C84AA127-2115-427F-B634-8D4C7C634A91}"/>
          </ac:cxnSpMkLst>
        </pc:cxnChg>
        <pc:cxnChg chg="del">
          <ac:chgData name="James Clegg" userId="c6df1435-7a36-4b38-be4d-16e68e91152f" providerId="ADAL" clId="{2737D3DB-0163-4ADF-96BF-CBFA9CDE9EA9}" dt="2021-06-30T18:16:55.492" v="864" actId="478"/>
          <ac:cxnSpMkLst>
            <pc:docMk/>
            <pc:sldMk cId="2287385791" sldId="307"/>
            <ac:cxnSpMk id="78" creationId="{3B9FC582-1CCA-4545-9D72-97EEEDF34523}"/>
          </ac:cxnSpMkLst>
        </pc:cxnChg>
        <pc:cxnChg chg="del">
          <ac:chgData name="James Clegg" userId="c6df1435-7a36-4b38-be4d-16e68e91152f" providerId="ADAL" clId="{2737D3DB-0163-4ADF-96BF-CBFA9CDE9EA9}" dt="2021-06-30T18:16:54.155" v="863" actId="478"/>
          <ac:cxnSpMkLst>
            <pc:docMk/>
            <pc:sldMk cId="2287385791" sldId="307"/>
            <ac:cxnSpMk id="79" creationId="{8B725C85-EF71-45C1-B158-DB0076BD594E}"/>
          </ac:cxnSpMkLst>
        </pc:cxnChg>
        <pc:cxnChg chg="del">
          <ac:chgData name="James Clegg" userId="c6df1435-7a36-4b38-be4d-16e68e91152f" providerId="ADAL" clId="{2737D3DB-0163-4ADF-96BF-CBFA9CDE9EA9}" dt="2021-06-30T18:16:53.438" v="862" actId="478"/>
          <ac:cxnSpMkLst>
            <pc:docMk/>
            <pc:sldMk cId="2287385791" sldId="307"/>
            <ac:cxnSpMk id="80" creationId="{B9ED2FD0-71B1-43A1-9A71-0BBFDDCD262A}"/>
          </ac:cxnSpMkLst>
        </pc:cxnChg>
        <pc:cxnChg chg="del">
          <ac:chgData name="James Clegg" userId="c6df1435-7a36-4b38-be4d-16e68e91152f" providerId="ADAL" clId="{2737D3DB-0163-4ADF-96BF-CBFA9CDE9EA9}" dt="2021-06-30T18:16:52.185" v="861" actId="478"/>
          <ac:cxnSpMkLst>
            <pc:docMk/>
            <pc:sldMk cId="2287385791" sldId="307"/>
            <ac:cxnSpMk id="81" creationId="{A67711AF-7AB9-401D-91A4-74D294AD0582}"/>
          </ac:cxnSpMkLst>
        </pc:cxnChg>
        <pc:cxnChg chg="del">
          <ac:chgData name="James Clegg" userId="c6df1435-7a36-4b38-be4d-16e68e91152f" providerId="ADAL" clId="{2737D3DB-0163-4ADF-96BF-CBFA9CDE9EA9}" dt="2021-06-30T18:16:51.333" v="860" actId="478"/>
          <ac:cxnSpMkLst>
            <pc:docMk/>
            <pc:sldMk cId="2287385791" sldId="307"/>
            <ac:cxnSpMk id="82" creationId="{462254E9-7547-4984-8102-1E50F70BCAD6}"/>
          </ac:cxnSpMkLst>
        </pc:cxnChg>
        <pc:cxnChg chg="del">
          <ac:chgData name="James Clegg" userId="c6df1435-7a36-4b38-be4d-16e68e91152f" providerId="ADAL" clId="{2737D3DB-0163-4ADF-96BF-CBFA9CDE9EA9}" dt="2021-06-30T18:16:56.271" v="865" actId="478"/>
          <ac:cxnSpMkLst>
            <pc:docMk/>
            <pc:sldMk cId="2287385791" sldId="307"/>
            <ac:cxnSpMk id="83" creationId="{6399C4D6-FAAC-4DBF-912A-5692BAECB0EF}"/>
          </ac:cxnSpMkLst>
        </pc:cxnChg>
      </pc:sldChg>
      <pc:sldChg chg="addSp delSp modSp add ord delAnim modAnim">
        <pc:chgData name="James Clegg" userId="c6df1435-7a36-4b38-be4d-16e68e91152f" providerId="ADAL" clId="{2737D3DB-0163-4ADF-96BF-CBFA9CDE9EA9}" dt="2021-06-30T18:31:45.516" v="1075"/>
        <pc:sldMkLst>
          <pc:docMk/>
          <pc:sldMk cId="2328374817" sldId="308"/>
        </pc:sldMkLst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2" creationId="{9FACC7CE-3CF9-4133-9508-F72340AB7B2B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11" creationId="{BF7B1B4E-6D59-4648-9996-A1FBCC0E622F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12" creationId="{84A0804D-F0B4-4B6F-86D1-2EF922253E4C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13" creationId="{096D3B6E-63AB-4101-AFAC-98DC0057F9B0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14" creationId="{C75FC916-4461-45B8-925E-0822C119DDC1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16" creationId="{A28C22EA-64B9-467C-9CBA-3A2B6C2DA7BD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17" creationId="{8BEE1E21-060C-46FA-B617-5349B3E186F0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18" creationId="{DC6E0ABA-7C12-4113-8899-BC5489A1527A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19" creationId="{BF39E132-3228-4A62-8020-B80E66321373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20" creationId="{7F46455D-8145-4F4A-9FE4-11B41084D6C3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21" creationId="{FE965A3C-CB55-4357-8732-38D3D0FF9284}"/>
          </ac:spMkLst>
        </pc:spChg>
        <pc:spChg chg="add mod">
          <ac:chgData name="James Clegg" userId="c6df1435-7a36-4b38-be4d-16e68e91152f" providerId="ADAL" clId="{2737D3DB-0163-4ADF-96BF-CBFA9CDE9EA9}" dt="2021-06-30T18:23:37.023" v="964" actId="207"/>
          <ac:spMkLst>
            <pc:docMk/>
            <pc:sldMk cId="2328374817" sldId="308"/>
            <ac:spMk id="41" creationId="{AD3640B4-47C6-4814-A8E4-57E92BD87074}"/>
          </ac:spMkLst>
        </pc:spChg>
        <pc:spChg chg="add mod">
          <ac:chgData name="James Clegg" userId="c6df1435-7a36-4b38-be4d-16e68e91152f" providerId="ADAL" clId="{2737D3DB-0163-4ADF-96BF-CBFA9CDE9EA9}" dt="2021-06-30T18:23:37.023" v="964" actId="207"/>
          <ac:spMkLst>
            <pc:docMk/>
            <pc:sldMk cId="2328374817" sldId="308"/>
            <ac:spMk id="42" creationId="{5A9C35C6-E456-4C4B-A9C7-1EED7A4B0818}"/>
          </ac:spMkLst>
        </pc:spChg>
        <pc:spChg chg="add mod">
          <ac:chgData name="James Clegg" userId="c6df1435-7a36-4b38-be4d-16e68e91152f" providerId="ADAL" clId="{2737D3DB-0163-4ADF-96BF-CBFA9CDE9EA9}" dt="2021-06-30T18:28:18.313" v="1037" actId="1076"/>
          <ac:spMkLst>
            <pc:docMk/>
            <pc:sldMk cId="2328374817" sldId="308"/>
            <ac:spMk id="49" creationId="{217CDB2F-4A1E-4986-96DC-AC9E5AF9A38A}"/>
          </ac:spMkLst>
        </pc:spChg>
        <pc:spChg chg="add mod">
          <ac:chgData name="James Clegg" userId="c6df1435-7a36-4b38-be4d-16e68e91152f" providerId="ADAL" clId="{2737D3DB-0163-4ADF-96BF-CBFA9CDE9EA9}" dt="2021-06-30T18:28:25.115" v="1038" actId="1076"/>
          <ac:spMkLst>
            <pc:docMk/>
            <pc:sldMk cId="2328374817" sldId="308"/>
            <ac:spMk id="50" creationId="{4E27CF00-E01F-43EB-96BA-64F15C21A63F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52" creationId="{5568358F-E673-4B38-AE23-1FAFF43766BD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53" creationId="{AB4477DD-52DF-4819-B982-28ACC1FBAA79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54" creationId="{C7E54322-95D2-4319-8844-AAC077DE7202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55" creationId="{8D4D6B2A-1C81-4AC6-94D7-2EF891BB2328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56" creationId="{4E1426E6-1686-46B4-AE25-CA870445E50B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57" creationId="{C8CBF607-F873-4AE1-981A-5649B23B97C0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58" creationId="{E51FE5D3-00F7-4266-B976-D7089DF45471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59" creationId="{E5CB0AC0-9D6C-4A67-8A9C-023CE5AA5EED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60" creationId="{62D83346-4FD9-43EA-A8BA-780166CB60E6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61" creationId="{C71A6579-8E43-4536-BD3F-7FCD92976800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63" creationId="{F6106AEC-77FE-408E-B955-BDFA7227492C}"/>
          </ac:spMkLst>
        </pc:spChg>
        <pc:spChg chg="add mod">
          <ac:chgData name="James Clegg" userId="c6df1435-7a36-4b38-be4d-16e68e91152f" providerId="ADAL" clId="{2737D3DB-0163-4ADF-96BF-CBFA9CDE9EA9}" dt="2021-06-30T18:29:29.658" v="1060" actId="1076"/>
          <ac:spMkLst>
            <pc:docMk/>
            <pc:sldMk cId="2328374817" sldId="308"/>
            <ac:spMk id="65" creationId="{6431EBA5-96BF-47B4-B254-0D2BFAC05297}"/>
          </ac:spMkLst>
        </pc:spChg>
        <pc:spChg chg="add mod">
          <ac:chgData name="James Clegg" userId="c6df1435-7a36-4b38-be4d-16e68e91152f" providerId="ADAL" clId="{2737D3DB-0163-4ADF-96BF-CBFA9CDE9EA9}" dt="2021-06-30T18:29:40.266" v="1065" actId="1076"/>
          <ac:spMkLst>
            <pc:docMk/>
            <pc:sldMk cId="2328374817" sldId="308"/>
            <ac:spMk id="66" creationId="{563AECF5-CFEB-4B06-8E09-AEE552064DBE}"/>
          </ac:spMkLst>
        </pc:spChg>
        <pc:spChg chg="del">
          <ac:chgData name="James Clegg" userId="c6df1435-7a36-4b38-be4d-16e68e91152f" providerId="ADAL" clId="{2737D3DB-0163-4ADF-96BF-CBFA9CDE9EA9}" dt="2021-06-30T18:22:51.168" v="915" actId="478"/>
          <ac:spMkLst>
            <pc:docMk/>
            <pc:sldMk cId="2328374817" sldId="308"/>
            <ac:spMk id="71" creationId="{2A41952B-CC42-4C52-A7EB-86EE2042A02E}"/>
          </ac:spMkLst>
        </pc:spChg>
        <pc:spChg chg="del">
          <ac:chgData name="James Clegg" userId="c6df1435-7a36-4b38-be4d-16e68e91152f" providerId="ADAL" clId="{2737D3DB-0163-4ADF-96BF-CBFA9CDE9EA9}" dt="2021-06-30T18:22:53.530" v="916" actId="478"/>
          <ac:spMkLst>
            <pc:docMk/>
            <pc:sldMk cId="2328374817" sldId="308"/>
            <ac:spMk id="72" creationId="{04585E8F-62E9-4477-92C1-5C0EBA84A84B}"/>
          </ac:spMkLst>
        </pc:spChg>
        <pc:spChg chg="del">
          <ac:chgData name="James Clegg" userId="c6df1435-7a36-4b38-be4d-16e68e91152f" providerId="ADAL" clId="{2737D3DB-0163-4ADF-96BF-CBFA9CDE9EA9}" dt="2021-06-30T18:22:47.021" v="913" actId="478"/>
          <ac:spMkLst>
            <pc:docMk/>
            <pc:sldMk cId="2328374817" sldId="308"/>
            <ac:spMk id="77" creationId="{87EE790B-4D9D-4D06-A7F7-F3616C5F967B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85" creationId="{1C742D7B-A4C2-45C6-8305-F1DEC942C99C}"/>
          </ac:spMkLst>
        </pc:spChg>
        <pc:spChg chg="del">
          <ac:chgData name="James Clegg" userId="c6df1435-7a36-4b38-be4d-16e68e91152f" providerId="ADAL" clId="{2737D3DB-0163-4ADF-96BF-CBFA9CDE9EA9}" dt="2021-06-30T18:22:45.303" v="912" actId="478"/>
          <ac:spMkLst>
            <pc:docMk/>
            <pc:sldMk cId="2328374817" sldId="308"/>
            <ac:spMk id="86" creationId="{841CEC74-F6BF-46B2-8416-8A15F71BCAA8}"/>
          </ac:spMkLst>
        </pc:spChg>
        <pc:spChg chg="del">
          <ac:chgData name="James Clegg" userId="c6df1435-7a36-4b38-be4d-16e68e91152f" providerId="ADAL" clId="{2737D3DB-0163-4ADF-96BF-CBFA9CDE9EA9}" dt="2021-06-30T18:22:49.179" v="914" actId="478"/>
          <ac:spMkLst>
            <pc:docMk/>
            <pc:sldMk cId="2328374817" sldId="308"/>
            <ac:spMk id="87" creationId="{AD4AAFBD-E9FE-4C2A-8391-05956B74F067}"/>
          </ac:spMkLst>
        </pc:spChg>
        <pc:graphicFrameChg chg="add mod modGraphic">
          <ac:chgData name="James Clegg" userId="c6df1435-7a36-4b38-be4d-16e68e91152f" providerId="ADAL" clId="{2737D3DB-0163-4ADF-96BF-CBFA9CDE9EA9}" dt="2021-06-30T18:28:11.538" v="1036" actId="554"/>
          <ac:graphicFrameMkLst>
            <pc:docMk/>
            <pc:sldMk cId="2328374817" sldId="308"/>
            <ac:graphicFrameMk id="3" creationId="{B1117622-9F73-4F81-9936-062D6ED98317}"/>
          </ac:graphicFrameMkLst>
        </pc:graphicFrameChg>
        <pc:graphicFrameChg chg="del">
          <ac:chgData name="James Clegg" userId="c6df1435-7a36-4b38-be4d-16e68e91152f" providerId="ADAL" clId="{2737D3DB-0163-4ADF-96BF-CBFA9CDE9EA9}" dt="2021-06-30T18:22:45.303" v="912" actId="478"/>
          <ac:graphicFrameMkLst>
            <pc:docMk/>
            <pc:sldMk cId="2328374817" sldId="308"/>
            <ac:graphicFrameMk id="10" creationId="{90073118-5A00-4B8E-A23C-B5AAEB714EF7}"/>
          </ac:graphicFrameMkLst>
        </pc:graphicFrameChg>
        <pc:graphicFrameChg chg="add mod modGraphic">
          <ac:chgData name="James Clegg" userId="c6df1435-7a36-4b38-be4d-16e68e91152f" providerId="ADAL" clId="{2737D3DB-0163-4ADF-96BF-CBFA9CDE9EA9}" dt="2021-06-30T18:25:34.435" v="989" actId="207"/>
          <ac:graphicFrameMkLst>
            <pc:docMk/>
            <pc:sldMk cId="2328374817" sldId="308"/>
            <ac:graphicFrameMk id="44" creationId="{8818C974-9A0B-426B-B5FF-5C46692EF396}"/>
          </ac:graphicFrameMkLst>
        </pc:graphicFrameChg>
        <pc:graphicFrameChg chg="add mod modGraphic">
          <ac:chgData name="James Clegg" userId="c6df1435-7a36-4b38-be4d-16e68e91152f" providerId="ADAL" clId="{2737D3DB-0163-4ADF-96BF-CBFA9CDE9EA9}" dt="2021-06-30T18:28:11.538" v="1036" actId="554"/>
          <ac:graphicFrameMkLst>
            <pc:docMk/>
            <pc:sldMk cId="2328374817" sldId="308"/>
            <ac:graphicFrameMk id="48" creationId="{64847E1C-CC69-4E62-B7A3-E9682D1416B9}"/>
          </ac:graphicFrameMkLst>
        </pc:graphicFrameChg>
        <pc:graphicFrameChg chg="del">
          <ac:chgData name="James Clegg" userId="c6df1435-7a36-4b38-be4d-16e68e91152f" providerId="ADAL" clId="{2737D3DB-0163-4ADF-96BF-CBFA9CDE9EA9}" dt="2021-06-30T18:22:45.303" v="912" actId="478"/>
          <ac:graphicFrameMkLst>
            <pc:docMk/>
            <pc:sldMk cId="2328374817" sldId="308"/>
            <ac:graphicFrameMk id="51" creationId="{F07084EC-3356-4DC1-9DAC-C6CDDE0F7B34}"/>
          </ac:graphicFrameMkLst>
        </pc:graphicFrameChg>
        <pc:graphicFrameChg chg="del">
          <ac:chgData name="James Clegg" userId="c6df1435-7a36-4b38-be4d-16e68e91152f" providerId="ADAL" clId="{2737D3DB-0163-4ADF-96BF-CBFA9CDE9EA9}" dt="2021-06-30T18:22:45.303" v="912" actId="478"/>
          <ac:graphicFrameMkLst>
            <pc:docMk/>
            <pc:sldMk cId="2328374817" sldId="308"/>
            <ac:graphicFrameMk id="62" creationId="{E9BC054B-21AE-4910-8E4B-9E49209E23CD}"/>
          </ac:graphicFrameMkLst>
        </pc:graphicFrameChg>
        <pc:picChg chg="del">
          <ac:chgData name="James Clegg" userId="c6df1435-7a36-4b38-be4d-16e68e91152f" providerId="ADAL" clId="{2737D3DB-0163-4ADF-96BF-CBFA9CDE9EA9}" dt="2021-06-30T18:22:45.303" v="912" actId="478"/>
          <ac:picMkLst>
            <pc:docMk/>
            <pc:sldMk cId="2328374817" sldId="308"/>
            <ac:picMk id="76" creationId="{357152D2-1CB6-4867-9364-9F7E4CDFB233}"/>
          </ac:picMkLst>
        </pc:picChg>
        <pc:cxnChg chg="add mod">
          <ac:chgData name="James Clegg" userId="c6df1435-7a36-4b38-be4d-16e68e91152f" providerId="ADAL" clId="{2737D3DB-0163-4ADF-96BF-CBFA9CDE9EA9}" dt="2021-06-30T18:26:25.172" v="1008" actId="693"/>
          <ac:cxnSpMkLst>
            <pc:docMk/>
            <pc:sldMk cId="2328374817" sldId="308"/>
            <ac:cxnSpMk id="6" creationId="{01349ECB-93EC-4A52-B23F-6331BC045B43}"/>
          </ac:cxnSpMkLst>
        </pc:cxnChg>
        <pc:cxnChg chg="add mod">
          <ac:chgData name="James Clegg" userId="c6df1435-7a36-4b38-be4d-16e68e91152f" providerId="ADAL" clId="{2737D3DB-0163-4ADF-96BF-CBFA9CDE9EA9}" dt="2021-06-30T18:28:46.327" v="1041" actId="1582"/>
          <ac:cxnSpMkLst>
            <pc:docMk/>
            <pc:sldMk cId="2328374817" sldId="308"/>
            <ac:cxnSpMk id="9" creationId="{A08B5EC1-0FC0-48AB-A459-5E1C6C0CA8DF}"/>
          </ac:cxnSpMkLst>
        </pc:cxnChg>
        <pc:cxnChg chg="add mod">
          <ac:chgData name="James Clegg" userId="c6df1435-7a36-4b38-be4d-16e68e91152f" providerId="ADAL" clId="{2737D3DB-0163-4ADF-96BF-CBFA9CDE9EA9}" dt="2021-06-30T18:28:50.169" v="1043" actId="1076"/>
          <ac:cxnSpMkLst>
            <pc:docMk/>
            <pc:sldMk cId="2328374817" sldId="308"/>
            <ac:cxnSpMk id="64" creationId="{FE9F2B2C-B6C2-43DF-A013-350E29ED96BF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7/2/2021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openxmlformats.org/officeDocument/2006/relationships/image" Target="../media/image20.png"/><Relationship Id="rId4" Type="http://schemas.openxmlformats.org/officeDocument/2006/relationships/image" Target="../media/image3.png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jp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80.png"/><Relationship Id="rId4" Type="http://schemas.openxmlformats.org/officeDocument/2006/relationships/image" Target="../media/image3.png"/><Relationship Id="rId9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311C52-84FC-4E71-89C0-09FF8494E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3335325"/>
            <a:ext cx="3155167" cy="17535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3F67EA-8633-4700-873F-5ABE85E746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9122" y="2272953"/>
            <a:ext cx="6047756" cy="14570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9D745A-7B0B-4DAE-AAAF-0E8D8F916B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538" y="3197909"/>
            <a:ext cx="3155167" cy="25997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549BB7B-6449-4B38-A66F-70624B5498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902" y="3765038"/>
            <a:ext cx="2038516" cy="17493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AB16931-C060-4FA1-A844-974ABAD08F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671849" y="1130636"/>
            <a:ext cx="2030711" cy="74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E6CC5BC-5097-4B48-9DAC-1A42EDF304D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66088" y="799706"/>
            <a:ext cx="2603158" cy="173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035353" y="5025299"/>
            <a:ext cx="494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0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44296" y="5016500"/>
            <a:ext cx="7417407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357206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23233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26" name="Arc 25"/>
          <p:cNvSpPr/>
          <p:nvPr/>
        </p:nvSpPr>
        <p:spPr>
          <a:xfrm>
            <a:off x="1271122" y="4626723"/>
            <a:ext cx="5599578" cy="690963"/>
          </a:xfrm>
          <a:prstGeom prst="arc">
            <a:avLst>
              <a:gd name="adj1" fmla="val 10771813"/>
              <a:gd name="adj2" fmla="val 21448071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2594758" y="4094705"/>
            <a:ext cx="2269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15 minutes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93264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40219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29" name="Arc 28"/>
          <p:cNvSpPr/>
          <p:nvPr/>
        </p:nvSpPr>
        <p:spPr>
          <a:xfrm>
            <a:off x="6870700" y="4559893"/>
            <a:ext cx="1817829" cy="690963"/>
          </a:xfrm>
          <a:prstGeom prst="arc">
            <a:avLst>
              <a:gd name="adj1" fmla="val 10922514"/>
              <a:gd name="adj2" fmla="val 1404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6810573" y="4085280"/>
            <a:ext cx="2269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5 minutes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077" y="3929757"/>
            <a:ext cx="1619250" cy="1387929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803562" y="2920132"/>
            <a:ext cx="4908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10 minutes and 10 minutes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03562" y="3415636"/>
            <a:ext cx="4557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15 minutes and 5 minutes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90606E1-7955-45F2-86CA-1B4D1FA19C6E}"/>
              </a:ext>
            </a:extLst>
          </p:cNvPr>
          <p:cNvSpPr txBox="1"/>
          <p:nvPr/>
        </p:nvSpPr>
        <p:spPr>
          <a:xfrm>
            <a:off x="5396076" y="2440253"/>
            <a:ext cx="4168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Are there any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other options?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6661191-2C7C-48B6-AFAD-868C1FE769E7}"/>
              </a:ext>
            </a:extLst>
          </p:cNvPr>
          <p:cNvSpPr txBox="1"/>
          <p:nvPr/>
        </p:nvSpPr>
        <p:spPr>
          <a:xfrm>
            <a:off x="803562" y="651042"/>
            <a:ext cx="86198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The train travels for a total of 20 minutes and stops once.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2AA11F0-001F-40D1-830A-D48ADBAE7429}"/>
              </a:ext>
            </a:extLst>
          </p:cNvPr>
          <p:cNvSpPr txBox="1"/>
          <p:nvPr/>
        </p:nvSpPr>
        <p:spPr>
          <a:xfrm>
            <a:off x="803562" y="1526834"/>
            <a:ext cx="8276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How long could it have travelled before and after it stopped?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1357FC9-C12A-4402-A331-5ABDB231F243}"/>
              </a:ext>
            </a:extLst>
          </p:cNvPr>
          <p:cNvSpPr txBox="1"/>
          <p:nvPr/>
        </p:nvSpPr>
        <p:spPr>
          <a:xfrm>
            <a:off x="803563" y="2412464"/>
            <a:ext cx="5739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5 minutes and 15 minutes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586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0" grpId="0"/>
      <p:bldP spid="29" grpId="0" animBg="1"/>
      <p:bldP spid="30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2C1BF23-4857-4901-9C1F-DA9F2CE9BF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3207" y="455559"/>
            <a:ext cx="4084159" cy="226982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0E2A8D3-6049-48F4-9405-E3C2F94FEDAE}"/>
              </a:ext>
            </a:extLst>
          </p:cNvPr>
          <p:cNvSpPr txBox="1"/>
          <p:nvPr/>
        </p:nvSpPr>
        <p:spPr>
          <a:xfrm>
            <a:off x="803563" y="680726"/>
            <a:ext cx="45640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23 people are queueing to get on the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rollercoaster.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2F8779-9619-49DA-9C98-5E40618B82BA}"/>
              </a:ext>
            </a:extLst>
          </p:cNvPr>
          <p:cNvSpPr txBox="1"/>
          <p:nvPr/>
        </p:nvSpPr>
        <p:spPr>
          <a:xfrm>
            <a:off x="803563" y="1559222"/>
            <a:ext cx="45640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9 people get on the rollercoaster.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B34526A-7C59-4F0D-8C6C-1FCEC72F3645}"/>
              </a:ext>
            </a:extLst>
          </p:cNvPr>
          <p:cNvSpPr txBox="1"/>
          <p:nvPr/>
        </p:nvSpPr>
        <p:spPr>
          <a:xfrm>
            <a:off x="803563" y="2437718"/>
            <a:ext cx="5387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7 more people join the queue.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78EA452-1A7F-4A06-8DF1-3BF1A473E39E}"/>
              </a:ext>
            </a:extLst>
          </p:cNvPr>
          <p:cNvSpPr txBox="1"/>
          <p:nvPr/>
        </p:nvSpPr>
        <p:spPr>
          <a:xfrm>
            <a:off x="803563" y="2885328"/>
            <a:ext cx="8399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How many people are now waiting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in the queue?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6AE91723-8F52-40AC-9E1D-627F76E890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9771" y="3568489"/>
            <a:ext cx="731148" cy="731148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3156417E-5893-470A-97F0-059290DF408C}"/>
              </a:ext>
            </a:extLst>
          </p:cNvPr>
          <p:cNvSpPr txBox="1"/>
          <p:nvPr/>
        </p:nvSpPr>
        <p:spPr>
          <a:xfrm>
            <a:off x="6400800" y="3703230"/>
            <a:ext cx="2161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502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2C1BF23-4857-4901-9C1F-DA9F2CE9BF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3207" y="455559"/>
            <a:ext cx="4084159" cy="226982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0E2A8D3-6049-48F4-9405-E3C2F94FEDAE}"/>
              </a:ext>
            </a:extLst>
          </p:cNvPr>
          <p:cNvSpPr txBox="1"/>
          <p:nvPr/>
        </p:nvSpPr>
        <p:spPr>
          <a:xfrm>
            <a:off x="803563" y="680726"/>
            <a:ext cx="45640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23 people are queueing to get on the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rollercoaster.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2F8779-9619-49DA-9C98-5E40618B82BA}"/>
              </a:ext>
            </a:extLst>
          </p:cNvPr>
          <p:cNvSpPr txBox="1"/>
          <p:nvPr/>
        </p:nvSpPr>
        <p:spPr>
          <a:xfrm>
            <a:off x="803563" y="1559222"/>
            <a:ext cx="45640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9 people get on the rollercoaster.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B34526A-7C59-4F0D-8C6C-1FCEC72F3645}"/>
              </a:ext>
            </a:extLst>
          </p:cNvPr>
          <p:cNvSpPr txBox="1"/>
          <p:nvPr/>
        </p:nvSpPr>
        <p:spPr>
          <a:xfrm>
            <a:off x="803563" y="2437718"/>
            <a:ext cx="5387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7 more people join the queue.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78EA452-1A7F-4A06-8DF1-3BF1A473E39E}"/>
              </a:ext>
            </a:extLst>
          </p:cNvPr>
          <p:cNvSpPr txBox="1"/>
          <p:nvPr/>
        </p:nvSpPr>
        <p:spPr>
          <a:xfrm>
            <a:off x="803563" y="2885328"/>
            <a:ext cx="8399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How many people are now waiting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in the queue?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0073118-5A00-4B8E-A23C-B5AAEB714E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947253"/>
              </p:ext>
            </p:extLst>
          </p:nvPr>
        </p:nvGraphicFramePr>
        <p:xfrm>
          <a:off x="899635" y="3466343"/>
          <a:ext cx="2475480" cy="933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5096">
                  <a:extLst>
                    <a:ext uri="{9D8B030D-6E8A-4147-A177-3AD203B41FA5}">
                      <a16:colId xmlns:a16="http://schemas.microsoft.com/office/drawing/2014/main" val="20690818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69996190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41842936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3880980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3545225755"/>
                    </a:ext>
                  </a:extLst>
                </a:gridCol>
              </a:tblGrid>
              <a:tr h="466548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972994"/>
                  </a:ext>
                </a:extLst>
              </a:tr>
              <a:tr h="466548"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92888"/>
                  </a:ext>
                </a:extLst>
              </a:tr>
            </a:tbl>
          </a:graphicData>
        </a:graphic>
      </p:graphicFrame>
      <p:sp>
        <p:nvSpPr>
          <p:cNvPr id="11" name="Oval 10">
            <a:extLst>
              <a:ext uri="{FF2B5EF4-FFF2-40B4-BE49-F238E27FC236}">
                <a16:creationId xmlns:a16="http://schemas.microsoft.com/office/drawing/2014/main" id="{BF7B1B4E-6D59-4648-9996-A1FBCC0E622F}"/>
              </a:ext>
            </a:extLst>
          </p:cNvPr>
          <p:cNvSpPr/>
          <p:nvPr/>
        </p:nvSpPr>
        <p:spPr>
          <a:xfrm>
            <a:off x="941499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4A0804D-F0B4-4B6F-86D1-2EF922253E4C}"/>
              </a:ext>
            </a:extLst>
          </p:cNvPr>
          <p:cNvSpPr/>
          <p:nvPr/>
        </p:nvSpPr>
        <p:spPr>
          <a:xfrm>
            <a:off x="1438026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96D3B6E-63AB-4101-AFAC-98DC0057F9B0}"/>
              </a:ext>
            </a:extLst>
          </p:cNvPr>
          <p:cNvSpPr/>
          <p:nvPr/>
        </p:nvSpPr>
        <p:spPr>
          <a:xfrm>
            <a:off x="1934553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75FC916-4461-45B8-925E-0822C119DDC1}"/>
              </a:ext>
            </a:extLst>
          </p:cNvPr>
          <p:cNvSpPr/>
          <p:nvPr/>
        </p:nvSpPr>
        <p:spPr>
          <a:xfrm>
            <a:off x="2431080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28C22EA-64B9-467C-9CBA-3A2B6C2DA7BD}"/>
              </a:ext>
            </a:extLst>
          </p:cNvPr>
          <p:cNvSpPr/>
          <p:nvPr/>
        </p:nvSpPr>
        <p:spPr>
          <a:xfrm>
            <a:off x="2927606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BEE1E21-060C-46FA-B617-5349B3E186F0}"/>
              </a:ext>
            </a:extLst>
          </p:cNvPr>
          <p:cNvSpPr/>
          <p:nvPr/>
        </p:nvSpPr>
        <p:spPr>
          <a:xfrm>
            <a:off x="953375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C6E0ABA-7C12-4113-8899-BC5489A1527A}"/>
              </a:ext>
            </a:extLst>
          </p:cNvPr>
          <p:cNvSpPr/>
          <p:nvPr/>
        </p:nvSpPr>
        <p:spPr>
          <a:xfrm>
            <a:off x="1449902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F39E132-3228-4A62-8020-B80E66321373}"/>
              </a:ext>
            </a:extLst>
          </p:cNvPr>
          <p:cNvSpPr/>
          <p:nvPr/>
        </p:nvSpPr>
        <p:spPr>
          <a:xfrm>
            <a:off x="1946429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F46455D-8145-4F4A-9FE4-11B41084D6C3}"/>
              </a:ext>
            </a:extLst>
          </p:cNvPr>
          <p:cNvSpPr/>
          <p:nvPr/>
        </p:nvSpPr>
        <p:spPr>
          <a:xfrm>
            <a:off x="2442956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E965A3C-CB55-4357-8732-38D3D0FF9284}"/>
              </a:ext>
            </a:extLst>
          </p:cNvPr>
          <p:cNvSpPr/>
          <p:nvPr/>
        </p:nvSpPr>
        <p:spPr>
          <a:xfrm>
            <a:off x="2939482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F07084EC-3356-4DC1-9DAC-C6CDDE0F7B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126998"/>
              </p:ext>
            </p:extLst>
          </p:nvPr>
        </p:nvGraphicFramePr>
        <p:xfrm>
          <a:off x="899635" y="4476549"/>
          <a:ext cx="2475480" cy="933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5096">
                  <a:extLst>
                    <a:ext uri="{9D8B030D-6E8A-4147-A177-3AD203B41FA5}">
                      <a16:colId xmlns:a16="http://schemas.microsoft.com/office/drawing/2014/main" val="20690818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69996190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41842936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3880980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3545225755"/>
                    </a:ext>
                  </a:extLst>
                </a:gridCol>
              </a:tblGrid>
              <a:tr h="466548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972994"/>
                  </a:ext>
                </a:extLst>
              </a:tr>
              <a:tr h="466548"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92888"/>
                  </a:ext>
                </a:extLst>
              </a:tr>
            </a:tbl>
          </a:graphicData>
        </a:graphic>
      </p:graphicFrame>
      <p:sp>
        <p:nvSpPr>
          <p:cNvPr id="52" name="Oval 51">
            <a:extLst>
              <a:ext uri="{FF2B5EF4-FFF2-40B4-BE49-F238E27FC236}">
                <a16:creationId xmlns:a16="http://schemas.microsoft.com/office/drawing/2014/main" id="{5568358F-E673-4B38-AE23-1FAFF43766BD}"/>
              </a:ext>
            </a:extLst>
          </p:cNvPr>
          <p:cNvSpPr/>
          <p:nvPr/>
        </p:nvSpPr>
        <p:spPr>
          <a:xfrm>
            <a:off x="941499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B4477DD-52DF-4819-B982-28ACC1FBAA79}"/>
              </a:ext>
            </a:extLst>
          </p:cNvPr>
          <p:cNvSpPr/>
          <p:nvPr/>
        </p:nvSpPr>
        <p:spPr>
          <a:xfrm>
            <a:off x="1438026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7E54322-95D2-4319-8844-AAC077DE7202}"/>
              </a:ext>
            </a:extLst>
          </p:cNvPr>
          <p:cNvSpPr/>
          <p:nvPr/>
        </p:nvSpPr>
        <p:spPr>
          <a:xfrm>
            <a:off x="1934553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8D4D6B2A-1C81-4AC6-94D7-2EF891BB2328}"/>
              </a:ext>
            </a:extLst>
          </p:cNvPr>
          <p:cNvSpPr/>
          <p:nvPr/>
        </p:nvSpPr>
        <p:spPr>
          <a:xfrm>
            <a:off x="2431080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E1426E6-1686-46B4-AE25-CA870445E50B}"/>
              </a:ext>
            </a:extLst>
          </p:cNvPr>
          <p:cNvSpPr/>
          <p:nvPr/>
        </p:nvSpPr>
        <p:spPr>
          <a:xfrm>
            <a:off x="2927606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8CBF607-F873-4AE1-981A-5649B23B97C0}"/>
              </a:ext>
            </a:extLst>
          </p:cNvPr>
          <p:cNvSpPr/>
          <p:nvPr/>
        </p:nvSpPr>
        <p:spPr>
          <a:xfrm>
            <a:off x="953375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51FE5D3-00F7-4266-B976-D7089DF45471}"/>
              </a:ext>
            </a:extLst>
          </p:cNvPr>
          <p:cNvSpPr/>
          <p:nvPr/>
        </p:nvSpPr>
        <p:spPr>
          <a:xfrm>
            <a:off x="1449902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5CB0AC0-9D6C-4A67-8A9C-023CE5AA5EED}"/>
              </a:ext>
            </a:extLst>
          </p:cNvPr>
          <p:cNvSpPr/>
          <p:nvPr/>
        </p:nvSpPr>
        <p:spPr>
          <a:xfrm>
            <a:off x="1946429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2D83346-4FD9-43EA-A8BA-780166CB60E6}"/>
              </a:ext>
            </a:extLst>
          </p:cNvPr>
          <p:cNvSpPr/>
          <p:nvPr/>
        </p:nvSpPr>
        <p:spPr>
          <a:xfrm>
            <a:off x="2442956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C71A6579-8E43-4536-BD3F-7FCD92976800}"/>
              </a:ext>
            </a:extLst>
          </p:cNvPr>
          <p:cNvSpPr/>
          <p:nvPr/>
        </p:nvSpPr>
        <p:spPr>
          <a:xfrm>
            <a:off x="2939482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2" name="Table 61">
            <a:extLst>
              <a:ext uri="{FF2B5EF4-FFF2-40B4-BE49-F238E27FC236}">
                <a16:creationId xmlns:a16="http://schemas.microsoft.com/office/drawing/2014/main" id="{E9BC054B-21AE-4910-8E4B-9E49209E23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23092"/>
              </p:ext>
            </p:extLst>
          </p:nvPr>
        </p:nvGraphicFramePr>
        <p:xfrm>
          <a:off x="3471183" y="3475077"/>
          <a:ext cx="2475480" cy="933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5096">
                  <a:extLst>
                    <a:ext uri="{9D8B030D-6E8A-4147-A177-3AD203B41FA5}">
                      <a16:colId xmlns:a16="http://schemas.microsoft.com/office/drawing/2014/main" val="20690818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69996190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41842936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3880980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3545225755"/>
                    </a:ext>
                  </a:extLst>
                </a:gridCol>
              </a:tblGrid>
              <a:tr h="466548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972994"/>
                  </a:ext>
                </a:extLst>
              </a:tr>
              <a:tr h="466548"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92888"/>
                  </a:ext>
                </a:extLst>
              </a:tr>
            </a:tbl>
          </a:graphicData>
        </a:graphic>
      </p:graphicFrame>
      <p:sp>
        <p:nvSpPr>
          <p:cNvPr id="63" name="Oval 62">
            <a:extLst>
              <a:ext uri="{FF2B5EF4-FFF2-40B4-BE49-F238E27FC236}">
                <a16:creationId xmlns:a16="http://schemas.microsoft.com/office/drawing/2014/main" id="{F6106AEC-77FE-408E-B955-BDFA7227492C}"/>
              </a:ext>
            </a:extLst>
          </p:cNvPr>
          <p:cNvSpPr/>
          <p:nvPr/>
        </p:nvSpPr>
        <p:spPr>
          <a:xfrm>
            <a:off x="3513047" y="350841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F44BAA9A-98F2-48DB-A454-FE70BC499B40}"/>
              </a:ext>
            </a:extLst>
          </p:cNvPr>
          <p:cNvSpPr/>
          <p:nvPr/>
        </p:nvSpPr>
        <p:spPr>
          <a:xfrm>
            <a:off x="4009574" y="350841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8D32C86-5D83-48F9-9600-4EF68FCC419B}"/>
              </a:ext>
            </a:extLst>
          </p:cNvPr>
          <p:cNvSpPr/>
          <p:nvPr/>
        </p:nvSpPr>
        <p:spPr>
          <a:xfrm>
            <a:off x="4506101" y="350841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CDF111-F0F9-43A9-A83A-70985A29E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1060" y="3674815"/>
            <a:ext cx="1452871" cy="145444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D6D27EF5-32E3-4FCD-B795-BCCBFA4A3784}"/>
                  </a:ext>
                </a:extLst>
              </p:cNvPr>
              <p:cNvSpPr txBox="1"/>
              <p:nvPr/>
            </p:nvSpPr>
            <p:spPr>
              <a:xfrm>
                <a:off x="6536511" y="3708646"/>
                <a:ext cx="45640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23 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  9</a:t>
                </a: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D6D27EF5-32E3-4FCD-B795-BCCBFA4A37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6511" y="3708646"/>
                <a:ext cx="4564084" cy="523220"/>
              </a:xfrm>
              <a:prstGeom prst="rect">
                <a:avLst/>
              </a:prstGeom>
              <a:blipFill>
                <a:blip r:embed="rId7"/>
                <a:stretch>
                  <a:fillRect l="-2670" t="-11628" b="-313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A5AA9846-ED73-4255-B0D3-201BD07B516A}"/>
              </a:ext>
            </a:extLst>
          </p:cNvPr>
          <p:cNvSpPr/>
          <p:nvPr/>
        </p:nvSpPr>
        <p:spPr>
          <a:xfrm>
            <a:off x="756197" y="1580549"/>
            <a:ext cx="468000" cy="468000"/>
          </a:xfrm>
          <a:prstGeom prst="ellipse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98580C5-6865-484B-B79B-8C9E42AA48D2}"/>
              </a:ext>
            </a:extLst>
          </p:cNvPr>
          <p:cNvCxnSpPr/>
          <p:nvPr/>
        </p:nvCxnSpPr>
        <p:spPr>
          <a:xfrm flipV="1">
            <a:off x="3513047" y="3508417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CEF9B193-C246-4740-93A2-7DD7629D503D}"/>
              </a:ext>
            </a:extLst>
          </p:cNvPr>
          <p:cNvCxnSpPr/>
          <p:nvPr/>
        </p:nvCxnSpPr>
        <p:spPr>
          <a:xfrm flipV="1">
            <a:off x="4006640" y="3508417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84AA127-2115-427F-B634-8D4C7C634A91}"/>
              </a:ext>
            </a:extLst>
          </p:cNvPr>
          <p:cNvCxnSpPr/>
          <p:nvPr/>
        </p:nvCxnSpPr>
        <p:spPr>
          <a:xfrm flipV="1">
            <a:off x="4506101" y="3499683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C5B49834-DFCA-42E0-86B9-4A0DA9EA8DB7}"/>
              </a:ext>
            </a:extLst>
          </p:cNvPr>
          <p:cNvSpPr txBox="1"/>
          <p:nvPr/>
        </p:nvSpPr>
        <p:spPr>
          <a:xfrm>
            <a:off x="7235286" y="4561834"/>
            <a:ext cx="40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3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C38C7F8-B6A3-4089-9C3C-AA07C97D0FAC}"/>
              </a:ext>
            </a:extLst>
          </p:cNvPr>
          <p:cNvSpPr txBox="1"/>
          <p:nvPr/>
        </p:nvSpPr>
        <p:spPr>
          <a:xfrm>
            <a:off x="8074235" y="4561834"/>
            <a:ext cx="40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6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3B9FC582-1CCA-4545-9D72-97EEEDF34523}"/>
              </a:ext>
            </a:extLst>
          </p:cNvPr>
          <p:cNvCxnSpPr/>
          <p:nvPr/>
        </p:nvCxnSpPr>
        <p:spPr>
          <a:xfrm flipV="1">
            <a:off x="949428" y="4979831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725C85-EF71-45C1-B158-DB0076BD594E}"/>
              </a:ext>
            </a:extLst>
          </p:cNvPr>
          <p:cNvCxnSpPr/>
          <p:nvPr/>
        </p:nvCxnSpPr>
        <p:spPr>
          <a:xfrm flipV="1">
            <a:off x="1443021" y="4979831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B9ED2FD0-71B1-43A1-9A71-0BBFDDCD262A}"/>
              </a:ext>
            </a:extLst>
          </p:cNvPr>
          <p:cNvCxnSpPr/>
          <p:nvPr/>
        </p:nvCxnSpPr>
        <p:spPr>
          <a:xfrm flipV="1">
            <a:off x="1942482" y="4971097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A67711AF-7AB9-401D-91A4-74D294AD0582}"/>
              </a:ext>
            </a:extLst>
          </p:cNvPr>
          <p:cNvCxnSpPr/>
          <p:nvPr/>
        </p:nvCxnSpPr>
        <p:spPr>
          <a:xfrm flipV="1">
            <a:off x="2444909" y="4988241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462254E9-7547-4984-8102-1E50F70BCAD6}"/>
              </a:ext>
            </a:extLst>
          </p:cNvPr>
          <p:cNvCxnSpPr/>
          <p:nvPr/>
        </p:nvCxnSpPr>
        <p:spPr>
          <a:xfrm flipV="1">
            <a:off x="2938502" y="4988241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399C4D6-FAAC-4DBF-912A-5692BAECB0EF}"/>
              </a:ext>
            </a:extLst>
          </p:cNvPr>
          <p:cNvCxnSpPr/>
          <p:nvPr/>
        </p:nvCxnSpPr>
        <p:spPr>
          <a:xfrm flipV="1">
            <a:off x="2927606" y="4505067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038FAE07-631E-4449-8BE4-40CC63FE9706}"/>
                  </a:ext>
                </a:extLst>
              </p:cNvPr>
              <p:cNvSpPr txBox="1"/>
              <p:nvPr/>
            </p:nvSpPr>
            <p:spPr>
              <a:xfrm>
                <a:off x="8217002" y="3704279"/>
                <a:ext cx="45640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 14</a:t>
                </a:r>
              </a:p>
            </p:txBody>
          </p:sp>
        </mc:Choice>
        <mc:Fallback xmlns="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038FAE07-631E-4449-8BE4-40CC63FE97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7002" y="3704279"/>
                <a:ext cx="4564084" cy="523220"/>
              </a:xfrm>
              <a:prstGeom prst="rect">
                <a:avLst/>
              </a:prstGeom>
              <a:blipFill>
                <a:blip r:embed="rId8"/>
                <a:stretch>
                  <a:fillRect t="-12941" b="-329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323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4" grpId="0" animBg="1"/>
      <p:bldP spid="65" grpId="0" animBg="1"/>
      <p:bldP spid="73" grpId="0"/>
      <p:bldP spid="5" grpId="0" animBg="1"/>
      <p:bldP spid="76" grpId="0"/>
      <p:bldP spid="77" grpId="0"/>
      <p:bldP spid="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2C1BF23-4857-4901-9C1F-DA9F2CE9BF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3207" y="455559"/>
            <a:ext cx="4084159" cy="226982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0E2A8D3-6049-48F4-9405-E3C2F94FEDAE}"/>
              </a:ext>
            </a:extLst>
          </p:cNvPr>
          <p:cNvSpPr txBox="1"/>
          <p:nvPr/>
        </p:nvSpPr>
        <p:spPr>
          <a:xfrm>
            <a:off x="803563" y="680726"/>
            <a:ext cx="45640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23 people are queueing to get on the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rollercoaster.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2F8779-9619-49DA-9C98-5E40618B82BA}"/>
              </a:ext>
            </a:extLst>
          </p:cNvPr>
          <p:cNvSpPr txBox="1"/>
          <p:nvPr/>
        </p:nvSpPr>
        <p:spPr>
          <a:xfrm>
            <a:off x="803563" y="1559222"/>
            <a:ext cx="45640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9 people get on the rollercoaster.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B34526A-7C59-4F0D-8C6C-1FCEC72F3645}"/>
              </a:ext>
            </a:extLst>
          </p:cNvPr>
          <p:cNvSpPr txBox="1"/>
          <p:nvPr/>
        </p:nvSpPr>
        <p:spPr>
          <a:xfrm>
            <a:off x="803563" y="2437718"/>
            <a:ext cx="5387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7 more people join the queue.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78EA452-1A7F-4A06-8DF1-3BF1A473E39E}"/>
              </a:ext>
            </a:extLst>
          </p:cNvPr>
          <p:cNvSpPr txBox="1"/>
          <p:nvPr/>
        </p:nvSpPr>
        <p:spPr>
          <a:xfrm>
            <a:off x="803563" y="2885328"/>
            <a:ext cx="8399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How many people are now waiting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in the queue?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0073118-5A00-4B8E-A23C-B5AAEB714EF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99635" y="3466343"/>
          <a:ext cx="2475480" cy="933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5096">
                  <a:extLst>
                    <a:ext uri="{9D8B030D-6E8A-4147-A177-3AD203B41FA5}">
                      <a16:colId xmlns:a16="http://schemas.microsoft.com/office/drawing/2014/main" val="20690818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69996190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41842936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3880980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3545225755"/>
                    </a:ext>
                  </a:extLst>
                </a:gridCol>
              </a:tblGrid>
              <a:tr h="466548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972994"/>
                  </a:ext>
                </a:extLst>
              </a:tr>
              <a:tr h="466548"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92888"/>
                  </a:ext>
                </a:extLst>
              </a:tr>
            </a:tbl>
          </a:graphicData>
        </a:graphic>
      </p:graphicFrame>
      <p:sp>
        <p:nvSpPr>
          <p:cNvPr id="11" name="Oval 10">
            <a:extLst>
              <a:ext uri="{FF2B5EF4-FFF2-40B4-BE49-F238E27FC236}">
                <a16:creationId xmlns:a16="http://schemas.microsoft.com/office/drawing/2014/main" id="{BF7B1B4E-6D59-4648-9996-A1FBCC0E622F}"/>
              </a:ext>
            </a:extLst>
          </p:cNvPr>
          <p:cNvSpPr/>
          <p:nvPr/>
        </p:nvSpPr>
        <p:spPr>
          <a:xfrm>
            <a:off x="941499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4A0804D-F0B4-4B6F-86D1-2EF922253E4C}"/>
              </a:ext>
            </a:extLst>
          </p:cNvPr>
          <p:cNvSpPr/>
          <p:nvPr/>
        </p:nvSpPr>
        <p:spPr>
          <a:xfrm>
            <a:off x="1438026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96D3B6E-63AB-4101-AFAC-98DC0057F9B0}"/>
              </a:ext>
            </a:extLst>
          </p:cNvPr>
          <p:cNvSpPr/>
          <p:nvPr/>
        </p:nvSpPr>
        <p:spPr>
          <a:xfrm>
            <a:off x="1934553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75FC916-4461-45B8-925E-0822C119DDC1}"/>
              </a:ext>
            </a:extLst>
          </p:cNvPr>
          <p:cNvSpPr/>
          <p:nvPr/>
        </p:nvSpPr>
        <p:spPr>
          <a:xfrm>
            <a:off x="2431080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28C22EA-64B9-467C-9CBA-3A2B6C2DA7BD}"/>
              </a:ext>
            </a:extLst>
          </p:cNvPr>
          <p:cNvSpPr/>
          <p:nvPr/>
        </p:nvSpPr>
        <p:spPr>
          <a:xfrm>
            <a:off x="2927606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BEE1E21-060C-46FA-B617-5349B3E186F0}"/>
              </a:ext>
            </a:extLst>
          </p:cNvPr>
          <p:cNvSpPr/>
          <p:nvPr/>
        </p:nvSpPr>
        <p:spPr>
          <a:xfrm>
            <a:off x="953375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C6E0ABA-7C12-4113-8899-BC5489A1527A}"/>
              </a:ext>
            </a:extLst>
          </p:cNvPr>
          <p:cNvSpPr/>
          <p:nvPr/>
        </p:nvSpPr>
        <p:spPr>
          <a:xfrm>
            <a:off x="1449902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F39E132-3228-4A62-8020-B80E66321373}"/>
              </a:ext>
            </a:extLst>
          </p:cNvPr>
          <p:cNvSpPr/>
          <p:nvPr/>
        </p:nvSpPr>
        <p:spPr>
          <a:xfrm>
            <a:off x="1946429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F46455D-8145-4F4A-9FE4-11B41084D6C3}"/>
              </a:ext>
            </a:extLst>
          </p:cNvPr>
          <p:cNvSpPr/>
          <p:nvPr/>
        </p:nvSpPr>
        <p:spPr>
          <a:xfrm>
            <a:off x="2442956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E965A3C-CB55-4357-8732-38D3D0FF9284}"/>
              </a:ext>
            </a:extLst>
          </p:cNvPr>
          <p:cNvSpPr/>
          <p:nvPr/>
        </p:nvSpPr>
        <p:spPr>
          <a:xfrm>
            <a:off x="2939482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F07084EC-3356-4DC1-9DAC-C6CDDE0F7B3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99635" y="4476549"/>
          <a:ext cx="2475480" cy="933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5096">
                  <a:extLst>
                    <a:ext uri="{9D8B030D-6E8A-4147-A177-3AD203B41FA5}">
                      <a16:colId xmlns:a16="http://schemas.microsoft.com/office/drawing/2014/main" val="20690818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69996190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41842936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3880980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3545225755"/>
                    </a:ext>
                  </a:extLst>
                </a:gridCol>
              </a:tblGrid>
              <a:tr h="466548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972994"/>
                  </a:ext>
                </a:extLst>
              </a:tr>
              <a:tr h="466548"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92888"/>
                  </a:ext>
                </a:extLst>
              </a:tr>
            </a:tbl>
          </a:graphicData>
        </a:graphic>
      </p:graphicFrame>
      <p:sp>
        <p:nvSpPr>
          <p:cNvPr id="52" name="Oval 51">
            <a:extLst>
              <a:ext uri="{FF2B5EF4-FFF2-40B4-BE49-F238E27FC236}">
                <a16:creationId xmlns:a16="http://schemas.microsoft.com/office/drawing/2014/main" id="{5568358F-E673-4B38-AE23-1FAFF43766BD}"/>
              </a:ext>
            </a:extLst>
          </p:cNvPr>
          <p:cNvSpPr/>
          <p:nvPr/>
        </p:nvSpPr>
        <p:spPr>
          <a:xfrm>
            <a:off x="941499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B4477DD-52DF-4819-B982-28ACC1FBAA79}"/>
              </a:ext>
            </a:extLst>
          </p:cNvPr>
          <p:cNvSpPr/>
          <p:nvPr/>
        </p:nvSpPr>
        <p:spPr>
          <a:xfrm>
            <a:off x="1438026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7E54322-95D2-4319-8844-AAC077DE7202}"/>
              </a:ext>
            </a:extLst>
          </p:cNvPr>
          <p:cNvSpPr/>
          <p:nvPr/>
        </p:nvSpPr>
        <p:spPr>
          <a:xfrm>
            <a:off x="1934553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8D4D6B2A-1C81-4AC6-94D7-2EF891BB2328}"/>
              </a:ext>
            </a:extLst>
          </p:cNvPr>
          <p:cNvSpPr/>
          <p:nvPr/>
        </p:nvSpPr>
        <p:spPr>
          <a:xfrm>
            <a:off x="2431080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E1426E6-1686-46B4-AE25-CA870445E50B}"/>
              </a:ext>
            </a:extLst>
          </p:cNvPr>
          <p:cNvSpPr/>
          <p:nvPr/>
        </p:nvSpPr>
        <p:spPr>
          <a:xfrm>
            <a:off x="2927606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8CBF607-F873-4AE1-981A-5649B23B97C0}"/>
              </a:ext>
            </a:extLst>
          </p:cNvPr>
          <p:cNvSpPr/>
          <p:nvPr/>
        </p:nvSpPr>
        <p:spPr>
          <a:xfrm>
            <a:off x="953375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51FE5D3-00F7-4266-B976-D7089DF45471}"/>
              </a:ext>
            </a:extLst>
          </p:cNvPr>
          <p:cNvSpPr/>
          <p:nvPr/>
        </p:nvSpPr>
        <p:spPr>
          <a:xfrm>
            <a:off x="1449902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5CB0AC0-9D6C-4A67-8A9C-023CE5AA5EED}"/>
              </a:ext>
            </a:extLst>
          </p:cNvPr>
          <p:cNvSpPr/>
          <p:nvPr/>
        </p:nvSpPr>
        <p:spPr>
          <a:xfrm>
            <a:off x="1946429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2D83346-4FD9-43EA-A8BA-780166CB60E6}"/>
              </a:ext>
            </a:extLst>
          </p:cNvPr>
          <p:cNvSpPr/>
          <p:nvPr/>
        </p:nvSpPr>
        <p:spPr>
          <a:xfrm>
            <a:off x="2442956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C71A6579-8E43-4536-BD3F-7FCD92976800}"/>
              </a:ext>
            </a:extLst>
          </p:cNvPr>
          <p:cNvSpPr/>
          <p:nvPr/>
        </p:nvSpPr>
        <p:spPr>
          <a:xfrm>
            <a:off x="2939482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2" name="Table 61">
            <a:extLst>
              <a:ext uri="{FF2B5EF4-FFF2-40B4-BE49-F238E27FC236}">
                <a16:creationId xmlns:a16="http://schemas.microsoft.com/office/drawing/2014/main" id="{E9BC054B-21AE-4910-8E4B-9E49209E23C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71183" y="3475077"/>
          <a:ext cx="2475480" cy="933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5096">
                  <a:extLst>
                    <a:ext uri="{9D8B030D-6E8A-4147-A177-3AD203B41FA5}">
                      <a16:colId xmlns:a16="http://schemas.microsoft.com/office/drawing/2014/main" val="20690818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69996190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41842936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3880980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3545225755"/>
                    </a:ext>
                  </a:extLst>
                </a:gridCol>
              </a:tblGrid>
              <a:tr h="466548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972994"/>
                  </a:ext>
                </a:extLst>
              </a:tr>
              <a:tr h="466548"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92888"/>
                  </a:ext>
                </a:extLst>
              </a:tr>
            </a:tbl>
          </a:graphicData>
        </a:graphic>
      </p:graphicFrame>
      <p:sp>
        <p:nvSpPr>
          <p:cNvPr id="63" name="Oval 62">
            <a:extLst>
              <a:ext uri="{FF2B5EF4-FFF2-40B4-BE49-F238E27FC236}">
                <a16:creationId xmlns:a16="http://schemas.microsoft.com/office/drawing/2014/main" id="{F6106AEC-77FE-408E-B955-BDFA7227492C}"/>
              </a:ext>
            </a:extLst>
          </p:cNvPr>
          <p:cNvSpPr/>
          <p:nvPr/>
        </p:nvSpPr>
        <p:spPr>
          <a:xfrm>
            <a:off x="3513047" y="350841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F44BAA9A-98F2-48DB-A454-FE70BC499B40}"/>
              </a:ext>
            </a:extLst>
          </p:cNvPr>
          <p:cNvSpPr/>
          <p:nvPr/>
        </p:nvSpPr>
        <p:spPr>
          <a:xfrm>
            <a:off x="4009574" y="350841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8D32C86-5D83-48F9-9600-4EF68FCC419B}"/>
              </a:ext>
            </a:extLst>
          </p:cNvPr>
          <p:cNvSpPr/>
          <p:nvPr/>
        </p:nvSpPr>
        <p:spPr>
          <a:xfrm>
            <a:off x="4506101" y="350841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D6D27EF5-32E3-4FCD-B795-BCCBFA4A3784}"/>
                  </a:ext>
                </a:extLst>
              </p:cNvPr>
              <p:cNvSpPr txBox="1"/>
              <p:nvPr/>
            </p:nvSpPr>
            <p:spPr>
              <a:xfrm>
                <a:off x="6536511" y="3708646"/>
                <a:ext cx="45640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23 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  9</a:t>
                </a: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D6D27EF5-32E3-4FCD-B795-BCCBFA4A37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6511" y="3708646"/>
                <a:ext cx="4564084" cy="523220"/>
              </a:xfrm>
              <a:prstGeom prst="rect">
                <a:avLst/>
              </a:prstGeom>
              <a:blipFill>
                <a:blip r:embed="rId6"/>
                <a:stretch>
                  <a:fillRect l="-2670" t="-11628" b="-313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98580C5-6865-484B-B79B-8C9E42AA48D2}"/>
              </a:ext>
            </a:extLst>
          </p:cNvPr>
          <p:cNvCxnSpPr/>
          <p:nvPr/>
        </p:nvCxnSpPr>
        <p:spPr>
          <a:xfrm flipV="1">
            <a:off x="3513047" y="3508417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CEF9B193-C246-4740-93A2-7DD7629D503D}"/>
              </a:ext>
            </a:extLst>
          </p:cNvPr>
          <p:cNvCxnSpPr/>
          <p:nvPr/>
        </p:nvCxnSpPr>
        <p:spPr>
          <a:xfrm flipV="1">
            <a:off x="4006640" y="3508417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84AA127-2115-427F-B634-8D4C7C634A91}"/>
              </a:ext>
            </a:extLst>
          </p:cNvPr>
          <p:cNvCxnSpPr/>
          <p:nvPr/>
        </p:nvCxnSpPr>
        <p:spPr>
          <a:xfrm flipV="1">
            <a:off x="4506101" y="3499683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3B9FC582-1CCA-4545-9D72-97EEEDF34523}"/>
              </a:ext>
            </a:extLst>
          </p:cNvPr>
          <p:cNvCxnSpPr/>
          <p:nvPr/>
        </p:nvCxnSpPr>
        <p:spPr>
          <a:xfrm flipV="1">
            <a:off x="949428" y="4979831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B725C85-EF71-45C1-B158-DB0076BD594E}"/>
              </a:ext>
            </a:extLst>
          </p:cNvPr>
          <p:cNvCxnSpPr/>
          <p:nvPr/>
        </p:nvCxnSpPr>
        <p:spPr>
          <a:xfrm flipV="1">
            <a:off x="1443021" y="4979831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B9ED2FD0-71B1-43A1-9A71-0BBFDDCD262A}"/>
              </a:ext>
            </a:extLst>
          </p:cNvPr>
          <p:cNvCxnSpPr/>
          <p:nvPr/>
        </p:nvCxnSpPr>
        <p:spPr>
          <a:xfrm flipV="1">
            <a:off x="1942482" y="4971097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A67711AF-7AB9-401D-91A4-74D294AD0582}"/>
              </a:ext>
            </a:extLst>
          </p:cNvPr>
          <p:cNvCxnSpPr/>
          <p:nvPr/>
        </p:nvCxnSpPr>
        <p:spPr>
          <a:xfrm flipV="1">
            <a:off x="2444909" y="4988241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462254E9-7547-4984-8102-1E50F70BCAD6}"/>
              </a:ext>
            </a:extLst>
          </p:cNvPr>
          <p:cNvCxnSpPr/>
          <p:nvPr/>
        </p:nvCxnSpPr>
        <p:spPr>
          <a:xfrm flipV="1">
            <a:off x="2938502" y="4988241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399C4D6-FAAC-4DBF-912A-5692BAECB0EF}"/>
              </a:ext>
            </a:extLst>
          </p:cNvPr>
          <p:cNvCxnSpPr/>
          <p:nvPr/>
        </p:nvCxnSpPr>
        <p:spPr>
          <a:xfrm flipV="1">
            <a:off x="2927606" y="4505067"/>
            <a:ext cx="400458" cy="3917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038FAE07-631E-4449-8BE4-40CC63FE9706}"/>
                  </a:ext>
                </a:extLst>
              </p:cNvPr>
              <p:cNvSpPr txBox="1"/>
              <p:nvPr/>
            </p:nvSpPr>
            <p:spPr>
              <a:xfrm>
                <a:off x="8217002" y="3704279"/>
                <a:ext cx="45640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 14</a:t>
                </a:r>
              </a:p>
            </p:txBody>
          </p:sp>
        </mc:Choice>
        <mc:Fallback xmlns="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038FAE07-631E-4449-8BE4-40CC63FE97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7002" y="3704279"/>
                <a:ext cx="4564084" cy="523220"/>
              </a:xfrm>
              <a:prstGeom prst="rect">
                <a:avLst/>
              </a:prstGeom>
              <a:blipFill>
                <a:blip r:embed="rId7"/>
                <a:stretch>
                  <a:fillRect t="-12941" b="-329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6E45B7E6-24B0-405D-9151-09A5EDF281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0945" y="4449322"/>
            <a:ext cx="1434446" cy="1179266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1466464A-2ED3-4F13-BBFA-D9802A4D0CF0}"/>
              </a:ext>
            </a:extLst>
          </p:cNvPr>
          <p:cNvSpPr txBox="1"/>
          <p:nvPr/>
        </p:nvSpPr>
        <p:spPr>
          <a:xfrm>
            <a:off x="3878331" y="4457183"/>
            <a:ext cx="4097314" cy="1021556"/>
          </a:xfrm>
          <a:prstGeom prst="wedgeRoundRectCallout">
            <a:avLst>
              <a:gd name="adj1" fmla="val 56070"/>
              <a:gd name="adj2" fmla="val 8837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txBody>
          <a:bodyPr wrap="square" t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When you subtract 9, you can subtract 10 first and then add 1 back 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0221F01B-EEC3-4407-BB5C-C181A79851CE}"/>
                  </a:ext>
                </a:extLst>
              </p:cNvPr>
              <p:cNvSpPr txBox="1"/>
              <p:nvPr/>
            </p:nvSpPr>
            <p:spPr>
              <a:xfrm>
                <a:off x="6468557" y="3429681"/>
                <a:ext cx="25678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23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 10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0221F01B-EEC3-4407-BB5C-C181A79851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8557" y="3429681"/>
                <a:ext cx="2567889" cy="523220"/>
              </a:xfrm>
              <a:prstGeom prst="rect">
                <a:avLst/>
              </a:prstGeom>
              <a:blipFill>
                <a:blip r:embed="rId9"/>
                <a:stretch>
                  <a:fillRect l="-4751" t="-12941" b="-329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TextBox 67">
            <a:extLst>
              <a:ext uri="{FF2B5EF4-FFF2-40B4-BE49-F238E27FC236}">
                <a16:creationId xmlns:a16="http://schemas.microsoft.com/office/drawing/2014/main" id="{0647CF4B-EC84-471B-8531-C3B6F9E919B2}"/>
              </a:ext>
            </a:extLst>
          </p:cNvPr>
          <p:cNvSpPr txBox="1"/>
          <p:nvPr/>
        </p:nvSpPr>
        <p:spPr>
          <a:xfrm>
            <a:off x="8247333" y="3429681"/>
            <a:ext cx="73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13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5DCF5AC8-F498-426C-827C-1583C4E284E7}"/>
                  </a:ext>
                </a:extLst>
              </p:cNvPr>
              <p:cNvSpPr txBox="1"/>
              <p:nvPr/>
            </p:nvSpPr>
            <p:spPr>
              <a:xfrm>
                <a:off x="6737000" y="3842322"/>
                <a:ext cx="25678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13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 1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5DCF5AC8-F498-426C-827C-1583C4E284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7000" y="3842322"/>
                <a:ext cx="2567889" cy="523220"/>
              </a:xfrm>
              <a:prstGeom prst="rect">
                <a:avLst/>
              </a:prstGeom>
              <a:blipFill>
                <a:blip r:embed="rId10"/>
                <a:stretch>
                  <a:fillRect l="-4751" t="-11628" b="-313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TextBox 69">
            <a:extLst>
              <a:ext uri="{FF2B5EF4-FFF2-40B4-BE49-F238E27FC236}">
                <a16:creationId xmlns:a16="http://schemas.microsoft.com/office/drawing/2014/main" id="{B428E3F3-2B67-4EB0-9C49-DFFCBA711D89}"/>
              </a:ext>
            </a:extLst>
          </p:cNvPr>
          <p:cNvSpPr txBox="1"/>
          <p:nvPr/>
        </p:nvSpPr>
        <p:spPr>
          <a:xfrm>
            <a:off x="8232884" y="3842322"/>
            <a:ext cx="73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14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A41952B-CC42-4C52-A7EB-86EE2042A02E}"/>
              </a:ext>
            </a:extLst>
          </p:cNvPr>
          <p:cNvSpPr txBox="1"/>
          <p:nvPr/>
        </p:nvSpPr>
        <p:spPr>
          <a:xfrm>
            <a:off x="3561369" y="1978148"/>
            <a:ext cx="1516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14 left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640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4" grpId="0" animBg="1"/>
      <p:bldP spid="65" grpId="0" animBg="1"/>
      <p:bldP spid="73" grpId="0"/>
      <p:bldP spid="84" grpId="0"/>
      <p:bldP spid="66" grpId="0" animBg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2C1BF23-4857-4901-9C1F-DA9F2CE9BF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3207" y="455559"/>
            <a:ext cx="4084159" cy="226982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0E2A8D3-6049-48F4-9405-E3C2F94FEDAE}"/>
              </a:ext>
            </a:extLst>
          </p:cNvPr>
          <p:cNvSpPr txBox="1"/>
          <p:nvPr/>
        </p:nvSpPr>
        <p:spPr>
          <a:xfrm>
            <a:off x="803563" y="680726"/>
            <a:ext cx="45640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23 people are queueing to get on the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rollercoaster.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2F8779-9619-49DA-9C98-5E40618B82BA}"/>
              </a:ext>
            </a:extLst>
          </p:cNvPr>
          <p:cNvSpPr txBox="1"/>
          <p:nvPr/>
        </p:nvSpPr>
        <p:spPr>
          <a:xfrm>
            <a:off x="803563" y="1559222"/>
            <a:ext cx="45640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9 people get on the rollercoaster.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B34526A-7C59-4F0D-8C6C-1FCEC72F3645}"/>
              </a:ext>
            </a:extLst>
          </p:cNvPr>
          <p:cNvSpPr txBox="1"/>
          <p:nvPr/>
        </p:nvSpPr>
        <p:spPr>
          <a:xfrm>
            <a:off x="803563" y="2437718"/>
            <a:ext cx="5387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7 more people join the queue.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78EA452-1A7F-4A06-8DF1-3BF1A473E39E}"/>
              </a:ext>
            </a:extLst>
          </p:cNvPr>
          <p:cNvSpPr txBox="1"/>
          <p:nvPr/>
        </p:nvSpPr>
        <p:spPr>
          <a:xfrm>
            <a:off x="803563" y="2885328"/>
            <a:ext cx="8399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How many people are now waiting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in the queue?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0073118-5A00-4B8E-A23C-B5AAEB714EF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99635" y="3466343"/>
          <a:ext cx="2475480" cy="933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5096">
                  <a:extLst>
                    <a:ext uri="{9D8B030D-6E8A-4147-A177-3AD203B41FA5}">
                      <a16:colId xmlns:a16="http://schemas.microsoft.com/office/drawing/2014/main" val="20690818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69996190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41842936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3880980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3545225755"/>
                    </a:ext>
                  </a:extLst>
                </a:gridCol>
              </a:tblGrid>
              <a:tr h="466548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972994"/>
                  </a:ext>
                </a:extLst>
              </a:tr>
              <a:tr h="466548"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92888"/>
                  </a:ext>
                </a:extLst>
              </a:tr>
            </a:tbl>
          </a:graphicData>
        </a:graphic>
      </p:graphicFrame>
      <p:sp>
        <p:nvSpPr>
          <p:cNvPr id="11" name="Oval 10">
            <a:extLst>
              <a:ext uri="{FF2B5EF4-FFF2-40B4-BE49-F238E27FC236}">
                <a16:creationId xmlns:a16="http://schemas.microsoft.com/office/drawing/2014/main" id="{BF7B1B4E-6D59-4648-9996-A1FBCC0E622F}"/>
              </a:ext>
            </a:extLst>
          </p:cNvPr>
          <p:cNvSpPr/>
          <p:nvPr/>
        </p:nvSpPr>
        <p:spPr>
          <a:xfrm>
            <a:off x="941499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4A0804D-F0B4-4B6F-86D1-2EF922253E4C}"/>
              </a:ext>
            </a:extLst>
          </p:cNvPr>
          <p:cNvSpPr/>
          <p:nvPr/>
        </p:nvSpPr>
        <p:spPr>
          <a:xfrm>
            <a:off x="1438026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96D3B6E-63AB-4101-AFAC-98DC0057F9B0}"/>
              </a:ext>
            </a:extLst>
          </p:cNvPr>
          <p:cNvSpPr/>
          <p:nvPr/>
        </p:nvSpPr>
        <p:spPr>
          <a:xfrm>
            <a:off x="1934553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75FC916-4461-45B8-925E-0822C119DDC1}"/>
              </a:ext>
            </a:extLst>
          </p:cNvPr>
          <p:cNvSpPr/>
          <p:nvPr/>
        </p:nvSpPr>
        <p:spPr>
          <a:xfrm>
            <a:off x="2431080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28C22EA-64B9-467C-9CBA-3A2B6C2DA7BD}"/>
              </a:ext>
            </a:extLst>
          </p:cNvPr>
          <p:cNvSpPr/>
          <p:nvPr/>
        </p:nvSpPr>
        <p:spPr>
          <a:xfrm>
            <a:off x="2927606" y="3499683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BEE1E21-060C-46FA-B617-5349B3E186F0}"/>
              </a:ext>
            </a:extLst>
          </p:cNvPr>
          <p:cNvSpPr/>
          <p:nvPr/>
        </p:nvSpPr>
        <p:spPr>
          <a:xfrm>
            <a:off x="953375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C6E0ABA-7C12-4113-8899-BC5489A1527A}"/>
              </a:ext>
            </a:extLst>
          </p:cNvPr>
          <p:cNvSpPr/>
          <p:nvPr/>
        </p:nvSpPr>
        <p:spPr>
          <a:xfrm>
            <a:off x="1449902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F39E132-3228-4A62-8020-B80E66321373}"/>
              </a:ext>
            </a:extLst>
          </p:cNvPr>
          <p:cNvSpPr/>
          <p:nvPr/>
        </p:nvSpPr>
        <p:spPr>
          <a:xfrm>
            <a:off x="1946429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7F46455D-8145-4F4A-9FE4-11B41084D6C3}"/>
              </a:ext>
            </a:extLst>
          </p:cNvPr>
          <p:cNvSpPr/>
          <p:nvPr/>
        </p:nvSpPr>
        <p:spPr>
          <a:xfrm>
            <a:off x="2442956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E965A3C-CB55-4357-8732-38D3D0FF9284}"/>
              </a:ext>
            </a:extLst>
          </p:cNvPr>
          <p:cNvSpPr/>
          <p:nvPr/>
        </p:nvSpPr>
        <p:spPr>
          <a:xfrm>
            <a:off x="2939482" y="3969301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F07084EC-3356-4DC1-9DAC-C6CDDE0F7B3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99635" y="4476549"/>
          <a:ext cx="2475480" cy="933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5096">
                  <a:extLst>
                    <a:ext uri="{9D8B030D-6E8A-4147-A177-3AD203B41FA5}">
                      <a16:colId xmlns:a16="http://schemas.microsoft.com/office/drawing/2014/main" val="20690818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69996190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41842936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3880980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3545225755"/>
                    </a:ext>
                  </a:extLst>
                </a:gridCol>
              </a:tblGrid>
              <a:tr h="466548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972994"/>
                  </a:ext>
                </a:extLst>
              </a:tr>
              <a:tr h="466548"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92888"/>
                  </a:ext>
                </a:extLst>
              </a:tr>
            </a:tbl>
          </a:graphicData>
        </a:graphic>
      </p:graphicFrame>
      <p:sp>
        <p:nvSpPr>
          <p:cNvPr id="52" name="Oval 51">
            <a:extLst>
              <a:ext uri="{FF2B5EF4-FFF2-40B4-BE49-F238E27FC236}">
                <a16:creationId xmlns:a16="http://schemas.microsoft.com/office/drawing/2014/main" id="{5568358F-E673-4B38-AE23-1FAFF43766BD}"/>
              </a:ext>
            </a:extLst>
          </p:cNvPr>
          <p:cNvSpPr/>
          <p:nvPr/>
        </p:nvSpPr>
        <p:spPr>
          <a:xfrm>
            <a:off x="941499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B4477DD-52DF-4819-B982-28ACC1FBAA79}"/>
              </a:ext>
            </a:extLst>
          </p:cNvPr>
          <p:cNvSpPr/>
          <p:nvPr/>
        </p:nvSpPr>
        <p:spPr>
          <a:xfrm>
            <a:off x="1438026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7E54322-95D2-4319-8844-AAC077DE7202}"/>
              </a:ext>
            </a:extLst>
          </p:cNvPr>
          <p:cNvSpPr/>
          <p:nvPr/>
        </p:nvSpPr>
        <p:spPr>
          <a:xfrm>
            <a:off x="1934553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8D4D6B2A-1C81-4AC6-94D7-2EF891BB2328}"/>
              </a:ext>
            </a:extLst>
          </p:cNvPr>
          <p:cNvSpPr/>
          <p:nvPr/>
        </p:nvSpPr>
        <p:spPr>
          <a:xfrm>
            <a:off x="2431080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E1426E6-1686-46B4-AE25-CA870445E50B}"/>
              </a:ext>
            </a:extLst>
          </p:cNvPr>
          <p:cNvSpPr/>
          <p:nvPr/>
        </p:nvSpPr>
        <p:spPr>
          <a:xfrm>
            <a:off x="2927606" y="4509889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C8CBF607-F873-4AE1-981A-5649B23B97C0}"/>
              </a:ext>
            </a:extLst>
          </p:cNvPr>
          <p:cNvSpPr/>
          <p:nvPr/>
        </p:nvSpPr>
        <p:spPr>
          <a:xfrm>
            <a:off x="953375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51FE5D3-00F7-4266-B976-D7089DF45471}"/>
              </a:ext>
            </a:extLst>
          </p:cNvPr>
          <p:cNvSpPr/>
          <p:nvPr/>
        </p:nvSpPr>
        <p:spPr>
          <a:xfrm>
            <a:off x="1449902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5CB0AC0-9D6C-4A67-8A9C-023CE5AA5EED}"/>
              </a:ext>
            </a:extLst>
          </p:cNvPr>
          <p:cNvSpPr/>
          <p:nvPr/>
        </p:nvSpPr>
        <p:spPr>
          <a:xfrm>
            <a:off x="1946429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2D83346-4FD9-43EA-A8BA-780166CB60E6}"/>
              </a:ext>
            </a:extLst>
          </p:cNvPr>
          <p:cNvSpPr/>
          <p:nvPr/>
        </p:nvSpPr>
        <p:spPr>
          <a:xfrm>
            <a:off x="2442956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C71A6579-8E43-4536-BD3F-7FCD92976800}"/>
              </a:ext>
            </a:extLst>
          </p:cNvPr>
          <p:cNvSpPr/>
          <p:nvPr/>
        </p:nvSpPr>
        <p:spPr>
          <a:xfrm>
            <a:off x="2939482" y="497950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62" name="Table 61">
            <a:extLst>
              <a:ext uri="{FF2B5EF4-FFF2-40B4-BE49-F238E27FC236}">
                <a16:creationId xmlns:a16="http://schemas.microsoft.com/office/drawing/2014/main" id="{E9BC054B-21AE-4910-8E4B-9E49209E23C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71183" y="3475077"/>
          <a:ext cx="2475480" cy="933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5096">
                  <a:extLst>
                    <a:ext uri="{9D8B030D-6E8A-4147-A177-3AD203B41FA5}">
                      <a16:colId xmlns:a16="http://schemas.microsoft.com/office/drawing/2014/main" val="20690818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699961906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41842936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1388098028"/>
                    </a:ext>
                  </a:extLst>
                </a:gridCol>
                <a:gridCol w="495096">
                  <a:extLst>
                    <a:ext uri="{9D8B030D-6E8A-4147-A177-3AD203B41FA5}">
                      <a16:colId xmlns:a16="http://schemas.microsoft.com/office/drawing/2014/main" val="3545225755"/>
                    </a:ext>
                  </a:extLst>
                </a:gridCol>
              </a:tblGrid>
              <a:tr h="466548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972994"/>
                  </a:ext>
                </a:extLst>
              </a:tr>
              <a:tr h="466548"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80619" marR="80619" marT="40310" marB="4031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192888"/>
                  </a:ext>
                </a:extLst>
              </a:tr>
            </a:tbl>
          </a:graphicData>
        </a:graphic>
      </p:graphicFrame>
      <p:sp>
        <p:nvSpPr>
          <p:cNvPr id="63" name="Oval 62">
            <a:extLst>
              <a:ext uri="{FF2B5EF4-FFF2-40B4-BE49-F238E27FC236}">
                <a16:creationId xmlns:a16="http://schemas.microsoft.com/office/drawing/2014/main" id="{F6106AEC-77FE-408E-B955-BDFA7227492C}"/>
              </a:ext>
            </a:extLst>
          </p:cNvPr>
          <p:cNvSpPr/>
          <p:nvPr/>
        </p:nvSpPr>
        <p:spPr>
          <a:xfrm>
            <a:off x="3513047" y="3508417"/>
            <a:ext cx="400458" cy="40045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A41952B-CC42-4C52-A7EB-86EE2042A02E}"/>
              </a:ext>
            </a:extLst>
          </p:cNvPr>
          <p:cNvSpPr txBox="1"/>
          <p:nvPr/>
        </p:nvSpPr>
        <p:spPr>
          <a:xfrm>
            <a:off x="3561369" y="1978148"/>
            <a:ext cx="1516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14 left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04585E8F-62E9-4477-92C1-5C0EBA84A84B}"/>
              </a:ext>
            </a:extLst>
          </p:cNvPr>
          <p:cNvSpPr/>
          <p:nvPr/>
        </p:nvSpPr>
        <p:spPr>
          <a:xfrm>
            <a:off x="756197" y="2448148"/>
            <a:ext cx="468000" cy="468000"/>
          </a:xfrm>
          <a:prstGeom prst="ellipse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357152D2-1CB6-4867-9364-9F7E4CDFB2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1060" y="3674815"/>
            <a:ext cx="1452871" cy="145444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87EE790B-4D9D-4D06-A7F7-F3616C5F967B}"/>
                  </a:ext>
                </a:extLst>
              </p:cNvPr>
              <p:cNvSpPr txBox="1"/>
              <p:nvPr/>
            </p:nvSpPr>
            <p:spPr>
              <a:xfrm>
                <a:off x="6536511" y="3708646"/>
                <a:ext cx="45640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14  </a:t>
                </a: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 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  7</a:t>
                </a:r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87EE790B-4D9D-4D06-A7F7-F3616C5F96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6511" y="3708646"/>
                <a:ext cx="4564084" cy="523220"/>
              </a:xfrm>
              <a:prstGeom prst="rect">
                <a:avLst/>
              </a:prstGeom>
              <a:blipFill>
                <a:blip r:embed="rId7"/>
                <a:stretch>
                  <a:fillRect l="-2670" t="-11628" b="-313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5" name="TextBox 84">
            <a:extLst>
              <a:ext uri="{FF2B5EF4-FFF2-40B4-BE49-F238E27FC236}">
                <a16:creationId xmlns:a16="http://schemas.microsoft.com/office/drawing/2014/main" id="{1C742D7B-A4C2-45C6-8305-F1DEC942C99C}"/>
              </a:ext>
            </a:extLst>
          </p:cNvPr>
          <p:cNvSpPr txBox="1"/>
          <p:nvPr/>
        </p:nvSpPr>
        <p:spPr>
          <a:xfrm>
            <a:off x="7235286" y="4561834"/>
            <a:ext cx="40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6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41CEC74-F6BF-46B2-8416-8A15F71BCAA8}"/>
              </a:ext>
            </a:extLst>
          </p:cNvPr>
          <p:cNvSpPr txBox="1"/>
          <p:nvPr/>
        </p:nvSpPr>
        <p:spPr>
          <a:xfrm>
            <a:off x="8074235" y="4561834"/>
            <a:ext cx="40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AD4AAFBD-E9FE-4C2A-8391-05956B74F067}"/>
                  </a:ext>
                </a:extLst>
              </p:cNvPr>
              <p:cNvSpPr txBox="1"/>
              <p:nvPr/>
            </p:nvSpPr>
            <p:spPr>
              <a:xfrm>
                <a:off x="8217002" y="3704279"/>
                <a:ext cx="45640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 21</a:t>
                </a:r>
              </a:p>
            </p:txBody>
          </p:sp>
        </mc:Choice>
        <mc:Fallback xmlns="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AD4AAFBD-E9FE-4C2A-8391-05956B74F0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7002" y="3704279"/>
                <a:ext cx="4564084" cy="523220"/>
              </a:xfrm>
              <a:prstGeom prst="rect">
                <a:avLst/>
              </a:prstGeom>
              <a:blipFill>
                <a:blip r:embed="rId8"/>
                <a:stretch>
                  <a:fillRect t="-12941" b="-329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FACC7CE-3CF9-4133-9508-F72340AB7B2B}"/>
              </a:ext>
            </a:extLst>
          </p:cNvPr>
          <p:cNvSpPr/>
          <p:nvPr/>
        </p:nvSpPr>
        <p:spPr>
          <a:xfrm rot="3052904">
            <a:off x="6347031" y="4123597"/>
            <a:ext cx="1551716" cy="551685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36766D54-2C72-4295-B863-07D8EE293D46}"/>
              </a:ext>
            </a:extLst>
          </p:cNvPr>
          <p:cNvSpPr txBox="1"/>
          <p:nvPr/>
        </p:nvSpPr>
        <p:spPr>
          <a:xfrm>
            <a:off x="8777191" y="2883233"/>
            <a:ext cx="1516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21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738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72" grpId="0" animBg="1"/>
      <p:bldP spid="77" grpId="0"/>
      <p:bldP spid="85" grpId="0"/>
      <p:bldP spid="86" grpId="0"/>
      <p:bldP spid="87" grpId="0"/>
      <p:bldP spid="2" grpId="0" animBg="1"/>
      <p:bldP spid="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2C1BF23-4857-4901-9C1F-DA9F2CE9BF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3207" y="455559"/>
            <a:ext cx="4084159" cy="226982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0E2A8D3-6049-48F4-9405-E3C2F94FEDAE}"/>
              </a:ext>
            </a:extLst>
          </p:cNvPr>
          <p:cNvSpPr txBox="1"/>
          <p:nvPr/>
        </p:nvSpPr>
        <p:spPr>
          <a:xfrm>
            <a:off x="803563" y="680726"/>
            <a:ext cx="45640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23 people are queueing to get on the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rollercoaster.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2F8779-9619-49DA-9C98-5E40618B82BA}"/>
              </a:ext>
            </a:extLst>
          </p:cNvPr>
          <p:cNvSpPr txBox="1"/>
          <p:nvPr/>
        </p:nvSpPr>
        <p:spPr>
          <a:xfrm>
            <a:off x="803563" y="1559222"/>
            <a:ext cx="45640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9 people get on the rollercoaster.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B34526A-7C59-4F0D-8C6C-1FCEC72F3645}"/>
              </a:ext>
            </a:extLst>
          </p:cNvPr>
          <p:cNvSpPr txBox="1"/>
          <p:nvPr/>
        </p:nvSpPr>
        <p:spPr>
          <a:xfrm>
            <a:off x="803563" y="2437718"/>
            <a:ext cx="5387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7 more people join the queue.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78EA452-1A7F-4A06-8DF1-3BF1A473E39E}"/>
              </a:ext>
            </a:extLst>
          </p:cNvPr>
          <p:cNvSpPr txBox="1"/>
          <p:nvPr/>
        </p:nvSpPr>
        <p:spPr>
          <a:xfrm>
            <a:off x="803563" y="2885328"/>
            <a:ext cx="8399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How many people are now waiting</a:t>
            </a:r>
            <a:r>
              <a:rPr kumimoji="0" lang="en-GB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in the queue?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36766D54-2C72-4295-B863-07D8EE293D46}"/>
              </a:ext>
            </a:extLst>
          </p:cNvPr>
          <p:cNvSpPr txBox="1"/>
          <p:nvPr/>
        </p:nvSpPr>
        <p:spPr>
          <a:xfrm>
            <a:off x="8777191" y="2883233"/>
            <a:ext cx="1516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21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D3640B4-47C6-4814-A8E4-57E92BD87074}"/>
              </a:ext>
            </a:extLst>
          </p:cNvPr>
          <p:cNvSpPr txBox="1"/>
          <p:nvPr/>
        </p:nvSpPr>
        <p:spPr>
          <a:xfrm>
            <a:off x="803563" y="3541381"/>
            <a:ext cx="19947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latin typeface="Comic Sans MS" panose="030F0702030302020204" pitchFamily="66" charset="0"/>
              </a:rPr>
              <a:t>Leaving the queue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A9C35C6-E456-4C4B-A9C7-1EED7A4B0818}"/>
              </a:ext>
            </a:extLst>
          </p:cNvPr>
          <p:cNvSpPr txBox="1"/>
          <p:nvPr/>
        </p:nvSpPr>
        <p:spPr>
          <a:xfrm>
            <a:off x="803563" y="4534054"/>
            <a:ext cx="19947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latin typeface="Comic Sans MS" panose="030F0702030302020204" pitchFamily="66" charset="0"/>
              </a:rPr>
              <a:t>Joining the queue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1117622-9F73-4F81-9936-062D6ED983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329491"/>
              </p:ext>
            </p:extLst>
          </p:nvPr>
        </p:nvGraphicFramePr>
        <p:xfrm>
          <a:off x="2798270" y="3722320"/>
          <a:ext cx="2937321" cy="6656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37321">
                  <a:extLst>
                    <a:ext uri="{9D8B030D-6E8A-4147-A177-3AD203B41FA5}">
                      <a16:colId xmlns:a16="http://schemas.microsoft.com/office/drawing/2014/main" val="4207450436"/>
                    </a:ext>
                  </a:extLst>
                </a:gridCol>
              </a:tblGrid>
              <a:tr h="665609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088343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8818C974-9A0B-426B-B5FF-5C46692EF3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160410"/>
              </p:ext>
            </p:extLst>
          </p:nvPr>
        </p:nvGraphicFramePr>
        <p:xfrm>
          <a:off x="2798269" y="4717930"/>
          <a:ext cx="2154731" cy="6656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4731">
                  <a:extLst>
                    <a:ext uri="{9D8B030D-6E8A-4147-A177-3AD203B41FA5}">
                      <a16:colId xmlns:a16="http://schemas.microsoft.com/office/drawing/2014/main" val="4207450436"/>
                    </a:ext>
                  </a:extLst>
                </a:gridCol>
              </a:tblGrid>
              <a:tr h="665609">
                <a:tc>
                  <a:txBody>
                    <a:bodyPr/>
                    <a:lstStyle/>
                    <a:p>
                      <a:pPr algn="ctr"/>
                      <a:r>
                        <a:rPr lang="en-GB" sz="3200" dirty="0">
                          <a:latin typeface="Comic Sans MS" panose="030F0702030302020204" pitchFamily="66" charset="0"/>
                        </a:rPr>
                        <a:t>7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088343"/>
                  </a:ext>
                </a:extLst>
              </a:tr>
            </a:tbl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1349ECB-93EC-4A52-B23F-6331BC045B43}"/>
              </a:ext>
            </a:extLst>
          </p:cNvPr>
          <p:cNvCxnSpPr>
            <a:cxnSpLocks/>
          </p:cNvCxnSpPr>
          <p:nvPr/>
        </p:nvCxnSpPr>
        <p:spPr>
          <a:xfrm flipV="1">
            <a:off x="4953000" y="3400147"/>
            <a:ext cx="0" cy="2088014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64847E1C-CC69-4E62-B7A3-E9682D1416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925703"/>
              </p:ext>
            </p:extLst>
          </p:nvPr>
        </p:nvGraphicFramePr>
        <p:xfrm>
          <a:off x="2798254" y="3722320"/>
          <a:ext cx="2937322" cy="6656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6608">
                  <a:extLst>
                    <a:ext uri="{9D8B030D-6E8A-4147-A177-3AD203B41FA5}">
                      <a16:colId xmlns:a16="http://schemas.microsoft.com/office/drawing/2014/main" val="4207450436"/>
                    </a:ext>
                  </a:extLst>
                </a:gridCol>
                <a:gridCol w="790714">
                  <a:extLst>
                    <a:ext uri="{9D8B030D-6E8A-4147-A177-3AD203B41FA5}">
                      <a16:colId xmlns:a16="http://schemas.microsoft.com/office/drawing/2014/main" val="3120444261"/>
                    </a:ext>
                  </a:extLst>
                </a:gridCol>
              </a:tblGrid>
              <a:tr h="665609"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dirty="0"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088343"/>
                  </a:ext>
                </a:extLst>
              </a:tr>
            </a:tbl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217CDB2F-4A1E-4986-96DC-AC9E5AF9A38A}"/>
              </a:ext>
            </a:extLst>
          </p:cNvPr>
          <p:cNvSpPr txBox="1"/>
          <p:nvPr/>
        </p:nvSpPr>
        <p:spPr>
          <a:xfrm>
            <a:off x="3655130" y="3803154"/>
            <a:ext cx="551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E27CF00-E01F-43EB-96BA-64F15C21A63F}"/>
              </a:ext>
            </a:extLst>
          </p:cNvPr>
          <p:cNvSpPr txBox="1"/>
          <p:nvPr/>
        </p:nvSpPr>
        <p:spPr>
          <a:xfrm>
            <a:off x="5091769" y="3789155"/>
            <a:ext cx="551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2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08B5EC1-0FC0-48AB-A459-5E1C6C0CA8DF}"/>
              </a:ext>
            </a:extLst>
          </p:cNvPr>
          <p:cNvCxnSpPr/>
          <p:nvPr/>
        </p:nvCxnSpPr>
        <p:spPr>
          <a:xfrm flipV="1">
            <a:off x="2798254" y="3722320"/>
            <a:ext cx="2154746" cy="6656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FE9F2B2C-B6C2-43DF-A013-350E29ED96BF}"/>
              </a:ext>
            </a:extLst>
          </p:cNvPr>
          <p:cNvCxnSpPr/>
          <p:nvPr/>
        </p:nvCxnSpPr>
        <p:spPr>
          <a:xfrm flipV="1">
            <a:off x="2798270" y="4701701"/>
            <a:ext cx="2154746" cy="66560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6431EBA5-96BF-47B4-B254-0D2BFAC05297}"/>
                  </a:ext>
                </a:extLst>
              </p:cNvPr>
              <p:cNvSpPr txBox="1"/>
              <p:nvPr/>
            </p:nvSpPr>
            <p:spPr>
              <a:xfrm>
                <a:off x="6201581" y="3780547"/>
                <a:ext cx="215474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23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−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omic Sans MS" panose="030F0702030302020204" pitchFamily="66" charset="0"/>
                    <a:ea typeface="+mn-ea"/>
                    <a:cs typeface="+mn-cs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endParaRPr kumimoji="0" lang="en-GB" sz="3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omic Sans MS" panose="030F0702030302020204" pitchFamily="66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6431EBA5-96BF-47B4-B254-0D2BFAC052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1581" y="3780547"/>
                <a:ext cx="2154741" cy="584775"/>
              </a:xfrm>
              <a:prstGeom prst="rect">
                <a:avLst/>
              </a:prstGeom>
              <a:blipFill>
                <a:blip r:embed="rId6"/>
                <a:stretch>
                  <a:fillRect l="-7062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TextBox 65">
            <a:extLst>
              <a:ext uri="{FF2B5EF4-FFF2-40B4-BE49-F238E27FC236}">
                <a16:creationId xmlns:a16="http://schemas.microsoft.com/office/drawing/2014/main" id="{563AECF5-CFEB-4B06-8E09-AEE552064DBE}"/>
              </a:ext>
            </a:extLst>
          </p:cNvPr>
          <p:cNvSpPr txBox="1"/>
          <p:nvPr/>
        </p:nvSpPr>
        <p:spPr>
          <a:xfrm>
            <a:off x="8126006" y="3803153"/>
            <a:ext cx="2154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21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837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9" grpId="0"/>
      <p:bldP spid="50" grpId="0"/>
      <p:bldP spid="50" grpId="1"/>
      <p:bldP spid="65" grpId="0"/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952500" y="769626"/>
            <a:ext cx="4178300" cy="448817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75063" y="1033806"/>
            <a:ext cx="3412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Day Trip Price List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663" y="1821206"/>
            <a:ext cx="341283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Boat Ride</a:t>
            </a:r>
          </a:p>
          <a:p>
            <a:pPr algn="l"/>
            <a:endParaRPr lang="en-GB" sz="2800" dirty="0">
              <a:latin typeface="Comic Sans MS" panose="030F0702030302020204" pitchFamily="66" charset="0"/>
            </a:endParaRPr>
          </a:p>
          <a:p>
            <a:pPr algn="l"/>
            <a:r>
              <a:rPr lang="en-GB" sz="2800" dirty="0">
                <a:latin typeface="Comic Sans MS" panose="030F0702030302020204" pitchFamily="66" charset="0"/>
              </a:rPr>
              <a:t>Helicopter Ride</a:t>
            </a:r>
          </a:p>
          <a:p>
            <a:pPr algn="l"/>
            <a:endParaRPr lang="en-GB" sz="2800" dirty="0">
              <a:latin typeface="Comic Sans MS" panose="030F0702030302020204" pitchFamily="66" charset="0"/>
            </a:endParaRPr>
          </a:p>
          <a:p>
            <a:pPr algn="l"/>
            <a:r>
              <a:rPr lang="en-GB" sz="2800" dirty="0">
                <a:latin typeface="Comic Sans MS" panose="030F0702030302020204" pitchFamily="66" charset="0"/>
              </a:rPr>
              <a:t>Segway Hire</a:t>
            </a:r>
          </a:p>
          <a:p>
            <a:pPr algn="l"/>
            <a:endParaRPr lang="en-GB" sz="2800" dirty="0">
              <a:latin typeface="Comic Sans MS" panose="030F0702030302020204" pitchFamily="66" charset="0"/>
            </a:endParaRPr>
          </a:p>
          <a:p>
            <a:pPr algn="l"/>
            <a:r>
              <a:rPr lang="en-GB" sz="2800" dirty="0">
                <a:latin typeface="Comic Sans MS" panose="030F0702030302020204" pitchFamily="66" charset="0"/>
              </a:rPr>
              <a:t>E-scooter Hire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8263" y="1821206"/>
            <a:ext cx="101253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£3</a:t>
            </a:r>
          </a:p>
          <a:p>
            <a:pPr algn="l"/>
            <a:endParaRPr lang="en-GB" sz="2800" dirty="0">
              <a:latin typeface="Comic Sans MS" panose="030F0702030302020204" pitchFamily="66" charset="0"/>
            </a:endParaRPr>
          </a:p>
          <a:p>
            <a:pPr algn="l"/>
            <a:r>
              <a:rPr lang="en-GB" sz="2800" dirty="0">
                <a:latin typeface="Comic Sans MS" panose="030F0702030302020204" pitchFamily="66" charset="0"/>
              </a:rPr>
              <a:t>£9</a:t>
            </a:r>
          </a:p>
          <a:p>
            <a:pPr algn="l"/>
            <a:endParaRPr lang="en-GB" sz="2800" dirty="0">
              <a:latin typeface="Comic Sans MS" panose="030F0702030302020204" pitchFamily="66" charset="0"/>
            </a:endParaRPr>
          </a:p>
          <a:p>
            <a:pPr algn="l"/>
            <a:r>
              <a:rPr lang="en-GB" sz="2800" dirty="0">
                <a:latin typeface="Comic Sans MS" panose="030F0702030302020204" pitchFamily="66" charset="0"/>
              </a:rPr>
              <a:t>£2</a:t>
            </a:r>
          </a:p>
          <a:p>
            <a:pPr algn="l"/>
            <a:endParaRPr lang="en-GB" sz="2800" dirty="0">
              <a:latin typeface="Comic Sans MS" panose="030F0702030302020204" pitchFamily="66" charset="0"/>
            </a:endParaRPr>
          </a:p>
          <a:p>
            <a:pPr algn="l"/>
            <a:r>
              <a:rPr lang="en-GB" sz="2800" dirty="0">
                <a:latin typeface="Comic Sans MS" panose="030F0702030302020204" pitchFamily="66" charset="0"/>
              </a:rPr>
              <a:t>£1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86663" y="680726"/>
            <a:ext cx="1375243" cy="1695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734" y="1782906"/>
            <a:ext cx="1690558" cy="9348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67663" y="3342926"/>
            <a:ext cx="34128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Which activities can Whitney do?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49352" y="825878"/>
            <a:ext cx="731148" cy="73114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277220" y="1526966"/>
            <a:ext cx="287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Have 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737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952500" y="769626"/>
            <a:ext cx="4178300" cy="448817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75063" y="1033806"/>
            <a:ext cx="3412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Day Trip Price List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5663" y="1821206"/>
            <a:ext cx="341283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Boat Ride</a:t>
            </a:r>
          </a:p>
          <a:p>
            <a:pPr algn="l"/>
            <a:endParaRPr lang="en-GB" sz="2800" dirty="0">
              <a:latin typeface="Comic Sans MS" panose="030F0702030302020204" pitchFamily="66" charset="0"/>
            </a:endParaRPr>
          </a:p>
          <a:p>
            <a:pPr algn="l"/>
            <a:r>
              <a:rPr lang="en-GB" sz="2800" dirty="0">
                <a:latin typeface="Comic Sans MS" panose="030F0702030302020204" pitchFamily="66" charset="0"/>
              </a:rPr>
              <a:t>Helicopter Ride</a:t>
            </a:r>
          </a:p>
          <a:p>
            <a:pPr algn="l"/>
            <a:endParaRPr lang="en-GB" sz="2800" dirty="0">
              <a:latin typeface="Comic Sans MS" panose="030F0702030302020204" pitchFamily="66" charset="0"/>
            </a:endParaRPr>
          </a:p>
          <a:p>
            <a:pPr algn="l"/>
            <a:r>
              <a:rPr lang="en-GB" sz="2800" dirty="0">
                <a:latin typeface="Comic Sans MS" panose="030F0702030302020204" pitchFamily="66" charset="0"/>
              </a:rPr>
              <a:t>Segway Hire</a:t>
            </a:r>
          </a:p>
          <a:p>
            <a:pPr algn="l"/>
            <a:endParaRPr lang="en-GB" sz="2800" dirty="0">
              <a:latin typeface="Comic Sans MS" panose="030F0702030302020204" pitchFamily="66" charset="0"/>
            </a:endParaRPr>
          </a:p>
          <a:p>
            <a:pPr algn="l"/>
            <a:r>
              <a:rPr lang="en-GB" sz="2800" dirty="0">
                <a:latin typeface="Comic Sans MS" panose="030F0702030302020204" pitchFamily="66" charset="0"/>
              </a:rPr>
              <a:t>E-scooter Hire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8263" y="1821206"/>
            <a:ext cx="101253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£3</a:t>
            </a:r>
          </a:p>
          <a:p>
            <a:pPr algn="l"/>
            <a:endParaRPr lang="en-GB" sz="2800" dirty="0">
              <a:latin typeface="Comic Sans MS" panose="030F0702030302020204" pitchFamily="66" charset="0"/>
            </a:endParaRPr>
          </a:p>
          <a:p>
            <a:pPr algn="l"/>
            <a:r>
              <a:rPr lang="en-GB" sz="2800" dirty="0">
                <a:latin typeface="Comic Sans MS" panose="030F0702030302020204" pitchFamily="66" charset="0"/>
              </a:rPr>
              <a:t>£9</a:t>
            </a:r>
          </a:p>
          <a:p>
            <a:pPr algn="l"/>
            <a:endParaRPr lang="en-GB" sz="2800" dirty="0">
              <a:latin typeface="Comic Sans MS" panose="030F0702030302020204" pitchFamily="66" charset="0"/>
            </a:endParaRPr>
          </a:p>
          <a:p>
            <a:pPr algn="l"/>
            <a:r>
              <a:rPr lang="en-GB" sz="2800" dirty="0">
                <a:latin typeface="Comic Sans MS" panose="030F0702030302020204" pitchFamily="66" charset="0"/>
              </a:rPr>
              <a:t>£2</a:t>
            </a:r>
          </a:p>
          <a:p>
            <a:pPr algn="l"/>
            <a:endParaRPr lang="en-GB" sz="2800" dirty="0">
              <a:latin typeface="Comic Sans MS" panose="030F0702030302020204" pitchFamily="66" charset="0"/>
            </a:endParaRPr>
          </a:p>
          <a:p>
            <a:pPr algn="l"/>
            <a:r>
              <a:rPr lang="en-GB" sz="2800" dirty="0">
                <a:latin typeface="Comic Sans MS" panose="030F0702030302020204" pitchFamily="66" charset="0"/>
              </a:rPr>
              <a:t>£1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86663" y="680726"/>
            <a:ext cx="1375243" cy="16959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734" y="1782906"/>
            <a:ext cx="1690558" cy="9348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52158" y="3001779"/>
            <a:ext cx="1139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£9 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1095663" y="3136900"/>
            <a:ext cx="369223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095663" y="4892675"/>
            <a:ext cx="369223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371997" y="3013713"/>
                <a:ext cx="11395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1997" y="3013713"/>
                <a:ext cx="1139537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6878995" y="3001779"/>
            <a:ext cx="1139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£1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52158" y="4318332"/>
            <a:ext cx="1139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£3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371997" y="4330266"/>
                <a:ext cx="11395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1997" y="4330266"/>
                <a:ext cx="1139537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6878995" y="4318332"/>
            <a:ext cx="1139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£2 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095663" y="2338553"/>
            <a:ext cx="369223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095663" y="4027653"/>
            <a:ext cx="369223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7498834" y="4330266"/>
                <a:ext cx="113953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 dirty="0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8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8834" y="4330266"/>
                <a:ext cx="1139537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/>
          <p:cNvSpPr txBox="1"/>
          <p:nvPr/>
        </p:nvSpPr>
        <p:spPr>
          <a:xfrm>
            <a:off x="7970163" y="4318332"/>
            <a:ext cx="1139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£1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25084" y="3647321"/>
            <a:ext cx="1139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or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090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7" grpId="0"/>
      <p:bldP spid="18" grpId="0"/>
      <p:bldP spid="19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03562" y="2320994"/>
            <a:ext cx="8492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A train takes passengers to holiday destinations.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3562" y="1483709"/>
            <a:ext cx="8276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Each station it passes is 5 minutes apart.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35353" y="5025299"/>
            <a:ext cx="494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0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44296" y="5016500"/>
            <a:ext cx="7417407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357206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23233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26" name="Arc 25"/>
          <p:cNvSpPr/>
          <p:nvPr/>
        </p:nvSpPr>
        <p:spPr>
          <a:xfrm>
            <a:off x="1271122" y="4626723"/>
            <a:ext cx="3681878" cy="690963"/>
          </a:xfrm>
          <a:prstGeom prst="arc">
            <a:avLst>
              <a:gd name="adj1" fmla="val 10771813"/>
              <a:gd name="adj2" fmla="val 755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c 26"/>
          <p:cNvSpPr/>
          <p:nvPr/>
        </p:nvSpPr>
        <p:spPr>
          <a:xfrm>
            <a:off x="4953000" y="4626723"/>
            <a:ext cx="3681878" cy="690963"/>
          </a:xfrm>
          <a:prstGeom prst="arc">
            <a:avLst>
              <a:gd name="adj1" fmla="val 10771813"/>
              <a:gd name="adj2" fmla="val 755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82" y="8032"/>
            <a:ext cx="3467100" cy="29718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95" y="3923762"/>
            <a:ext cx="1619250" cy="13879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4360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846E-6 -4.07407E-6 L 0.61154 -4.07407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7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3.7037E-7 L 0.36458 3.7037E-7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21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9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458 3.7037E-7 L 0.73349 0.0011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46" y="4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9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24" grpId="0"/>
      <p:bldP spid="22" grpId="0"/>
      <p:bldP spid="23" grpId="0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035353" y="5025299"/>
            <a:ext cx="494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3562" y="651042"/>
            <a:ext cx="86198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The train travels for a total of 10 minutes and stops once.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3562" y="2481780"/>
            <a:ext cx="8276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How might you represent this?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4531" y="1566411"/>
            <a:ext cx="8276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How long had it travelled before and after it stopped?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44296" y="5016500"/>
            <a:ext cx="7417407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357206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23233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26" name="Arc 25"/>
          <p:cNvSpPr/>
          <p:nvPr/>
        </p:nvSpPr>
        <p:spPr>
          <a:xfrm>
            <a:off x="1271122" y="4626723"/>
            <a:ext cx="3681878" cy="690963"/>
          </a:xfrm>
          <a:prstGeom prst="arc">
            <a:avLst>
              <a:gd name="adj1" fmla="val 10771813"/>
              <a:gd name="adj2" fmla="val 755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c 26"/>
          <p:cNvSpPr/>
          <p:nvPr/>
        </p:nvSpPr>
        <p:spPr>
          <a:xfrm>
            <a:off x="4953000" y="4626723"/>
            <a:ext cx="3681878" cy="690963"/>
          </a:xfrm>
          <a:prstGeom prst="arc">
            <a:avLst>
              <a:gd name="adj1" fmla="val 10771813"/>
              <a:gd name="adj2" fmla="val 755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8150" y="3004775"/>
            <a:ext cx="731148" cy="73114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296018" y="3705863"/>
            <a:ext cx="287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think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70357" y="4142241"/>
            <a:ext cx="2083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5 minutes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63650" y="4142241"/>
            <a:ext cx="2031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5 minutes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550" y="3923762"/>
            <a:ext cx="1619250" cy="13879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223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7" grpId="0"/>
      <p:bldP spid="18" grpId="0"/>
      <p:bldP spid="19" grpId="0"/>
      <p:bldP spid="22" grpId="0"/>
      <p:bldP spid="23" grpId="0"/>
      <p:bldP spid="26" grpId="0" animBg="1"/>
      <p:bldP spid="27" grpId="0" animBg="1"/>
      <p:bldP spid="35" grpId="0"/>
      <p:bldP spid="35" grpId="1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035353" y="5025299"/>
            <a:ext cx="494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3562" y="651042"/>
            <a:ext cx="86198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The train travels for a total of 20 minutes and stops once.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3561" y="1526105"/>
            <a:ext cx="8276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How long could it have travelled before and after it stopped?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44296" y="5016500"/>
            <a:ext cx="7417407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357206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23233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10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8150" y="3004775"/>
            <a:ext cx="731148" cy="73114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7296018" y="3705863"/>
            <a:ext cx="2875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think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18" y="3923762"/>
            <a:ext cx="1619250" cy="1387929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693264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40219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345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7" grpId="0"/>
      <p:bldP spid="19" grpId="0"/>
      <p:bldP spid="22" grpId="0"/>
      <p:bldP spid="23" grpId="0"/>
      <p:bldP spid="35" grpId="0"/>
      <p:bldP spid="35" grpId="1"/>
      <p:bldP spid="28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035353" y="5025299"/>
            <a:ext cx="494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3562" y="651042"/>
            <a:ext cx="86198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The train travels for a total of 20 minutes and stops once.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3562" y="1526834"/>
            <a:ext cx="8276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How long could it have travelled before and after it stopped?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44296" y="5016500"/>
            <a:ext cx="7417407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357206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23233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26" name="Arc 25"/>
          <p:cNvSpPr/>
          <p:nvPr/>
        </p:nvSpPr>
        <p:spPr>
          <a:xfrm>
            <a:off x="1271122" y="4626723"/>
            <a:ext cx="1874821" cy="690963"/>
          </a:xfrm>
          <a:prstGeom prst="arc">
            <a:avLst>
              <a:gd name="adj1" fmla="val 10771813"/>
              <a:gd name="adj2" fmla="val 21448071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611917" y="4085670"/>
            <a:ext cx="2314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5 minutes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93264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40219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29" name="Arc 28"/>
          <p:cNvSpPr/>
          <p:nvPr/>
        </p:nvSpPr>
        <p:spPr>
          <a:xfrm>
            <a:off x="3133144" y="4559893"/>
            <a:ext cx="5555385" cy="690963"/>
          </a:xfrm>
          <a:prstGeom prst="arc">
            <a:avLst>
              <a:gd name="adj1" fmla="val 10771813"/>
              <a:gd name="adj2" fmla="val 1404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5009856" y="4100234"/>
            <a:ext cx="2314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15 minutes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18" y="3923762"/>
            <a:ext cx="1619250" cy="1387929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803562" y="2412464"/>
            <a:ext cx="8276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5 minutes and 15 minutes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013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3.7037E-7 L 0.18189 3.7037E-7 " pathEditMode="relative" rAng="0" ptsTypes="AA">
                                      <p:cBhvr>
                                        <p:cTn id="6" dur="1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0" grpId="0"/>
      <p:bldP spid="29" grpId="0" animBg="1"/>
      <p:bldP spid="30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035353" y="5025299"/>
            <a:ext cx="494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0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44296" y="5016500"/>
            <a:ext cx="7417407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357206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23233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26" name="Arc 25"/>
          <p:cNvSpPr/>
          <p:nvPr/>
        </p:nvSpPr>
        <p:spPr>
          <a:xfrm>
            <a:off x="1271122" y="4626723"/>
            <a:ext cx="1874821" cy="690963"/>
          </a:xfrm>
          <a:prstGeom prst="arc">
            <a:avLst>
              <a:gd name="adj1" fmla="val 10771813"/>
              <a:gd name="adj2" fmla="val 21448071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27F98AE-E148-4145-B805-880FE5F199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9993" y="3458772"/>
            <a:ext cx="731148" cy="73114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622CE17-6CBE-6040-B6F8-C91DBF3E4099}"/>
              </a:ext>
            </a:extLst>
          </p:cNvPr>
          <p:cNvSpPr txBox="1"/>
          <p:nvPr/>
        </p:nvSpPr>
        <p:spPr>
          <a:xfrm>
            <a:off x="6190734" y="3574211"/>
            <a:ext cx="2898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Have a think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93264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40219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29" name="Arc 28"/>
          <p:cNvSpPr/>
          <p:nvPr/>
        </p:nvSpPr>
        <p:spPr>
          <a:xfrm>
            <a:off x="3133144" y="4559893"/>
            <a:ext cx="5555385" cy="690963"/>
          </a:xfrm>
          <a:prstGeom prst="arc">
            <a:avLst>
              <a:gd name="adj1" fmla="val 10771813"/>
              <a:gd name="adj2" fmla="val 1404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071" y="3923762"/>
            <a:ext cx="1619250" cy="138792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5396076" y="2440253"/>
            <a:ext cx="4168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Are there any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other options?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2488F7A-E099-44B6-BA01-FE138F6403AC}"/>
              </a:ext>
            </a:extLst>
          </p:cNvPr>
          <p:cNvSpPr txBox="1"/>
          <p:nvPr/>
        </p:nvSpPr>
        <p:spPr>
          <a:xfrm>
            <a:off x="803562" y="651042"/>
            <a:ext cx="86198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The train travels for a total of 20 minutes and stops once.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485BAF9-5F4A-44E9-A28B-8BD7B50279B4}"/>
              </a:ext>
            </a:extLst>
          </p:cNvPr>
          <p:cNvSpPr txBox="1"/>
          <p:nvPr/>
        </p:nvSpPr>
        <p:spPr>
          <a:xfrm>
            <a:off x="803562" y="1526834"/>
            <a:ext cx="8276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How long could it have travelled before and after it stopped?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E87A5D0-A364-4FE1-B7E1-53F40707E327}"/>
              </a:ext>
            </a:extLst>
          </p:cNvPr>
          <p:cNvSpPr txBox="1"/>
          <p:nvPr/>
        </p:nvSpPr>
        <p:spPr>
          <a:xfrm>
            <a:off x="803563" y="2412464"/>
            <a:ext cx="5739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5 minutes and 15 minutes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659EF26-309D-4A0D-82AA-3AE8C970ACD8}"/>
              </a:ext>
            </a:extLst>
          </p:cNvPr>
          <p:cNvSpPr txBox="1"/>
          <p:nvPr/>
        </p:nvSpPr>
        <p:spPr>
          <a:xfrm>
            <a:off x="660150" y="4094506"/>
            <a:ext cx="2314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5 minutes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F51F8F5-33AC-4B1C-8B92-A49A909BDEB3}"/>
              </a:ext>
            </a:extLst>
          </p:cNvPr>
          <p:cNvSpPr txBox="1"/>
          <p:nvPr/>
        </p:nvSpPr>
        <p:spPr>
          <a:xfrm>
            <a:off x="5009856" y="4100234"/>
            <a:ext cx="2314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15 minutes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68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035353" y="5025299"/>
            <a:ext cx="494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0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44296" y="5016500"/>
            <a:ext cx="7417407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357206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latin typeface="Comic Sans MS" panose="030F0702030302020204" pitchFamily="66" charset="0"/>
              </a:rPr>
              <a:t>20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23233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10</a:t>
            </a:r>
          </a:p>
        </p:txBody>
      </p:sp>
      <p:sp>
        <p:nvSpPr>
          <p:cNvPr id="26" name="Arc 25"/>
          <p:cNvSpPr/>
          <p:nvPr/>
        </p:nvSpPr>
        <p:spPr>
          <a:xfrm>
            <a:off x="1271122" y="4626723"/>
            <a:ext cx="3681878" cy="690963"/>
          </a:xfrm>
          <a:prstGeom prst="arc">
            <a:avLst>
              <a:gd name="adj1" fmla="val 10771813"/>
              <a:gd name="adj2" fmla="val 21448071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1939281" y="4094705"/>
            <a:ext cx="2266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10 minutes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93264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40219" y="5025299"/>
            <a:ext cx="837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29" name="Arc 28"/>
          <p:cNvSpPr/>
          <p:nvPr/>
        </p:nvSpPr>
        <p:spPr>
          <a:xfrm>
            <a:off x="4953000" y="4559893"/>
            <a:ext cx="3735529" cy="690963"/>
          </a:xfrm>
          <a:prstGeom prst="arc">
            <a:avLst>
              <a:gd name="adj1" fmla="val 10922514"/>
              <a:gd name="adj2" fmla="val 1404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5575477" y="4094705"/>
            <a:ext cx="2266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10 minutes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439" y="3923762"/>
            <a:ext cx="1619250" cy="1387929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803562" y="2920132"/>
            <a:ext cx="4700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10 minutes and 10 minutes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AF411EE-3310-465A-98B3-6753FD1D8544}"/>
              </a:ext>
            </a:extLst>
          </p:cNvPr>
          <p:cNvSpPr txBox="1"/>
          <p:nvPr/>
        </p:nvSpPr>
        <p:spPr>
          <a:xfrm>
            <a:off x="5396076" y="2440253"/>
            <a:ext cx="4168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Are there any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other options?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DF12EBA-EB69-4947-B340-B369254788A4}"/>
              </a:ext>
            </a:extLst>
          </p:cNvPr>
          <p:cNvSpPr txBox="1"/>
          <p:nvPr/>
        </p:nvSpPr>
        <p:spPr>
          <a:xfrm>
            <a:off x="803562" y="651042"/>
            <a:ext cx="86198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The train travels for a total of 20 minutes and stops once.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980B34F-B707-44E8-9B75-AFA02AEB3794}"/>
              </a:ext>
            </a:extLst>
          </p:cNvPr>
          <p:cNvSpPr txBox="1"/>
          <p:nvPr/>
        </p:nvSpPr>
        <p:spPr>
          <a:xfrm>
            <a:off x="803562" y="1526834"/>
            <a:ext cx="8276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latin typeface="Comic Sans MS" panose="030F0702030302020204" pitchFamily="66" charset="0"/>
              </a:rPr>
              <a:t>How long could it have travelled before and after it stopped?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73BCA5-4C2C-4775-B6F6-5228A3D16E14}"/>
              </a:ext>
            </a:extLst>
          </p:cNvPr>
          <p:cNvSpPr txBox="1"/>
          <p:nvPr/>
        </p:nvSpPr>
        <p:spPr>
          <a:xfrm>
            <a:off x="803563" y="2412464"/>
            <a:ext cx="5739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5 minutes and 15 minutes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552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0" grpId="0"/>
      <p:bldP spid="29" grpId="0" animBg="1"/>
      <p:bldP spid="30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5|3.4|6.7|4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2.9|1.3|4.6|2.3|1.7|2.4|1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2.9|1.3|4.6|2.3|1.7|2.4|1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2.9|1.3|4.6|2.3|1.7|2.4|1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2.9|1.3|4.6|2.3|1.7|2.4|1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2.9|1.3|4.6|2.3|1.7|2.4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2.9|1.3|4.6|2.3|1.7|2.4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2.9|3.1|5.4|1.4|3.2|2|8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8.4|5.8|5.8|5.3|1|3.4|2.1|6|2.3|4.2|6.4|3.9|1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6.3|5.1|9.9|8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1|4.3|5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4.6|4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BC5F11-B40C-47FE-884A-FCBB85ED7B57}">
  <ds:schemaRefs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cee99ee9-287b-4f9a-957c-ba5ae7375c9a"/>
    <ds:schemaRef ds:uri="http://schemas.openxmlformats.org/package/2006/metadata/core-properties"/>
    <ds:schemaRef ds:uri="522d4c35-b548-4432-90ae-af4376e1c4b4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4826</TotalTime>
  <Words>587</Words>
  <Application>Microsoft Office PowerPoint</Application>
  <PresentationFormat>A4 Paper (210x297 mm)</PresentationFormat>
  <Paragraphs>164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94</cp:revision>
  <dcterms:created xsi:type="dcterms:W3CDTF">2019-10-15T10:24:11Z</dcterms:created>
  <dcterms:modified xsi:type="dcterms:W3CDTF">2021-07-02T15:03:54Z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