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22"/>
  </p:notesMasterIdLst>
  <p:handoutMasterIdLst>
    <p:handoutMasterId r:id="rId23"/>
  </p:handoutMasterIdLst>
  <p:sldIdLst>
    <p:sldId id="285" r:id="rId5"/>
    <p:sldId id="269" r:id="rId6"/>
    <p:sldId id="275" r:id="rId7"/>
    <p:sldId id="278" r:id="rId8"/>
    <p:sldId id="279" r:id="rId9"/>
    <p:sldId id="276" r:id="rId10"/>
    <p:sldId id="270" r:id="rId11"/>
    <p:sldId id="277" r:id="rId12"/>
    <p:sldId id="280" r:id="rId13"/>
    <p:sldId id="281" r:id="rId14"/>
    <p:sldId id="282" r:id="rId15"/>
    <p:sldId id="259" r:id="rId16"/>
    <p:sldId id="274" r:id="rId17"/>
    <p:sldId id="273" r:id="rId18"/>
    <p:sldId id="272" r:id="rId19"/>
    <p:sldId id="283" r:id="rId20"/>
    <p:sldId id="284" r:id="rId21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77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632" y="60"/>
      </p:cViewPr>
      <p:guideLst>
        <p:guide orient="horz" pos="186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7F52827E-427F-4BA9-AF01-1F3984E8CD62}"/>
    <pc:docChg chg="delSld modSld">
      <pc:chgData name="James Clegg" userId="c6df1435-7a36-4b38-be4d-16e68e91152f" providerId="ADAL" clId="{7F52827E-427F-4BA9-AF01-1F3984E8CD62}" dt="2020-12-01T14:58:55.807" v="2"/>
      <pc:docMkLst>
        <pc:docMk/>
      </pc:docMkLst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3299310921" sldId="259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3631741386" sldId="269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2364551025" sldId="270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1556696644" sldId="272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4171881031" sldId="273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1713834177" sldId="274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3410157090" sldId="275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1851090707" sldId="276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3230326031" sldId="277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2911466879" sldId="278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2965825600" sldId="279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1072712593" sldId="280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4247471778" sldId="281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4050931852" sldId="282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3664217161" sldId="283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659277152" sldId="284"/>
        </pc:sldMkLst>
      </pc:sldChg>
      <pc:sldChg chg="modTransition">
        <pc:chgData name="James Clegg" userId="c6df1435-7a36-4b38-be4d-16e68e91152f" providerId="ADAL" clId="{7F52827E-427F-4BA9-AF01-1F3984E8CD62}" dt="2020-12-01T14:58:55.807" v="2"/>
        <pc:sldMkLst>
          <pc:docMk/>
          <pc:sldMk cId="792752617" sldId="285"/>
        </pc:sldMkLst>
      </pc:sldChg>
      <pc:sldChg chg="del modAnim">
        <pc:chgData name="James Clegg" userId="c6df1435-7a36-4b38-be4d-16e68e91152f" providerId="ADAL" clId="{7F52827E-427F-4BA9-AF01-1F3984E8CD62}" dt="2020-12-01T14:58:49.066" v="1" actId="2696"/>
        <pc:sldMkLst>
          <pc:docMk/>
          <pc:sldMk cId="984123633" sldId="285"/>
        </pc:sldMkLst>
      </pc:sldChg>
    </pc:docChg>
  </pc:docChgLst>
  <pc:docChgLst>
    <pc:chgData name="James Clegg" userId="c6df1435-7a36-4b38-be4d-16e68e91152f" providerId="ADAL" clId="{E00FDCF6-2B79-4710-B79C-25F7DA41953E}"/>
    <pc:docChg chg="custSel modSld">
      <pc:chgData name="James Clegg" userId="c6df1435-7a36-4b38-be4d-16e68e91152f" providerId="ADAL" clId="{E00FDCF6-2B79-4710-B79C-25F7DA41953E}" dt="2020-12-01T11:25:48.502" v="42" actId="732"/>
      <pc:docMkLst>
        <pc:docMk/>
      </pc:docMkLst>
      <pc:sldChg chg="delSp delAnim">
        <pc:chgData name="James Clegg" userId="c6df1435-7a36-4b38-be4d-16e68e91152f" providerId="ADAL" clId="{E00FDCF6-2B79-4710-B79C-25F7DA41953E}" dt="2020-12-01T11:24:48.514" v="32" actId="478"/>
        <pc:sldMkLst>
          <pc:docMk/>
          <pc:sldMk cId="3299310921" sldId="259"/>
        </pc:sldMkLst>
        <pc:picChg chg="del">
          <ac:chgData name="James Clegg" userId="c6df1435-7a36-4b38-be4d-16e68e91152f" providerId="ADAL" clId="{E00FDCF6-2B79-4710-B79C-25F7DA41953E}" dt="2020-12-01T11:24:48.514" v="32" actId="478"/>
          <ac:picMkLst>
            <pc:docMk/>
            <pc:sldMk cId="3299310921" sldId="259"/>
            <ac:picMk id="3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15.636" v="22" actId="478"/>
        <pc:sldMkLst>
          <pc:docMk/>
          <pc:sldMk cId="3631741386" sldId="269"/>
        </pc:sldMkLst>
        <pc:picChg chg="del">
          <ac:chgData name="James Clegg" userId="c6df1435-7a36-4b38-be4d-16e68e91152f" providerId="ADAL" clId="{E00FDCF6-2B79-4710-B79C-25F7DA41953E}" dt="2020-12-01T11:24:15.636" v="22" actId="478"/>
          <ac:picMkLst>
            <pc:docMk/>
            <pc:sldMk cId="3631741386" sldId="269"/>
            <ac:picMk id="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34.759" v="27" actId="478"/>
        <pc:sldMkLst>
          <pc:docMk/>
          <pc:sldMk cId="2364551025" sldId="270"/>
        </pc:sldMkLst>
        <pc:picChg chg="del">
          <ac:chgData name="James Clegg" userId="c6df1435-7a36-4b38-be4d-16e68e91152f" providerId="ADAL" clId="{E00FDCF6-2B79-4710-B79C-25F7DA41953E}" dt="2020-12-01T11:24:34.759" v="27" actId="478"/>
          <ac:picMkLst>
            <pc:docMk/>
            <pc:sldMk cId="2364551025" sldId="270"/>
            <ac:picMk id="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57.189" v="35" actId="478"/>
        <pc:sldMkLst>
          <pc:docMk/>
          <pc:sldMk cId="1556696644" sldId="272"/>
        </pc:sldMkLst>
        <pc:picChg chg="del">
          <ac:chgData name="James Clegg" userId="c6df1435-7a36-4b38-be4d-16e68e91152f" providerId="ADAL" clId="{E00FDCF6-2B79-4710-B79C-25F7DA41953E}" dt="2020-12-01T11:24:57.189" v="35" actId="478"/>
          <ac:picMkLst>
            <pc:docMk/>
            <pc:sldMk cId="1556696644" sldId="272"/>
            <ac:picMk id="3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54.187" v="34" actId="478"/>
        <pc:sldMkLst>
          <pc:docMk/>
          <pc:sldMk cId="4171881031" sldId="273"/>
        </pc:sldMkLst>
        <pc:picChg chg="del">
          <ac:chgData name="James Clegg" userId="c6df1435-7a36-4b38-be4d-16e68e91152f" providerId="ADAL" clId="{E00FDCF6-2B79-4710-B79C-25F7DA41953E}" dt="2020-12-01T11:24:54.187" v="34" actId="478"/>
          <ac:picMkLst>
            <pc:docMk/>
            <pc:sldMk cId="4171881031" sldId="273"/>
            <ac:picMk id="9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51.381" v="33" actId="478"/>
        <pc:sldMkLst>
          <pc:docMk/>
          <pc:sldMk cId="1713834177" sldId="274"/>
        </pc:sldMkLst>
        <pc:picChg chg="del">
          <ac:chgData name="James Clegg" userId="c6df1435-7a36-4b38-be4d-16e68e91152f" providerId="ADAL" clId="{E00FDCF6-2B79-4710-B79C-25F7DA41953E}" dt="2020-12-01T11:24:51.381" v="33" actId="478"/>
          <ac:picMkLst>
            <pc:docMk/>
            <pc:sldMk cId="1713834177" sldId="274"/>
            <ac:picMk id="8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19.897" v="23" actId="478"/>
        <pc:sldMkLst>
          <pc:docMk/>
          <pc:sldMk cId="3410157090" sldId="275"/>
        </pc:sldMkLst>
        <pc:picChg chg="del">
          <ac:chgData name="James Clegg" userId="c6df1435-7a36-4b38-be4d-16e68e91152f" providerId="ADAL" clId="{E00FDCF6-2B79-4710-B79C-25F7DA41953E}" dt="2020-12-01T11:24:19.897" v="23" actId="478"/>
          <ac:picMkLst>
            <pc:docMk/>
            <pc:sldMk cId="3410157090" sldId="275"/>
            <ac:picMk id="3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30.124" v="26" actId="478"/>
        <pc:sldMkLst>
          <pc:docMk/>
          <pc:sldMk cId="1851090707" sldId="276"/>
        </pc:sldMkLst>
        <pc:picChg chg="del">
          <ac:chgData name="James Clegg" userId="c6df1435-7a36-4b38-be4d-16e68e91152f" providerId="ADAL" clId="{E00FDCF6-2B79-4710-B79C-25F7DA41953E}" dt="2020-12-01T11:24:30.124" v="26" actId="478"/>
          <ac:picMkLst>
            <pc:docMk/>
            <pc:sldMk cId="1851090707" sldId="276"/>
            <ac:picMk id="11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37.052" v="28" actId="478"/>
        <pc:sldMkLst>
          <pc:docMk/>
          <pc:sldMk cId="3230326031" sldId="277"/>
        </pc:sldMkLst>
        <pc:picChg chg="del">
          <ac:chgData name="James Clegg" userId="c6df1435-7a36-4b38-be4d-16e68e91152f" providerId="ADAL" clId="{E00FDCF6-2B79-4710-B79C-25F7DA41953E}" dt="2020-12-01T11:24:37.052" v="28" actId="478"/>
          <ac:picMkLst>
            <pc:docMk/>
            <pc:sldMk cId="3230326031" sldId="277"/>
            <ac:picMk id="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24.344" v="24" actId="478"/>
        <pc:sldMkLst>
          <pc:docMk/>
          <pc:sldMk cId="2911466879" sldId="278"/>
        </pc:sldMkLst>
        <pc:picChg chg="del">
          <ac:chgData name="James Clegg" userId="c6df1435-7a36-4b38-be4d-16e68e91152f" providerId="ADAL" clId="{E00FDCF6-2B79-4710-B79C-25F7DA41953E}" dt="2020-12-01T11:24:24.344" v="24" actId="478"/>
          <ac:picMkLst>
            <pc:docMk/>
            <pc:sldMk cId="2911466879" sldId="278"/>
            <ac:picMk id="31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27.778" v="25" actId="478"/>
        <pc:sldMkLst>
          <pc:docMk/>
          <pc:sldMk cId="2965825600" sldId="279"/>
        </pc:sldMkLst>
        <pc:picChg chg="del">
          <ac:chgData name="James Clegg" userId="c6df1435-7a36-4b38-be4d-16e68e91152f" providerId="ADAL" clId="{E00FDCF6-2B79-4710-B79C-25F7DA41953E}" dt="2020-12-01T11:24:27.778" v="25" actId="478"/>
          <ac:picMkLst>
            <pc:docMk/>
            <pc:sldMk cId="2965825600" sldId="279"/>
            <ac:picMk id="31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39.451" v="29" actId="478"/>
        <pc:sldMkLst>
          <pc:docMk/>
          <pc:sldMk cId="1072712593" sldId="280"/>
        </pc:sldMkLst>
        <pc:picChg chg="del">
          <ac:chgData name="James Clegg" userId="c6df1435-7a36-4b38-be4d-16e68e91152f" providerId="ADAL" clId="{E00FDCF6-2B79-4710-B79C-25F7DA41953E}" dt="2020-12-01T11:24:39.451" v="29" actId="478"/>
          <ac:picMkLst>
            <pc:docMk/>
            <pc:sldMk cId="1072712593" sldId="280"/>
            <ac:picMk id="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42.407" v="30" actId="478"/>
        <pc:sldMkLst>
          <pc:docMk/>
          <pc:sldMk cId="4247471778" sldId="281"/>
        </pc:sldMkLst>
        <pc:picChg chg="del">
          <ac:chgData name="James Clegg" userId="c6df1435-7a36-4b38-be4d-16e68e91152f" providerId="ADAL" clId="{E00FDCF6-2B79-4710-B79C-25F7DA41953E}" dt="2020-12-01T11:24:42.407" v="30" actId="478"/>
          <ac:picMkLst>
            <pc:docMk/>
            <pc:sldMk cId="4247471778" sldId="281"/>
            <ac:picMk id="3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4:45.185" v="31" actId="478"/>
        <pc:sldMkLst>
          <pc:docMk/>
          <pc:sldMk cId="4050931852" sldId="282"/>
        </pc:sldMkLst>
        <pc:picChg chg="del">
          <ac:chgData name="James Clegg" userId="c6df1435-7a36-4b38-be4d-16e68e91152f" providerId="ADAL" clId="{E00FDCF6-2B79-4710-B79C-25F7DA41953E}" dt="2020-12-01T11:24:45.185" v="31" actId="478"/>
          <ac:picMkLst>
            <pc:docMk/>
            <pc:sldMk cId="4050931852" sldId="282"/>
            <ac:picMk id="3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5:00.875" v="36" actId="478"/>
        <pc:sldMkLst>
          <pc:docMk/>
          <pc:sldMk cId="3664217161" sldId="283"/>
        </pc:sldMkLst>
        <pc:picChg chg="del">
          <ac:chgData name="James Clegg" userId="c6df1435-7a36-4b38-be4d-16e68e91152f" providerId="ADAL" clId="{E00FDCF6-2B79-4710-B79C-25F7DA41953E}" dt="2020-12-01T11:25:00.875" v="36" actId="478"/>
          <ac:picMkLst>
            <pc:docMk/>
            <pc:sldMk cId="3664217161" sldId="283"/>
            <ac:picMk id="2" creationId="{00000000-0000-0000-0000-000000000000}"/>
          </ac:picMkLst>
        </pc:picChg>
      </pc:sldChg>
      <pc:sldChg chg="delSp delAnim">
        <pc:chgData name="James Clegg" userId="c6df1435-7a36-4b38-be4d-16e68e91152f" providerId="ADAL" clId="{E00FDCF6-2B79-4710-B79C-25F7DA41953E}" dt="2020-12-01T11:25:04.234" v="37" actId="478"/>
        <pc:sldMkLst>
          <pc:docMk/>
          <pc:sldMk cId="659277152" sldId="284"/>
        </pc:sldMkLst>
        <pc:picChg chg="del">
          <ac:chgData name="James Clegg" userId="c6df1435-7a36-4b38-be4d-16e68e91152f" providerId="ADAL" clId="{E00FDCF6-2B79-4710-B79C-25F7DA41953E}" dt="2020-12-01T11:25:04.234" v="37" actId="478"/>
          <ac:picMkLst>
            <pc:docMk/>
            <pc:sldMk cId="659277152" sldId="284"/>
            <ac:picMk id="15" creationId="{00000000-0000-0000-0000-000000000000}"/>
          </ac:picMkLst>
        </pc:picChg>
      </pc:sldChg>
      <pc:sldChg chg="addSp delSp modSp delAnim modAnim">
        <pc:chgData name="James Clegg" userId="c6df1435-7a36-4b38-be4d-16e68e91152f" providerId="ADAL" clId="{E00FDCF6-2B79-4710-B79C-25F7DA41953E}" dt="2020-12-01T11:25:48.502" v="42" actId="732"/>
        <pc:sldMkLst>
          <pc:docMk/>
          <pc:sldMk cId="984123633" sldId="285"/>
        </pc:sldMkLst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4" creationId="{8693844C-05B6-4F37-9620-3470B3F1FC8E}"/>
          </ac:picMkLst>
        </pc:picChg>
        <pc:picChg chg="mod">
          <ac:chgData name="James Clegg" userId="c6df1435-7a36-4b38-be4d-16e68e91152f" providerId="ADAL" clId="{E00FDCF6-2B79-4710-B79C-25F7DA41953E}" dt="2020-12-01T11:22:29.981" v="4" actId="1076"/>
          <ac:picMkLst>
            <pc:docMk/>
            <pc:sldMk cId="984123633" sldId="285"/>
            <ac:picMk id="5" creationId="{CC7E33D0-A7EA-400B-9C5A-06FC8ACC22BF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6" creationId="{45A56838-045C-4E4F-B68F-654C15ABCCC9}"/>
          </ac:picMkLst>
        </pc:picChg>
        <pc:picChg chg="del mod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7" creationId="{25772BB1-7A8C-40D8-9EDC-EB0067E29DA0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8" creationId="{A870B93E-C58D-4C2E-87FE-F5676FAA32A9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9" creationId="{6C4D0A71-CC74-4335-AFA1-3672A9F99192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0" creationId="{658EC053-C881-43D1-9A30-7D33D0A3A74C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1" creationId="{7E9554FC-9F52-4F27-92AF-35AB34080F1A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2" creationId="{92ADABA9-C0D0-4A7A-9234-D34CC315B98C}"/>
          </ac:picMkLst>
        </pc:picChg>
        <pc:picChg chg="mod">
          <ac:chgData name="James Clegg" userId="c6df1435-7a36-4b38-be4d-16e68e91152f" providerId="ADAL" clId="{E00FDCF6-2B79-4710-B79C-25F7DA41953E}" dt="2020-12-01T11:23:10.570" v="16" actId="1076"/>
          <ac:picMkLst>
            <pc:docMk/>
            <pc:sldMk cId="984123633" sldId="285"/>
            <ac:picMk id="13" creationId="{614F1727-BB9D-4A60-853C-8CD0EBD92AAB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4" creationId="{291873B2-0CBC-49F4-92BE-78F95919FB4F}"/>
          </ac:picMkLst>
        </pc:picChg>
        <pc:picChg chg="mod">
          <ac:chgData name="James Clegg" userId="c6df1435-7a36-4b38-be4d-16e68e91152f" providerId="ADAL" clId="{E00FDCF6-2B79-4710-B79C-25F7DA41953E}" dt="2020-12-01T11:22:22.568" v="1" actId="1076"/>
          <ac:picMkLst>
            <pc:docMk/>
            <pc:sldMk cId="984123633" sldId="285"/>
            <ac:picMk id="15" creationId="{8FE38276-7FD4-4B4F-AEFC-6B33012E4CD5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6" creationId="{A0FB323D-7A43-4761-8ECC-4E90803F8F4A}"/>
          </ac:picMkLst>
        </pc:picChg>
        <pc:picChg chg="mod">
          <ac:chgData name="James Clegg" userId="c6df1435-7a36-4b38-be4d-16e68e91152f" providerId="ADAL" clId="{E00FDCF6-2B79-4710-B79C-25F7DA41953E}" dt="2020-12-01T11:23:01.701" v="11" actId="1076"/>
          <ac:picMkLst>
            <pc:docMk/>
            <pc:sldMk cId="984123633" sldId="285"/>
            <ac:picMk id="17" creationId="{1CA9EBE2-3945-4EFF-8C1F-5B0A2E567AA5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8" creationId="{36EE0426-047C-4AD5-8411-3C8462059176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19" creationId="{AE308FD1-88C8-41C2-9642-0B606627FC6C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20" creationId="{1A5A3551-C0EF-45BC-89AD-E1A292EA5CF6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21" creationId="{EC512D13-6E6A-48EA-84D8-5A30D413D209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2" creationId="{A3CBE768-7231-48FD-80DA-DE7DCDB11CC6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3" creationId="{1BDC7853-1600-46D3-B1C4-0858C4D1BE78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4" creationId="{C188FD98-F812-4DB4-8F92-31DCDC08893D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5" creationId="{A9EF5C10-C23B-4D78-8162-7317EBAD877B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6" creationId="{F1B042C7-5839-41E3-9830-AB2C6553003A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7" creationId="{5F7DDA97-9C03-40C0-A100-D24F61AE5BEF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28" creationId="{01E35E43-58BE-4DE2-9EF7-61AE2542A1D5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29" creationId="{E3C1ADFD-53CD-473E-9422-B6B1EAAAD2DA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0" creationId="{95BC644F-E9D1-49A0-AB7E-0530B4D4FB1A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1" creationId="{C4C1C2F6-20C6-47D5-858E-0F276CA476A5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2" creationId="{FF2AD07C-312A-47DF-A2A6-1C89B9949AE4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33" creationId="{962EBE3C-AA70-4D33-A343-CBCFC4CA00BE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34" creationId="{67C9E752-3EB9-4097-900B-CE0065D33837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35" creationId="{340C01D8-FA7F-4BCC-AB7E-F08DD7C01F03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36" creationId="{06BBCA51-A024-4014-808D-E67B43A14FFE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7" creationId="{68520B2D-078D-4071-976B-69378C947ECC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8" creationId="{EC559D40-44EA-45F4-A512-0AD43BE92094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39" creationId="{3BDD0A2A-2AA1-40FB-9EB3-B78D8827115F}"/>
          </ac:picMkLst>
        </pc:picChg>
        <pc:picChg chg="del">
          <ac:chgData name="James Clegg" userId="c6df1435-7a36-4b38-be4d-16e68e91152f" providerId="ADAL" clId="{E00FDCF6-2B79-4710-B79C-25F7DA41953E}" dt="2020-12-01T11:22:35.858" v="6" actId="478"/>
          <ac:picMkLst>
            <pc:docMk/>
            <pc:sldMk cId="984123633" sldId="285"/>
            <ac:picMk id="41" creationId="{34A63C47-C5DC-4E3A-8257-D5B5415188A5}"/>
          </ac:picMkLst>
        </pc:picChg>
        <pc:picChg chg="del">
          <ac:chgData name="James Clegg" userId="c6df1435-7a36-4b38-be4d-16e68e91152f" providerId="ADAL" clId="{E00FDCF6-2B79-4710-B79C-25F7DA41953E}" dt="2020-12-01T11:22:32.791" v="5" actId="478"/>
          <ac:picMkLst>
            <pc:docMk/>
            <pc:sldMk cId="984123633" sldId="285"/>
            <ac:picMk id="42" creationId="{7029DF49-7F1B-4D6F-AA86-5A343AE2EB22}"/>
          </ac:picMkLst>
        </pc:picChg>
        <pc:picChg chg="add mod modCrop">
          <ac:chgData name="James Clegg" userId="c6df1435-7a36-4b38-be4d-16e68e91152f" providerId="ADAL" clId="{E00FDCF6-2B79-4710-B79C-25F7DA41953E}" dt="2020-12-01T11:25:22.966" v="38" actId="732"/>
          <ac:picMkLst>
            <pc:docMk/>
            <pc:sldMk cId="984123633" sldId="285"/>
            <ac:picMk id="43" creationId="{A83C3339-ACFA-4F0B-AD75-819B8903894A}"/>
          </ac:picMkLst>
        </pc:picChg>
        <pc:picChg chg="add mod modCrop">
          <ac:chgData name="James Clegg" userId="c6df1435-7a36-4b38-be4d-16e68e91152f" providerId="ADAL" clId="{E00FDCF6-2B79-4710-B79C-25F7DA41953E}" dt="2020-12-01T11:25:29.126" v="39" actId="732"/>
          <ac:picMkLst>
            <pc:docMk/>
            <pc:sldMk cId="984123633" sldId="285"/>
            <ac:picMk id="44" creationId="{C93FA396-FEF1-4C83-90F9-FD26EB0B0832}"/>
          </ac:picMkLst>
        </pc:picChg>
        <pc:picChg chg="add mod modCrop">
          <ac:chgData name="James Clegg" userId="c6df1435-7a36-4b38-be4d-16e68e91152f" providerId="ADAL" clId="{E00FDCF6-2B79-4710-B79C-25F7DA41953E}" dt="2020-12-01T11:25:36.418" v="40" actId="732"/>
          <ac:picMkLst>
            <pc:docMk/>
            <pc:sldMk cId="984123633" sldId="285"/>
            <ac:picMk id="45" creationId="{DB4E2033-B41A-4575-99C0-3396B65E81FA}"/>
          </ac:picMkLst>
        </pc:picChg>
        <pc:picChg chg="add mod modCrop">
          <ac:chgData name="James Clegg" userId="c6df1435-7a36-4b38-be4d-16e68e91152f" providerId="ADAL" clId="{E00FDCF6-2B79-4710-B79C-25F7DA41953E}" dt="2020-12-01T11:25:41.432" v="41" actId="732"/>
          <ac:picMkLst>
            <pc:docMk/>
            <pc:sldMk cId="984123633" sldId="285"/>
            <ac:picMk id="46" creationId="{5B933242-C6C6-4125-8F5E-3E3D212D1D19}"/>
          </ac:picMkLst>
        </pc:picChg>
        <pc:picChg chg="add mod modCrop">
          <ac:chgData name="James Clegg" userId="c6df1435-7a36-4b38-be4d-16e68e91152f" providerId="ADAL" clId="{E00FDCF6-2B79-4710-B79C-25F7DA41953E}" dt="2020-12-01T11:25:48.502" v="42" actId="732"/>
          <ac:picMkLst>
            <pc:docMk/>
            <pc:sldMk cId="984123633" sldId="285"/>
            <ac:picMk id="47" creationId="{2DD63CF6-C13D-4FF0-8894-A8D13AB8C36A}"/>
          </ac:picMkLst>
        </pc:picChg>
        <pc:picChg chg="add mod">
          <ac:chgData name="James Clegg" userId="c6df1435-7a36-4b38-be4d-16e68e91152f" providerId="ADAL" clId="{E00FDCF6-2B79-4710-B79C-25F7DA41953E}" dt="2020-12-01T11:23:38.776" v="20" actId="1076"/>
          <ac:picMkLst>
            <pc:docMk/>
            <pc:sldMk cId="984123633" sldId="285"/>
            <ac:picMk id="48" creationId="{8F6899A3-0E3B-4FF8-BDB7-314E00099996}"/>
          </ac:picMkLst>
        </pc:picChg>
        <pc:picChg chg="add mod">
          <ac:chgData name="James Clegg" userId="c6df1435-7a36-4b38-be4d-16e68e91152f" providerId="ADAL" clId="{E00FDCF6-2B79-4710-B79C-25F7DA41953E}" dt="2020-12-01T11:23:36.394" v="19" actId="1076"/>
          <ac:picMkLst>
            <pc:docMk/>
            <pc:sldMk cId="984123633" sldId="285"/>
            <ac:picMk id="49" creationId="{28CABEBA-3682-49A6-B41C-0226F2082C32}"/>
          </ac:picMkLst>
        </pc:picChg>
        <pc:picChg chg="add mod">
          <ac:chgData name="James Clegg" userId="c6df1435-7a36-4b38-be4d-16e68e91152f" providerId="ADAL" clId="{E00FDCF6-2B79-4710-B79C-25F7DA41953E}" dt="2020-12-01T11:23:40.372" v="21" actId="1076"/>
          <ac:picMkLst>
            <pc:docMk/>
            <pc:sldMk cId="984123633" sldId="285"/>
            <ac:picMk id="50" creationId="{81985B2A-BC4B-4AD7-B8D3-B06AA8B137E6}"/>
          </ac:picMkLst>
        </pc:picChg>
      </pc:sldChg>
    </pc:docChg>
  </pc:docChgLst>
  <pc:docChgLst>
    <pc:chgData name="James Clegg" userId="c6df1435-7a36-4b38-be4d-16e68e91152f" providerId="ADAL" clId="{69F74675-010C-4735-A28E-AAE52D02381C}"/>
    <pc:docChg chg="addSld modSld">
      <pc:chgData name="James Clegg" userId="c6df1435-7a36-4b38-be4d-16e68e91152f" providerId="ADAL" clId="{69F74675-010C-4735-A28E-AAE52D02381C}" dt="2020-12-01T11:20:39.658" v="110"/>
      <pc:docMkLst>
        <pc:docMk/>
      </pc:docMkLst>
      <pc:sldChg chg="modAnim">
        <pc:chgData name="James Clegg" userId="c6df1435-7a36-4b38-be4d-16e68e91152f" providerId="ADAL" clId="{69F74675-010C-4735-A28E-AAE52D02381C}" dt="2020-12-01T10:58:23.336" v="103"/>
        <pc:sldMkLst>
          <pc:docMk/>
          <pc:sldMk cId="3299310921" sldId="259"/>
        </pc:sldMkLst>
      </pc:sldChg>
      <pc:sldChg chg="modAnim">
        <pc:chgData name="James Clegg" userId="c6df1435-7a36-4b38-be4d-16e68e91152f" providerId="ADAL" clId="{69F74675-010C-4735-A28E-AAE52D02381C}" dt="2020-12-01T10:46:32.428" v="50"/>
        <pc:sldMkLst>
          <pc:docMk/>
          <pc:sldMk cId="3631741386" sldId="269"/>
        </pc:sldMkLst>
      </pc:sldChg>
      <pc:sldChg chg="modSp modAnim">
        <pc:chgData name="James Clegg" userId="c6df1435-7a36-4b38-be4d-16e68e91152f" providerId="ADAL" clId="{69F74675-010C-4735-A28E-AAE52D02381C}" dt="2020-12-01T10:54:19.492" v="101"/>
        <pc:sldMkLst>
          <pc:docMk/>
          <pc:sldMk cId="4171881031" sldId="273"/>
        </pc:sldMkLst>
        <pc:spChg chg="mod">
          <ac:chgData name="James Clegg" userId="c6df1435-7a36-4b38-be4d-16e68e91152f" providerId="ADAL" clId="{69F74675-010C-4735-A28E-AAE52D02381C}" dt="2020-12-01T10:08:01.135" v="17" actId="552"/>
          <ac:spMkLst>
            <pc:docMk/>
            <pc:sldMk cId="4171881031" sldId="273"/>
            <ac:spMk id="7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08:01.135" v="17" actId="552"/>
          <ac:spMkLst>
            <pc:docMk/>
            <pc:sldMk cId="4171881031" sldId="273"/>
            <ac:spMk id="8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08:01.135" v="17" actId="552"/>
          <ac:spMkLst>
            <pc:docMk/>
            <pc:sldMk cId="4171881031" sldId="273"/>
            <ac:spMk id="14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08:31.357" v="49" actId="1035"/>
          <ac:spMkLst>
            <pc:docMk/>
            <pc:sldMk cId="4171881031" sldId="273"/>
            <ac:spMk id="20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08:22.252" v="38" actId="1035"/>
          <ac:spMkLst>
            <pc:docMk/>
            <pc:sldMk cId="4171881031" sldId="273"/>
            <ac:spMk id="21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08:25.365" v="41" actId="1036"/>
          <ac:spMkLst>
            <pc:docMk/>
            <pc:sldMk cId="4171881031" sldId="273"/>
            <ac:spMk id="22" creationId="{00000000-0000-0000-0000-000000000000}"/>
          </ac:spMkLst>
        </pc:spChg>
        <pc:cxnChg chg="mod">
          <ac:chgData name="James Clegg" userId="c6df1435-7a36-4b38-be4d-16e68e91152f" providerId="ADAL" clId="{69F74675-010C-4735-A28E-AAE52D02381C}" dt="2020-12-01T10:08:05.173" v="19" actId="1038"/>
          <ac:cxnSpMkLst>
            <pc:docMk/>
            <pc:sldMk cId="4171881031" sldId="273"/>
            <ac:cxnSpMk id="24" creationId="{00000000-0000-0000-0000-000000000000}"/>
          </ac:cxnSpMkLst>
        </pc:cxnChg>
        <pc:cxnChg chg="mod">
          <ac:chgData name="James Clegg" userId="c6df1435-7a36-4b38-be4d-16e68e91152f" providerId="ADAL" clId="{69F74675-010C-4735-A28E-AAE52D02381C}" dt="2020-12-01T10:08:08.015" v="22" actId="1038"/>
          <ac:cxnSpMkLst>
            <pc:docMk/>
            <pc:sldMk cId="4171881031" sldId="273"/>
            <ac:cxnSpMk id="26" creationId="{00000000-0000-0000-0000-000000000000}"/>
          </ac:cxnSpMkLst>
        </pc:cxnChg>
      </pc:sldChg>
      <pc:sldChg chg="modAnim">
        <pc:chgData name="James Clegg" userId="c6df1435-7a36-4b38-be4d-16e68e91152f" providerId="ADAL" clId="{69F74675-010C-4735-A28E-AAE52D02381C}" dt="2020-12-01T10:53:33.917" v="98"/>
        <pc:sldMkLst>
          <pc:docMk/>
          <pc:sldMk cId="1713834177" sldId="274"/>
        </pc:sldMkLst>
      </pc:sldChg>
      <pc:sldChg chg="modAnim">
        <pc:chgData name="James Clegg" userId="c6df1435-7a36-4b38-be4d-16e68e91152f" providerId="ADAL" clId="{69F74675-010C-4735-A28E-AAE52D02381C}" dt="2020-12-01T10:48:21.135" v="55"/>
        <pc:sldMkLst>
          <pc:docMk/>
          <pc:sldMk cId="3410157090" sldId="275"/>
        </pc:sldMkLst>
      </pc:sldChg>
      <pc:sldChg chg="modAnim">
        <pc:chgData name="James Clegg" userId="c6df1435-7a36-4b38-be4d-16e68e91152f" providerId="ADAL" clId="{69F74675-010C-4735-A28E-AAE52D02381C}" dt="2020-12-01T10:55:04.877" v="102"/>
        <pc:sldMkLst>
          <pc:docMk/>
          <pc:sldMk cId="1851090707" sldId="276"/>
        </pc:sldMkLst>
      </pc:sldChg>
      <pc:sldChg chg="modSp modAnim">
        <pc:chgData name="James Clegg" userId="c6df1435-7a36-4b38-be4d-16e68e91152f" providerId="ADAL" clId="{69F74675-010C-4735-A28E-AAE52D02381C}" dt="2020-12-01T10:50:44.005" v="76"/>
        <pc:sldMkLst>
          <pc:docMk/>
          <pc:sldMk cId="3230326031" sldId="277"/>
        </pc:sldMkLst>
        <pc:spChg chg="mod">
          <ac:chgData name="James Clegg" userId="c6df1435-7a36-4b38-be4d-16e68e91152f" providerId="ADAL" clId="{69F74675-010C-4735-A28E-AAE52D02381C}" dt="2020-12-01T10:04:46.511" v="1" actId="14100"/>
          <ac:spMkLst>
            <pc:docMk/>
            <pc:sldMk cId="3230326031" sldId="277"/>
            <ac:spMk id="22" creationId="{2733F7A2-12B9-584C-95AF-F625C822A2E9}"/>
          </ac:spMkLst>
        </pc:spChg>
      </pc:sldChg>
      <pc:sldChg chg="modSp modAnim">
        <pc:chgData name="James Clegg" userId="c6df1435-7a36-4b38-be4d-16e68e91152f" providerId="ADAL" clId="{69F74675-010C-4735-A28E-AAE52D02381C}" dt="2020-12-01T10:49:31.858" v="67"/>
        <pc:sldMkLst>
          <pc:docMk/>
          <pc:sldMk cId="2911466879" sldId="278"/>
        </pc:sldMkLst>
        <pc:spChg chg="mod">
          <ac:chgData name="James Clegg" userId="c6df1435-7a36-4b38-be4d-16e68e91152f" providerId="ADAL" clId="{69F74675-010C-4735-A28E-AAE52D02381C}" dt="2020-12-01T10:48:30.227" v="56" actId="552"/>
          <ac:spMkLst>
            <pc:docMk/>
            <pc:sldMk cId="2911466879" sldId="278"/>
            <ac:spMk id="2" creationId="{00000000-0000-0000-0000-000000000000}"/>
          </ac:spMkLst>
        </pc:spChg>
        <pc:spChg chg="mod">
          <ac:chgData name="James Clegg" userId="c6df1435-7a36-4b38-be4d-16e68e91152f" providerId="ADAL" clId="{69F74675-010C-4735-A28E-AAE52D02381C}" dt="2020-12-01T10:48:56.332" v="61" actId="1035"/>
          <ac:spMkLst>
            <pc:docMk/>
            <pc:sldMk cId="2911466879" sldId="278"/>
            <ac:spMk id="39" creationId="{00000000-0000-0000-0000-000000000000}"/>
          </ac:spMkLst>
        </pc:spChg>
      </pc:sldChg>
      <pc:sldChg chg="modAnim">
        <pc:chgData name="James Clegg" userId="c6df1435-7a36-4b38-be4d-16e68e91152f" providerId="ADAL" clId="{69F74675-010C-4735-A28E-AAE52D02381C}" dt="2020-12-01T10:49:51.939" v="70"/>
        <pc:sldMkLst>
          <pc:docMk/>
          <pc:sldMk cId="2965825600" sldId="279"/>
        </pc:sldMkLst>
      </pc:sldChg>
      <pc:sldChg chg="modSp modAnim">
        <pc:chgData name="James Clegg" userId="c6df1435-7a36-4b38-be4d-16e68e91152f" providerId="ADAL" clId="{69F74675-010C-4735-A28E-AAE52D02381C}" dt="2020-12-01T10:51:24.615" v="80"/>
        <pc:sldMkLst>
          <pc:docMk/>
          <pc:sldMk cId="1072712593" sldId="280"/>
        </pc:sldMkLst>
        <pc:spChg chg="mod">
          <ac:chgData name="James Clegg" userId="c6df1435-7a36-4b38-be4d-16e68e91152f" providerId="ADAL" clId="{69F74675-010C-4735-A28E-AAE52D02381C}" dt="2020-12-01T10:04:51.582" v="2" actId="14100"/>
          <ac:spMkLst>
            <pc:docMk/>
            <pc:sldMk cId="1072712593" sldId="280"/>
            <ac:spMk id="40" creationId="{E7371F2E-6A80-7640-8F2A-5A9E3EE7416E}"/>
          </ac:spMkLst>
        </pc:spChg>
      </pc:sldChg>
      <pc:sldChg chg="modSp modAnim">
        <pc:chgData name="James Clegg" userId="c6df1435-7a36-4b38-be4d-16e68e91152f" providerId="ADAL" clId="{69F74675-010C-4735-A28E-AAE52D02381C}" dt="2020-12-01T10:52:06.411" v="86"/>
        <pc:sldMkLst>
          <pc:docMk/>
          <pc:sldMk cId="4247471778" sldId="281"/>
        </pc:sldMkLst>
        <pc:spChg chg="mod">
          <ac:chgData name="James Clegg" userId="c6df1435-7a36-4b38-be4d-16e68e91152f" providerId="ADAL" clId="{69F74675-010C-4735-A28E-AAE52D02381C}" dt="2020-12-01T10:04:58.163" v="3" actId="14100"/>
          <ac:spMkLst>
            <pc:docMk/>
            <pc:sldMk cId="4247471778" sldId="281"/>
            <ac:spMk id="40" creationId="{E7371F2E-6A80-7640-8F2A-5A9E3EE7416E}"/>
          </ac:spMkLst>
        </pc:spChg>
      </pc:sldChg>
      <pc:sldChg chg="modSp modAnim">
        <pc:chgData name="James Clegg" userId="c6df1435-7a36-4b38-be4d-16e68e91152f" providerId="ADAL" clId="{69F74675-010C-4735-A28E-AAE52D02381C}" dt="2020-12-01T10:53:13.890" v="96"/>
        <pc:sldMkLst>
          <pc:docMk/>
          <pc:sldMk cId="4050931852" sldId="282"/>
        </pc:sldMkLst>
        <pc:spChg chg="mod">
          <ac:chgData name="James Clegg" userId="c6df1435-7a36-4b38-be4d-16e68e91152f" providerId="ADAL" clId="{69F74675-010C-4735-A28E-AAE52D02381C}" dt="2020-12-01T10:05:08.619" v="5" actId="14100"/>
          <ac:spMkLst>
            <pc:docMk/>
            <pc:sldMk cId="4050931852" sldId="282"/>
            <ac:spMk id="42" creationId="{2733F7A2-12B9-584C-95AF-F625C822A2E9}"/>
          </ac:spMkLst>
        </pc:spChg>
      </pc:sldChg>
      <pc:sldChg chg="modAnim">
        <pc:chgData name="James Clegg" userId="c6df1435-7a36-4b38-be4d-16e68e91152f" providerId="ADAL" clId="{69F74675-010C-4735-A28E-AAE52D02381C}" dt="2020-12-01T11:10:28.632" v="105"/>
        <pc:sldMkLst>
          <pc:docMk/>
          <pc:sldMk cId="3664217161" sldId="283"/>
        </pc:sldMkLst>
      </pc:sldChg>
      <pc:sldChg chg="modSp">
        <pc:chgData name="James Clegg" userId="c6df1435-7a36-4b38-be4d-16e68e91152f" providerId="ADAL" clId="{69F74675-010C-4735-A28E-AAE52D02381C}" dt="2020-12-01T11:12:34.710" v="109" actId="1036"/>
        <pc:sldMkLst>
          <pc:docMk/>
          <pc:sldMk cId="659277152" sldId="284"/>
        </pc:sldMkLst>
        <pc:spChg chg="mod">
          <ac:chgData name="James Clegg" userId="c6df1435-7a36-4b38-be4d-16e68e91152f" providerId="ADAL" clId="{69F74675-010C-4735-A28E-AAE52D02381C}" dt="2020-12-01T11:12:34.710" v="109" actId="1036"/>
          <ac:spMkLst>
            <pc:docMk/>
            <pc:sldMk cId="659277152" sldId="284"/>
            <ac:spMk id="69" creationId="{0DB95E27-FF5C-449C-86A5-C5A284422A5A}"/>
          </ac:spMkLst>
        </pc:spChg>
      </pc:sldChg>
      <pc:sldChg chg="add">
        <pc:chgData name="James Clegg" userId="c6df1435-7a36-4b38-be4d-16e68e91152f" providerId="ADAL" clId="{69F74675-010C-4735-A28E-AAE52D02381C}" dt="2020-12-01T11:20:39.658" v="110"/>
        <pc:sldMkLst>
          <pc:docMk/>
          <pc:sldMk cId="984123633" sldId="2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9.jpeg"/><Relationship Id="rId4" Type="http://schemas.openxmlformats.org/officeDocument/2006/relationships/image" Target="../media/image16.png"/><Relationship Id="rId9" Type="http://schemas.openxmlformats.org/officeDocument/2006/relationships/image" Target="../media/image18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8.png"/><Relationship Id="rId3" Type="http://schemas.openxmlformats.org/officeDocument/2006/relationships/image" Target="../media/image15.png"/><Relationship Id="rId12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1.png"/><Relationship Id="rId1" Type="http://schemas.openxmlformats.org/officeDocument/2006/relationships/tags" Target="../tags/tag14.xml"/><Relationship Id="rId6" Type="http://schemas.openxmlformats.org/officeDocument/2006/relationships/image" Target="../media/image23.png"/><Relationship Id="rId11" Type="http://schemas.openxmlformats.org/officeDocument/2006/relationships/image" Target="../media/image26.pn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21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70.png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71.png"/><Relationship Id="rId11" Type="http://schemas.openxmlformats.org/officeDocument/2006/relationships/image" Target="../media/image11.png"/><Relationship Id="rId10" Type="http://schemas.openxmlformats.org/officeDocument/2006/relationships/image" Target="../media/image100.png"/><Relationship Id="rId9" Type="http://schemas.openxmlformats.org/officeDocument/2006/relationships/image" Target="../media/image9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4BA4F-0784-4D99-9842-0F1FCABC0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80" y="1196419"/>
            <a:ext cx="7864522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7E33D0-A7EA-400B-9C5A-06FC8ACC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254988" y="4199364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14F1727-BB9D-4A60-853C-8CD0EBD9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521331" y="348288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38276-7FD4-4B4F-AEFC-6B33012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020999" y="4402493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9EBE2-3945-4EFF-8C1F-5B0A2E56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321020" y="299592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3C3339-ACFA-4F0B-AD75-819B8903894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9478" y="2573085"/>
            <a:ext cx="1523466" cy="14488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93FA396-FEF1-4C83-90F9-FD26EB0B08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31769" y="3874115"/>
            <a:ext cx="1504929" cy="14311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4E2033-B41A-4575-99C0-3396B65E81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7610" y="3262035"/>
            <a:ext cx="1372492" cy="130523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B933242-C6C6-4125-8F5E-3E3D212D1D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8852" y="3686902"/>
            <a:ext cx="1504929" cy="14311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DD63CF6-C13D-4FF0-8894-A8D13AB8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7749" y="2407726"/>
            <a:ext cx="1364167" cy="1297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6899A3-0E3B-4FF8-BDB7-314E00099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311931" y="2891652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28CABEBA-3682-49A6-B41C-0226F208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153040" y="3415607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985B2A-BC4B-4AD7-B8D3-B06AA8B13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898628" y="4537059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52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7381" y="728111"/>
            <a:ext cx="91051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She puts her snowflakes into groups of 4 and has 2 left over.</a:t>
            </a:r>
          </a:p>
          <a:p>
            <a:pPr algn="ctr"/>
            <a:r>
              <a:rPr lang="en-GB" sz="2800" dirty="0"/>
              <a:t>She puts them into groups of 3 and has no snowflakes </a:t>
            </a:r>
          </a:p>
          <a:p>
            <a:pPr algn="ctr"/>
            <a:r>
              <a:rPr lang="en-GB" sz="2800" dirty="0"/>
              <a:t>left over.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snowflakes could Alex have made?</a:t>
            </a:r>
          </a:p>
        </p:txBody>
      </p:sp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608823" y="2203679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4673553" y="2738422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977297" y="277718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3515517" y="2766816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3991478" y="2254263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438049" y="2244064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3438049" y="2254263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653593" y="2768460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2191813" y="2758090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2667774" y="2245537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14345" y="2235338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ounded Rectangle 34"/>
          <p:cNvSpPr/>
          <p:nvPr/>
        </p:nvSpPr>
        <p:spPr>
          <a:xfrm>
            <a:off x="2114345" y="2245537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5609474" y="2424725"/>
            <a:ext cx="1024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2">
                    <a:lumMod val="50000"/>
                  </a:schemeClr>
                </a:solidFill>
              </a:rPr>
              <a:t>14</a:t>
            </a:r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6419217" y="2444715"/>
            <a:ext cx="648810" cy="627091"/>
          </a:xfrm>
          <a:prstGeom prst="plus">
            <a:avLst>
              <a:gd name="adj" fmla="val 39045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344584" y="2758261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882804" y="2747891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1358765" y="2235338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805336" y="2225139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28"/>
          <p:cNvSpPr/>
          <p:nvPr/>
        </p:nvSpPr>
        <p:spPr>
          <a:xfrm>
            <a:off x="805336" y="2235338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1973" y="1668807"/>
            <a:ext cx="1572575" cy="1085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747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39" grpId="0"/>
      <p:bldP spid="40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7381" y="728111"/>
            <a:ext cx="91051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She puts her snowflakes into groups of 4 and has 2 left over.</a:t>
            </a:r>
          </a:p>
          <a:p>
            <a:pPr algn="ctr"/>
            <a:r>
              <a:rPr lang="en-GB" sz="2800" dirty="0"/>
              <a:t>She puts them into groups of 3 and has no snowflakes </a:t>
            </a:r>
          </a:p>
          <a:p>
            <a:pPr algn="ctr"/>
            <a:r>
              <a:rPr lang="en-GB" sz="2800" dirty="0"/>
              <a:t>left over.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snowflakes could Alex have made?</a:t>
            </a:r>
          </a:p>
        </p:txBody>
      </p:sp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083500" y="232163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6148230" y="2856379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451974" y="2895143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4990194" y="2884773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5466155" y="2372220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912726" y="2362021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4912726" y="2372220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128270" y="2886417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3666490" y="2876047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4142451" y="2363494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89022" y="2353295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ounded Rectangle 34"/>
          <p:cNvSpPr/>
          <p:nvPr/>
        </p:nvSpPr>
        <p:spPr>
          <a:xfrm>
            <a:off x="3589022" y="2363494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6915663" y="2550431"/>
            <a:ext cx="1024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2">
                    <a:lumMod val="50000"/>
                  </a:schemeClr>
                </a:solidFill>
              </a:rPr>
              <a:t>18</a:t>
            </a:r>
          </a:p>
        </p:txBody>
      </p:sp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819261" y="2876218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2357481" y="2865848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2833442" y="2353295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80013" y="234309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ounded Rectangle 28"/>
          <p:cNvSpPr/>
          <p:nvPr/>
        </p:nvSpPr>
        <p:spPr>
          <a:xfrm>
            <a:off x="2280013" y="2353295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482682" y="2878178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1020902" y="2867808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1496863" y="2355255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943434" y="234505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ounded Rectangle 40"/>
          <p:cNvSpPr/>
          <p:nvPr/>
        </p:nvSpPr>
        <p:spPr>
          <a:xfrm>
            <a:off x="943434" y="2355255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7639339" y="2588569"/>
            <a:ext cx="381551" cy="716951"/>
          </a:xfrm>
          <a:prstGeom prst="corner">
            <a:avLst>
              <a:gd name="adj1" fmla="val 36122"/>
              <a:gd name="adj2" fmla="val 38589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1109341" y="3875547"/>
            <a:ext cx="760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Alex could have made 6 or 18 snowflakes.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1973" y="1668807"/>
            <a:ext cx="1572575" cy="1085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09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5" grpId="0" animBg="1"/>
      <p:bldP spid="39" grpId="0"/>
      <p:bldP spid="29" grpId="0" animBg="1"/>
      <p:bldP spid="41" grpId="0" animBg="1"/>
      <p:bldP spid="42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081" y="512444"/>
            <a:ext cx="6822317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Rosie, Ron and Amir are catching snowflakes. </a:t>
            </a:r>
          </a:p>
          <a:p>
            <a:r>
              <a:rPr lang="en-GB" sz="2800" dirty="0"/>
              <a:t>Altogether they catch 24 snowflakes.</a:t>
            </a:r>
          </a:p>
          <a:p>
            <a:r>
              <a:rPr lang="en-GB" sz="2800" dirty="0"/>
              <a:t>Each child catches one more snowflake </a:t>
            </a:r>
          </a:p>
          <a:p>
            <a:r>
              <a:rPr lang="en-GB" sz="2800" dirty="0"/>
              <a:t>than the child before.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snowflakes did they each catch?</a:t>
            </a:r>
          </a:p>
          <a:p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5805" y="2332224"/>
            <a:ext cx="1423545" cy="17031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02455" y="2332224"/>
            <a:ext cx="1389408" cy="17607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6" y="2767252"/>
            <a:ext cx="1395823" cy="15335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8742" y="209408"/>
            <a:ext cx="2221106" cy="226194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24581" y="2466273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27425" y="260896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081" y="512444"/>
            <a:ext cx="6494791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Altogether they catch 24 snowflakes.</a:t>
            </a:r>
          </a:p>
          <a:p>
            <a:r>
              <a:rPr lang="en-GB" sz="2800" dirty="0"/>
              <a:t>Each child catches one more snowflake </a:t>
            </a:r>
          </a:p>
          <a:p>
            <a:r>
              <a:rPr lang="en-GB" sz="2800" dirty="0"/>
              <a:t>than the child before.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snowflakes did they each catch?</a:t>
            </a:r>
          </a:p>
          <a:p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01305" y="1675056"/>
            <a:ext cx="1281113" cy="153270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11087" y="1745203"/>
            <a:ext cx="1250392" cy="15845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21" y="1827674"/>
            <a:ext cx="1256165" cy="13800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8742" y="209408"/>
            <a:ext cx="2221106" cy="226194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7351604" y="3013715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1604" y="3013715"/>
                <a:ext cx="2489604" cy="523220"/>
              </a:xfrm>
              <a:prstGeom prst="rect">
                <a:avLst/>
              </a:prstGeom>
              <a:blipFill>
                <a:blip r:embed="rId9"/>
                <a:stretch>
                  <a:fillRect l="-514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/>
          <p:cNvSpPr txBox="1"/>
          <p:nvPr/>
        </p:nvSpPr>
        <p:spPr>
          <a:xfrm>
            <a:off x="1544467" y="1815485"/>
            <a:ext cx="5604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7                    8                      9</a:t>
            </a:r>
          </a:p>
        </p:txBody>
      </p:sp>
      <p:pic>
        <p:nvPicPr>
          <p:cNvPr id="39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22431" y="2410153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400014" y="2995968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402084" y="2407596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27759" y="2995864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405782" y="3599741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400014" y="4219808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31457" y="3599637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68056" y="4219704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461118" y="2378666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461118" y="2966934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186793" y="2378562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188863" y="2966830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466886" y="3570707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461118" y="4190774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192561" y="3570603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229160" y="4190670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61266" y="2378458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61266" y="2966726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86941" y="2378354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89011" y="2966622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67034" y="3570499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61266" y="4190566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92709" y="3570395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29308" y="4190462"/>
            <a:ext cx="756000" cy="617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1383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4.81481E-6 L 0.49407 -0.08634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96" y="-4329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35081" y="512444"/>
            <a:ext cx="6494791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Altogether they catch 24 snowflakes.</a:t>
            </a:r>
          </a:p>
          <a:p>
            <a:r>
              <a:rPr lang="en-GB" sz="2800" dirty="0"/>
              <a:t>Each child catches one more snowflake </a:t>
            </a:r>
          </a:p>
          <a:p>
            <a:r>
              <a:rPr lang="en-GB" sz="2800" dirty="0"/>
              <a:t>than the child before.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snowflakes did they each catch?</a:t>
            </a:r>
          </a:p>
          <a:p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4168" y="3680723"/>
            <a:ext cx="955249" cy="11428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4168" y="2767593"/>
            <a:ext cx="932342" cy="118151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307" y="1845318"/>
            <a:ext cx="936647" cy="10290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8742" y="209408"/>
            <a:ext cx="2221106" cy="226194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67710" y="2101202"/>
            <a:ext cx="1796874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8" name="Rectangle 7"/>
          <p:cNvSpPr/>
          <p:nvPr/>
        </p:nvSpPr>
        <p:spPr>
          <a:xfrm>
            <a:off x="1567710" y="3068232"/>
            <a:ext cx="2143238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3378438" y="3064293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567710" y="4018739"/>
            <a:ext cx="2503456" cy="4987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3378438" y="4012151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3724803" y="4012151"/>
            <a:ext cx="0" cy="504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389352" y="3089107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364584" y="4036373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35008" y="403490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</a:t>
            </a:r>
          </a:p>
        </p:txBody>
      </p:sp>
      <p:cxnSp>
        <p:nvCxnSpPr>
          <p:cNvPr id="24" name="Straight Connector 23"/>
          <p:cNvCxnSpPr/>
          <p:nvPr/>
        </p:nvCxnSpPr>
        <p:spPr>
          <a:xfrm flipV="1">
            <a:off x="3371538" y="1886683"/>
            <a:ext cx="0" cy="168161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718865" y="2844645"/>
            <a:ext cx="0" cy="168161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ight Brace 26"/>
          <p:cNvSpPr/>
          <p:nvPr/>
        </p:nvSpPr>
        <p:spPr>
          <a:xfrm>
            <a:off x="4282265" y="2064327"/>
            <a:ext cx="356937" cy="2434312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4747098" y="305036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6892423" y="2874370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21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23" y="2874370"/>
                <a:ext cx="2489604" cy="523220"/>
              </a:xfrm>
              <a:prstGeom prst="rect">
                <a:avLst/>
              </a:prstGeom>
              <a:blipFill>
                <a:blip r:embed="rId9"/>
                <a:stretch>
                  <a:fillRect l="-5147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892423" y="3455916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7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2423" y="3455916"/>
                <a:ext cx="2489604" cy="523220"/>
              </a:xfrm>
              <a:prstGeom prst="rect">
                <a:avLst/>
              </a:prstGeom>
              <a:blipFill>
                <a:blip r:embed="rId10"/>
                <a:stretch>
                  <a:fillRect l="-514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/>
          <p:cNvSpPr txBox="1"/>
          <p:nvPr/>
        </p:nvSpPr>
        <p:spPr>
          <a:xfrm>
            <a:off x="2282108" y="4037289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16022" y="2116506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282108" y="3078520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7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71703" y="2012433"/>
            <a:ext cx="238298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7 </a:t>
            </a:r>
          </a:p>
          <a:p>
            <a:pPr algn="l"/>
            <a:endParaRPr lang="en-GB" sz="32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8 </a:t>
            </a:r>
          </a:p>
          <a:p>
            <a:pPr algn="l"/>
            <a:endParaRPr lang="en-GB" sz="36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188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 animBg="1"/>
      <p:bldP spid="20" grpId="0"/>
      <p:bldP spid="21" grpId="0"/>
      <p:bldP spid="22" grpId="0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3951" y="512444"/>
            <a:ext cx="6494791" cy="52629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Each child catches one more snowflake </a:t>
            </a:r>
          </a:p>
          <a:p>
            <a:r>
              <a:rPr lang="en-GB" sz="2800" dirty="0"/>
              <a:t>than the child before.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snowflakes did they each catch?</a:t>
            </a:r>
          </a:p>
          <a:p>
            <a:endParaRPr lang="en-GB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65805" y="1800992"/>
            <a:ext cx="1423545" cy="17031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02455" y="1800992"/>
            <a:ext cx="1389408" cy="176073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336" y="2236020"/>
            <a:ext cx="1395823" cy="15335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8742" y="209408"/>
            <a:ext cx="2221106" cy="22619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944" y="3864765"/>
            <a:ext cx="6504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What if there were 39 snowflakes?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669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6D8137-83B2-48D8-ACFE-22C2F7C55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6702" y="1593158"/>
            <a:ext cx="1495958" cy="17844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29391A-699B-46BE-B7DD-6DBED421E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4323" y="1788541"/>
            <a:ext cx="1495958" cy="18380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49AEE9-BFA4-4679-AB48-41608E1FB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6283" y="2927196"/>
            <a:ext cx="1495958" cy="18447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DDD11B-0AB8-493E-9975-8A7D706C44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6952" y="3752791"/>
            <a:ext cx="1495958" cy="1643541"/>
          </a:xfrm>
          <a:prstGeom prst="rect">
            <a:avLst/>
          </a:prstGeom>
        </p:spPr>
      </p:pic>
      <p:pic>
        <p:nvPicPr>
          <p:cNvPr id="14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232D0895-9754-4E07-84C6-71916AFBE3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2191973" y="7250010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FBB1608F-2694-47BB-9B3E-4349E05B60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154672" y="7193671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DC12AE0-6831-4E79-B9D5-BA471F60B5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401003" y="6858000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0CAD3CAD-B4BE-4A15-95EA-CBBC1C4DF3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4549317" y="7250752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EAC97456-46EB-4CDC-94AE-08910B1D41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54665" y="7366910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F732842A-8FA1-4D84-AB15-A634A9363A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2800996" y="6980659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FE13755F-AFCC-4631-A5A7-ACA060F814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6810797" y="7353989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6A9E1BC7-671B-4E10-9EF6-B28DAF8479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933087" y="7366910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CB027F1C-9765-4378-9F26-B9EBD1136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5179418" y="6980659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F3B69894-EBFD-45F5-947C-916F689C91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9176155" y="7112223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58E40916-A439-4ED3-90DC-6990AB762D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7915889" y="7366910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FB98D830-408A-4294-9CA1-7898E7A5AE6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7538297" y="6926898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CD1545EC-619F-477C-AB2F-D6B4AD5747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5858862" y="6858000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C969D25A-3864-4268-A329-8AD4A1D278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3499983" y="6837535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C669D3B0-C338-4C26-BBAC-EE172F26C1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4186473" y="6804596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375AD41B-9B39-48D8-BEC0-B9846ED4C7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1710450" y="6853029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4003205E-50E4-4E42-80C4-DBA6F4610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8228382" y="6804596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0B72A146-56E6-4104-BA6E-803EDAC1C4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671710" y="6812082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89A2409C-2B06-4F95-A6D9-49C4022ABC7F}"/>
              </a:ext>
            </a:extLst>
          </p:cNvPr>
          <p:cNvSpPr/>
          <p:nvPr/>
        </p:nvSpPr>
        <p:spPr>
          <a:xfrm>
            <a:off x="632384" y="512444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children are counting the number of snowflakes.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718643" y="1016117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many snowflakes could there be?</a:t>
            </a:r>
          </a:p>
        </p:txBody>
      </p:sp>
      <p:sp>
        <p:nvSpPr>
          <p:cNvPr id="34" name="Speech Bubble: Rectangle with Corners Rounded 33">
            <a:extLst>
              <a:ext uri="{FF2B5EF4-FFF2-40B4-BE49-F238E27FC236}">
                <a16:creationId xmlns:a16="http://schemas.microsoft.com/office/drawing/2014/main" id="{EA19D71E-B586-4249-A4CA-1062FBA5E2DF}"/>
              </a:ext>
            </a:extLst>
          </p:cNvPr>
          <p:cNvSpPr/>
          <p:nvPr/>
        </p:nvSpPr>
        <p:spPr>
          <a:xfrm>
            <a:off x="632384" y="1769603"/>
            <a:ext cx="3164764" cy="919401"/>
          </a:xfrm>
          <a:prstGeom prst="wedgeRoundRectCallout">
            <a:avLst>
              <a:gd name="adj1" fmla="val 58382"/>
              <a:gd name="adj2" fmla="val 33989"/>
              <a:gd name="adj3" fmla="val 16667"/>
            </a:avLst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were less than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60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snowflakes</a:t>
            </a:r>
          </a:p>
        </p:txBody>
      </p:sp>
      <p:sp>
        <p:nvSpPr>
          <p:cNvPr id="35" name="Speech Bubble: Rectangle with Corners Rounded 34">
            <a:extLst>
              <a:ext uri="{FF2B5EF4-FFF2-40B4-BE49-F238E27FC236}">
                <a16:creationId xmlns:a16="http://schemas.microsoft.com/office/drawing/2014/main" id="{4E13F11C-A769-4C9B-93CD-ED4DEF693FE9}"/>
              </a:ext>
            </a:extLst>
          </p:cNvPr>
          <p:cNvSpPr/>
          <p:nvPr/>
        </p:nvSpPr>
        <p:spPr>
          <a:xfrm>
            <a:off x="5089328" y="1703591"/>
            <a:ext cx="3164764" cy="919401"/>
          </a:xfrm>
          <a:prstGeom prst="wedgeRoundRectCallout">
            <a:avLst>
              <a:gd name="adj1" fmla="val 49474"/>
              <a:gd name="adj2" fmla="val 65483"/>
              <a:gd name="adj3" fmla="val 16667"/>
            </a:avLst>
          </a:prstGeom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total is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a multiple of 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3E48973B-070C-4C66-A970-24D861AF93CC}"/>
              </a:ext>
            </a:extLst>
          </p:cNvPr>
          <p:cNvSpPr/>
          <p:nvPr/>
        </p:nvSpPr>
        <p:spPr>
          <a:xfrm>
            <a:off x="2649934" y="3272036"/>
            <a:ext cx="3164764" cy="919401"/>
          </a:xfrm>
          <a:prstGeom prst="wedgeRoundRectCallout">
            <a:avLst>
              <a:gd name="adj1" fmla="val -59116"/>
              <a:gd name="adj2" fmla="val 1665"/>
              <a:gd name="adj3" fmla="val 16667"/>
            </a:avLst>
          </a:prstGeom>
          <a:ln w="19050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were an even number of snowflakes</a:t>
            </a:r>
          </a:p>
        </p:txBody>
      </p: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7BB4C75C-BBE2-4B59-AAE5-752356D7319F}"/>
              </a:ext>
            </a:extLst>
          </p:cNvPr>
          <p:cNvSpPr/>
          <p:nvPr/>
        </p:nvSpPr>
        <p:spPr>
          <a:xfrm>
            <a:off x="3951465" y="4335371"/>
            <a:ext cx="3164764" cy="919401"/>
          </a:xfrm>
          <a:prstGeom prst="wedgeRoundRectCallout">
            <a:avLst>
              <a:gd name="adj1" fmla="val 62235"/>
              <a:gd name="adj2" fmla="val -18226"/>
              <a:gd name="adj3" fmla="val 16667"/>
            </a:avLst>
          </a:prstGeom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total is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more than a multiple of 5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A4B2B81-BCD9-459A-85F9-ADBEC97DEB3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2577" y="3096647"/>
            <a:ext cx="747045" cy="74704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FE4C1BBB-DE42-4D83-9477-7C9CFABCCABF}"/>
              </a:ext>
            </a:extLst>
          </p:cNvPr>
          <p:cNvSpPr txBox="1"/>
          <p:nvPr/>
        </p:nvSpPr>
        <p:spPr>
          <a:xfrm>
            <a:off x="6015421" y="323933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421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 animBg="1"/>
      <p:bldP spid="35" grpId="0" animBg="1"/>
      <p:bldP spid="36" grpId="0" animBg="1"/>
      <p:bldP spid="37" grpId="0" animBg="1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06D8137-83B2-48D8-ACFE-22C2F7C559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84808" y="1116024"/>
            <a:ext cx="1495958" cy="17844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929391A-699B-46BE-B7DD-6DBED421EE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335313" y="2047494"/>
            <a:ext cx="1495958" cy="183808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349AEE9-BFA4-4679-AB48-41608E1FB7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313" y="2862672"/>
            <a:ext cx="1495958" cy="184479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DDD11B-0AB8-493E-9975-8A7D706C44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362087" y="3847819"/>
            <a:ext cx="1495958" cy="1643541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1C7069DF-BE66-4341-ACDA-2ABA5DCF3029}"/>
              </a:ext>
            </a:extLst>
          </p:cNvPr>
          <p:cNvSpPr/>
          <p:nvPr/>
        </p:nvSpPr>
        <p:spPr>
          <a:xfrm>
            <a:off x="-774877" y="697948"/>
            <a:ext cx="87173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How many snowflakes could there be?</a:t>
            </a:r>
          </a:p>
        </p:txBody>
      </p:sp>
      <p:sp>
        <p:nvSpPr>
          <p:cNvPr id="34" name="Speech Bubble: Rectangle with Corners Rounded 33">
            <a:extLst>
              <a:ext uri="{FF2B5EF4-FFF2-40B4-BE49-F238E27FC236}">
                <a16:creationId xmlns:a16="http://schemas.microsoft.com/office/drawing/2014/main" id="{EA19D71E-B586-4249-A4CA-1062FBA5E2DF}"/>
              </a:ext>
            </a:extLst>
          </p:cNvPr>
          <p:cNvSpPr/>
          <p:nvPr/>
        </p:nvSpPr>
        <p:spPr>
          <a:xfrm>
            <a:off x="1732282" y="1455517"/>
            <a:ext cx="3164764" cy="919401"/>
          </a:xfrm>
          <a:prstGeom prst="wedgeRoundRectCallout">
            <a:avLst>
              <a:gd name="adj1" fmla="val -54542"/>
              <a:gd name="adj2" fmla="val 29016"/>
              <a:gd name="adj3" fmla="val 16667"/>
            </a:avLst>
          </a:prstGeom>
          <a:ln w="1905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were less than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6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 snowflakes</a:t>
            </a:r>
          </a:p>
        </p:txBody>
      </p:sp>
      <p:sp>
        <p:nvSpPr>
          <p:cNvPr id="35" name="Speech Bubble: Rectangle with Corners Rounded 34">
            <a:extLst>
              <a:ext uri="{FF2B5EF4-FFF2-40B4-BE49-F238E27FC236}">
                <a16:creationId xmlns:a16="http://schemas.microsoft.com/office/drawing/2014/main" id="{4E13F11C-A769-4C9B-93CD-ED4DEF693FE9}"/>
              </a:ext>
            </a:extLst>
          </p:cNvPr>
          <p:cNvSpPr/>
          <p:nvPr/>
        </p:nvSpPr>
        <p:spPr>
          <a:xfrm>
            <a:off x="1732282" y="2427292"/>
            <a:ext cx="3164764" cy="919401"/>
          </a:xfrm>
          <a:prstGeom prst="wedgeRoundRectCallout">
            <a:avLst>
              <a:gd name="adj1" fmla="val -54060"/>
              <a:gd name="adj2" fmla="val 20728"/>
              <a:gd name="adj3" fmla="val 16667"/>
            </a:avLst>
          </a:prstGeom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total is</a:t>
            </a:r>
            <a:r>
              <a:rPr kumimoji="0" lang="en-GB" sz="24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 multiple of 4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Speech Bubble: Rectangle with Corners Rounded 35">
            <a:extLst>
              <a:ext uri="{FF2B5EF4-FFF2-40B4-BE49-F238E27FC236}">
                <a16:creationId xmlns:a16="http://schemas.microsoft.com/office/drawing/2014/main" id="{3E48973B-070C-4C66-A970-24D861AF93CC}"/>
              </a:ext>
            </a:extLst>
          </p:cNvPr>
          <p:cNvSpPr/>
          <p:nvPr/>
        </p:nvSpPr>
        <p:spPr>
          <a:xfrm>
            <a:off x="1732282" y="3399067"/>
            <a:ext cx="3164764" cy="864000"/>
          </a:xfrm>
          <a:prstGeom prst="wedgeRoundRectCallout">
            <a:avLst>
              <a:gd name="adj1" fmla="val -54300"/>
              <a:gd name="adj2" fmla="val 5193"/>
              <a:gd name="adj3" fmla="val 16667"/>
            </a:avLst>
          </a:prstGeom>
          <a:ln w="19050">
            <a:solidFill>
              <a:schemeClr val="accent6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were an even number of snowflakes</a:t>
            </a:r>
          </a:p>
        </p:txBody>
      </p:sp>
      <p:sp>
        <p:nvSpPr>
          <p:cNvPr id="37" name="Speech Bubble: Rectangle with Corners Rounded 36">
            <a:extLst>
              <a:ext uri="{FF2B5EF4-FFF2-40B4-BE49-F238E27FC236}">
                <a16:creationId xmlns:a16="http://schemas.microsoft.com/office/drawing/2014/main" id="{7BB4C75C-BBE2-4B59-AAE5-752356D7319F}"/>
              </a:ext>
            </a:extLst>
          </p:cNvPr>
          <p:cNvSpPr/>
          <p:nvPr/>
        </p:nvSpPr>
        <p:spPr>
          <a:xfrm>
            <a:off x="1732282" y="4370843"/>
            <a:ext cx="3164764" cy="919401"/>
          </a:xfrm>
          <a:prstGeom prst="wedgeRoundRectCallout">
            <a:avLst>
              <a:gd name="adj1" fmla="val -54782"/>
              <a:gd name="adj2" fmla="val 2059"/>
              <a:gd name="adj3" fmla="val 16667"/>
            </a:avLst>
          </a:prstGeom>
          <a:ln w="19050">
            <a:solidFill>
              <a:schemeClr val="accent4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total is </a:t>
            </a:r>
            <a:r>
              <a:rPr lang="en-GB" sz="2400" dirty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more than a multiple of 5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B3E99D2-16BF-4694-9D94-C883455BE43B}"/>
              </a:ext>
            </a:extLst>
          </p:cNvPr>
          <p:cNvSpPr/>
          <p:nvPr/>
        </p:nvSpPr>
        <p:spPr>
          <a:xfrm>
            <a:off x="5982792" y="504824"/>
            <a:ext cx="236745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4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16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0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24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28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32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36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40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44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48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52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56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8DD8F48-3A49-4BB3-8C53-3B8E89D3983C}"/>
              </a:ext>
            </a:extLst>
          </p:cNvPr>
          <p:cNvSpPr/>
          <p:nvPr/>
        </p:nvSpPr>
        <p:spPr>
          <a:xfrm>
            <a:off x="8575307" y="504824"/>
            <a:ext cx="105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noProof="0" dirty="0">
                <a:solidFill>
                  <a:prstClr val="black"/>
                </a:solidFill>
                <a:latin typeface="Calibri" panose="020F0502020204030204"/>
              </a:rPr>
              <a:t>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A8CB494-0A97-404D-AC23-83AD27B03DDD}"/>
                  </a:ext>
                </a:extLst>
              </p:cNvPr>
              <p:cNvSpPr/>
              <p:nvPr/>
            </p:nvSpPr>
            <p:spPr>
              <a:xfrm>
                <a:off x="7488411" y="514687"/>
                <a:ext cx="131590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5</a:t>
                </a:r>
              </a:p>
            </p:txBody>
          </p:sp>
        </mc:Choice>
        <mc:Fallback xmlns=""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BA8CB494-0A97-404D-AC23-83AD27B03DD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8411" y="514687"/>
                <a:ext cx="1315905" cy="400110"/>
              </a:xfrm>
              <a:prstGeom prst="rect">
                <a:avLst/>
              </a:prstGeom>
              <a:blipFill>
                <a:blip r:embed="rId9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8B05D9F-3097-42A2-9773-F238B7A6F3A4}"/>
                  </a:ext>
                </a:extLst>
              </p:cNvPr>
              <p:cNvSpPr/>
              <p:nvPr/>
            </p:nvSpPr>
            <p:spPr>
              <a:xfrm>
                <a:off x="7479231" y="819276"/>
                <a:ext cx="131590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8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98B05D9F-3097-42A2-9773-F238B7A6F3A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9231" y="819276"/>
                <a:ext cx="1315905" cy="400110"/>
              </a:xfrm>
              <a:prstGeom prst="rect">
                <a:avLst/>
              </a:prstGeom>
              <a:blipFill>
                <a:blip r:embed="rId10"/>
                <a:stretch>
                  <a:fillRect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639A684-C0A9-4311-B324-A576B1DE27DA}"/>
                  </a:ext>
                </a:extLst>
              </p:cNvPr>
              <p:cNvSpPr/>
              <p:nvPr/>
            </p:nvSpPr>
            <p:spPr>
              <a:xfrm>
                <a:off x="7550964" y="514687"/>
                <a:ext cx="131590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10</a:t>
                </a:r>
              </a:p>
            </p:txBody>
          </p:sp>
        </mc:Choice>
        <mc:Fallback xmlns=""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C639A684-C0A9-4311-B324-A576B1DE27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0964" y="514687"/>
                <a:ext cx="1315905" cy="400110"/>
              </a:xfrm>
              <a:prstGeom prst="rect">
                <a:avLst/>
              </a:prstGeom>
              <a:blipFill>
                <a:blip r:embed="rId11"/>
                <a:stretch>
                  <a:fillRect l="-4630" t="-7576" r="-3704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B4B21F7-282F-48EE-B4C9-AD2BE5D4C803}"/>
                  </a:ext>
                </a:extLst>
              </p:cNvPr>
              <p:cNvSpPr/>
              <p:nvPr/>
            </p:nvSpPr>
            <p:spPr>
              <a:xfrm>
                <a:off x="7440361" y="796609"/>
                <a:ext cx="151066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10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13</a:t>
                </a:r>
              </a:p>
            </p:txBody>
          </p:sp>
        </mc:Choice>
        <mc:Fallback xmlns=""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AB4B21F7-282F-48EE-B4C9-AD2BE5D4C8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40361" y="796609"/>
                <a:ext cx="1510662" cy="400110"/>
              </a:xfrm>
              <a:prstGeom prst="rect">
                <a:avLst/>
              </a:prstGeom>
              <a:blipFill>
                <a:blip r:embed="rId12"/>
                <a:stretch>
                  <a:fillRect l="-2024" t="-9231" r="-1619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Rectangle 50">
            <a:extLst>
              <a:ext uri="{FF2B5EF4-FFF2-40B4-BE49-F238E27FC236}">
                <a16:creationId xmlns:a16="http://schemas.microsoft.com/office/drawing/2014/main" id="{4A2B1014-F91F-4CAB-A6AC-5796BCADC53A}"/>
              </a:ext>
            </a:extLst>
          </p:cNvPr>
          <p:cNvSpPr/>
          <p:nvPr/>
        </p:nvSpPr>
        <p:spPr>
          <a:xfrm>
            <a:off x="8563743" y="809413"/>
            <a:ext cx="105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17531193-88A5-4E36-A270-E25443F68B54}"/>
                  </a:ext>
                </a:extLst>
              </p:cNvPr>
              <p:cNvSpPr/>
              <p:nvPr/>
            </p:nvSpPr>
            <p:spPr>
              <a:xfrm>
                <a:off x="7550965" y="514687"/>
                <a:ext cx="131590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15</a:t>
                </a:r>
              </a:p>
            </p:txBody>
          </p:sp>
        </mc:Choice>
        <mc:Fallback xmlns=""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17531193-88A5-4E36-A270-E25443F68B5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0965" y="514687"/>
                <a:ext cx="1315905" cy="400110"/>
              </a:xfrm>
              <a:prstGeom prst="rect">
                <a:avLst/>
              </a:prstGeom>
              <a:blipFill>
                <a:blip r:embed="rId13"/>
                <a:stretch>
                  <a:fillRect l="-4630" t="-7576" r="-3704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7F8A86F3-662E-4B37-AB63-0CFD65FE44AD}"/>
                  </a:ext>
                </a:extLst>
              </p:cNvPr>
              <p:cNvSpPr/>
              <p:nvPr/>
            </p:nvSpPr>
            <p:spPr>
              <a:xfrm>
                <a:off x="7457636" y="812585"/>
                <a:ext cx="151066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18</a:t>
                </a:r>
              </a:p>
            </p:txBody>
          </p:sp>
        </mc:Choice>
        <mc:Fallback xmlns=""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7F8A86F3-662E-4B37-AB63-0CFD65FE44A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7636" y="812585"/>
                <a:ext cx="1510662" cy="400110"/>
              </a:xfrm>
              <a:prstGeom prst="rect">
                <a:avLst/>
              </a:prstGeom>
              <a:blipFill>
                <a:blip r:embed="rId14"/>
                <a:stretch>
                  <a:fillRect l="-1613" t="-7576" r="-1613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D1D9411D-13F3-4EBD-8316-8C5A83E95A07}"/>
                  </a:ext>
                </a:extLst>
              </p:cNvPr>
              <p:cNvSpPr/>
              <p:nvPr/>
            </p:nvSpPr>
            <p:spPr>
              <a:xfrm>
                <a:off x="7550965" y="514687"/>
                <a:ext cx="131590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4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20</a:t>
                </a:r>
              </a:p>
            </p:txBody>
          </p:sp>
        </mc:Choice>
        <mc:Fallback xmlns=""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D1D9411D-13F3-4EBD-8316-8C5A83E95A0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0965" y="514687"/>
                <a:ext cx="1315905" cy="400110"/>
              </a:xfrm>
              <a:prstGeom prst="rect">
                <a:avLst/>
              </a:prstGeom>
              <a:blipFill>
                <a:blip r:embed="rId15"/>
                <a:stretch>
                  <a:fillRect l="-4630" t="-7576" r="-3704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623B0B4-947D-4465-9C12-0341FFCBC3C5}"/>
                  </a:ext>
                </a:extLst>
              </p:cNvPr>
              <p:cNvSpPr/>
              <p:nvPr/>
            </p:nvSpPr>
            <p:spPr>
              <a:xfrm>
                <a:off x="7450180" y="833862"/>
                <a:ext cx="1510662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20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23</a:t>
                </a:r>
              </a:p>
            </p:txBody>
          </p:sp>
        </mc:Choice>
        <mc:Fallback xmlns=""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B623B0B4-947D-4465-9C12-0341FFCBC3C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50180" y="833862"/>
                <a:ext cx="1510662" cy="400110"/>
              </a:xfrm>
              <a:prstGeom prst="rect">
                <a:avLst/>
              </a:prstGeom>
              <a:blipFill>
                <a:blip r:embed="rId16"/>
                <a:stretch>
                  <a:fillRect l="-1613" t="-9231" r="-1613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ectangle 55">
            <a:extLst>
              <a:ext uri="{FF2B5EF4-FFF2-40B4-BE49-F238E27FC236}">
                <a16:creationId xmlns:a16="http://schemas.microsoft.com/office/drawing/2014/main" id="{5E50D568-A152-4862-A95F-7B869F6E5CA1}"/>
              </a:ext>
            </a:extLst>
          </p:cNvPr>
          <p:cNvSpPr/>
          <p:nvPr/>
        </p:nvSpPr>
        <p:spPr>
          <a:xfrm>
            <a:off x="8563742" y="1112119"/>
            <a:ext cx="105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C9B02A1-EEB1-4E8A-995B-BEC623D72B78}"/>
              </a:ext>
            </a:extLst>
          </p:cNvPr>
          <p:cNvSpPr/>
          <p:nvPr/>
        </p:nvSpPr>
        <p:spPr>
          <a:xfrm>
            <a:off x="8575306" y="1416708"/>
            <a:ext cx="105751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25F72F1-6D34-49BC-984F-63ADF3690D16}"/>
              </a:ext>
            </a:extLst>
          </p:cNvPr>
          <p:cNvCxnSpPr/>
          <p:nvPr/>
        </p:nvCxnSpPr>
        <p:spPr>
          <a:xfrm flipH="1">
            <a:off x="9035175" y="837944"/>
            <a:ext cx="1282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F3DBE429-C128-491C-B1D4-89FC055BF8F0}"/>
              </a:ext>
            </a:extLst>
          </p:cNvPr>
          <p:cNvCxnSpPr/>
          <p:nvPr/>
        </p:nvCxnSpPr>
        <p:spPr>
          <a:xfrm flipH="1">
            <a:off x="9087743" y="1146312"/>
            <a:ext cx="1282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23C5131-3CCE-4985-9DDF-78BBC97D4293}"/>
              </a:ext>
            </a:extLst>
          </p:cNvPr>
          <p:cNvCxnSpPr/>
          <p:nvPr/>
        </p:nvCxnSpPr>
        <p:spPr>
          <a:xfrm flipH="1">
            <a:off x="9092500" y="1451948"/>
            <a:ext cx="1282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7760F24C-BFC1-49C8-91DD-B5111B4A3982}"/>
              </a:ext>
            </a:extLst>
          </p:cNvPr>
          <p:cNvCxnSpPr/>
          <p:nvPr/>
        </p:nvCxnSpPr>
        <p:spPr>
          <a:xfrm flipH="1">
            <a:off x="9112220" y="1736544"/>
            <a:ext cx="12826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C63B75DA-7232-4D90-B738-2B3C416587F2}"/>
              </a:ext>
            </a:extLst>
          </p:cNvPr>
          <p:cNvSpPr/>
          <p:nvPr/>
        </p:nvSpPr>
        <p:spPr>
          <a:xfrm>
            <a:off x="8583461" y="1724897"/>
            <a:ext cx="10575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noProof="0" dirty="0">
                <a:solidFill>
                  <a:prstClr val="black"/>
                </a:solidFill>
                <a:latin typeface="Calibri" panose="020F0502020204030204"/>
              </a:rPr>
              <a:t>28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38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dirty="0">
                <a:solidFill>
                  <a:prstClr val="black"/>
                </a:solidFill>
                <a:latin typeface="Calibri" panose="020F0502020204030204"/>
              </a:rPr>
              <a:t>48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58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0362556-10FB-4CB8-A330-27B429B738B9}"/>
              </a:ext>
            </a:extLst>
          </p:cNvPr>
          <p:cNvSpPr/>
          <p:nvPr/>
        </p:nvSpPr>
        <p:spPr>
          <a:xfrm>
            <a:off x="6921314" y="885768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D8B190D-7727-456D-A984-96576BEC7869}"/>
              </a:ext>
            </a:extLst>
          </p:cNvPr>
          <p:cNvSpPr/>
          <p:nvPr/>
        </p:nvSpPr>
        <p:spPr>
          <a:xfrm>
            <a:off x="8840485" y="588561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92F8CB9-7D38-4D6B-98F2-6F72767FAED8}"/>
              </a:ext>
            </a:extLst>
          </p:cNvPr>
          <p:cNvSpPr/>
          <p:nvPr/>
        </p:nvSpPr>
        <p:spPr>
          <a:xfrm>
            <a:off x="6917267" y="2415389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B10CCDF2-B5FE-402C-9426-5B16C8899014}"/>
              </a:ext>
            </a:extLst>
          </p:cNvPr>
          <p:cNvSpPr/>
          <p:nvPr/>
        </p:nvSpPr>
        <p:spPr>
          <a:xfrm>
            <a:off x="8866870" y="1803460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BD248664-7908-4C19-A821-2F5DBF5D87A6}"/>
              </a:ext>
            </a:extLst>
          </p:cNvPr>
          <p:cNvSpPr/>
          <p:nvPr/>
        </p:nvSpPr>
        <p:spPr>
          <a:xfrm>
            <a:off x="6934201" y="3933802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0DB95E27-FF5C-449C-86A5-C5A284422A5A}"/>
              </a:ext>
            </a:extLst>
          </p:cNvPr>
          <p:cNvSpPr/>
          <p:nvPr/>
        </p:nvSpPr>
        <p:spPr>
          <a:xfrm>
            <a:off x="8866870" y="2407585"/>
            <a:ext cx="473764" cy="253744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DC66EB85-5377-4BAA-B659-59FEF766D563}"/>
              </a:ext>
            </a:extLst>
          </p:cNvPr>
          <p:cNvSpPr/>
          <p:nvPr/>
        </p:nvSpPr>
        <p:spPr>
          <a:xfrm>
            <a:off x="5820388" y="4371258"/>
            <a:ext cx="3420000" cy="919401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create your own set of clues to follow?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5927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6" dur="4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0" grpId="0"/>
      <p:bldP spid="41" grpId="0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7" grpId="0"/>
      <p:bldP spid="57" grpId="1"/>
      <p:bldP spid="61" grpId="0"/>
      <p:bldP spid="6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49077" y="569115"/>
            <a:ext cx="73149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Here is an array of snowflakes.</a:t>
            </a:r>
          </a:p>
          <a:p>
            <a:pPr algn="ctr"/>
            <a:r>
              <a:rPr lang="en-GB" sz="2800" dirty="0"/>
              <a:t>How many different equal groups can you see?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Is there more than one way to see each group?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321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423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524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626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727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7829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513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615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716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818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919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021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705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807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908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010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111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213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898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999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7101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202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304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405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17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49077" y="569115"/>
            <a:ext cx="73149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Here is an array of snowflakes.</a:t>
            </a:r>
          </a:p>
          <a:p>
            <a:pPr algn="ctr"/>
            <a:r>
              <a:rPr lang="en-GB" sz="2800" dirty="0"/>
              <a:t>How many different equal groups can you see?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Is there more than one way to see each group?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321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423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524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626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727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7829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513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615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716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818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919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021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705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807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908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010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111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213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898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999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7101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202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304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405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blipFill>
                <a:blip r:embed="rId6"/>
                <a:stretch>
                  <a:fillRect l="-85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010749" y="1815104"/>
            <a:ext cx="4170802" cy="138499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3002205" y="1815104"/>
            <a:ext cx="2077018" cy="282167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ounded Rectangle 33"/>
          <p:cNvSpPr/>
          <p:nvPr/>
        </p:nvSpPr>
        <p:spPr>
          <a:xfrm>
            <a:off x="5127415" y="1805414"/>
            <a:ext cx="2008135" cy="283258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ounded Rectangle 34"/>
          <p:cNvSpPr/>
          <p:nvPr/>
        </p:nvSpPr>
        <p:spPr>
          <a:xfrm>
            <a:off x="3007971" y="3254012"/>
            <a:ext cx="4191812" cy="138499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015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" grpId="0"/>
      <p:bldP spid="4" grpId="0" animBg="1"/>
      <p:bldP spid="4" grpId="1" animBg="1"/>
      <p:bldP spid="33" grpId="0" animBg="1"/>
      <p:bldP spid="34" grpId="0" animBg="1"/>
      <p:bldP spid="35" grpId="0" animBg="1"/>
      <p:bldP spid="3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49077" y="569115"/>
            <a:ext cx="73149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Here is an array of snowflakes.</a:t>
            </a:r>
          </a:p>
          <a:p>
            <a:pPr algn="ctr"/>
            <a:r>
              <a:rPr lang="en-GB" sz="2800" dirty="0"/>
              <a:t>How many different equal groups can you see?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Is there more than one way to see each group?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321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423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524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626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727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7829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513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615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716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818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919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021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705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807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908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010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111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213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898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999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7101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202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304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405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blipFill>
                <a:blip r:embed="rId6"/>
                <a:stretch>
                  <a:fillRect l="-85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025137" y="1829509"/>
            <a:ext cx="4170802" cy="6708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ounded Rectangle 32"/>
          <p:cNvSpPr/>
          <p:nvPr/>
        </p:nvSpPr>
        <p:spPr>
          <a:xfrm>
            <a:off x="5101849" y="1814856"/>
            <a:ext cx="2077018" cy="136508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3027059" y="2507602"/>
            <a:ext cx="4170802" cy="6924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3027059" y="3919954"/>
            <a:ext cx="4170802" cy="6924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ounded Rectangle 37"/>
          <p:cNvSpPr/>
          <p:nvPr/>
        </p:nvSpPr>
        <p:spPr>
          <a:xfrm>
            <a:off x="3034747" y="3207301"/>
            <a:ext cx="4170802" cy="69249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066472" y="2574463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472" y="2574463"/>
                <a:ext cx="1501254" cy="523220"/>
              </a:xfrm>
              <a:prstGeom prst="rect">
                <a:avLst/>
              </a:prstGeom>
              <a:blipFill>
                <a:blip r:embed="rId7"/>
                <a:stretch>
                  <a:fillRect l="-85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Rounded Rectangle 42"/>
          <p:cNvSpPr/>
          <p:nvPr/>
        </p:nvSpPr>
        <p:spPr>
          <a:xfrm>
            <a:off x="3028981" y="1816685"/>
            <a:ext cx="2077018" cy="136326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ounded Rectangle 44"/>
          <p:cNvSpPr/>
          <p:nvPr/>
        </p:nvSpPr>
        <p:spPr>
          <a:xfrm>
            <a:off x="3017634" y="3194598"/>
            <a:ext cx="2077018" cy="141357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ounded Rectangle 45"/>
          <p:cNvSpPr/>
          <p:nvPr/>
        </p:nvSpPr>
        <p:spPr>
          <a:xfrm>
            <a:off x="5090347" y="3207301"/>
            <a:ext cx="2105591" cy="14008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146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3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/>
      <p:bldP spid="43" grpId="0" animBg="1"/>
      <p:bldP spid="45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49077" y="569115"/>
            <a:ext cx="731497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Here is an array of snowflakes.</a:t>
            </a:r>
          </a:p>
          <a:p>
            <a:pPr algn="ctr"/>
            <a:r>
              <a:rPr lang="en-GB" sz="2800" dirty="0"/>
              <a:t>How many different equal groups can you see?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Is there more than one way to see each group?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321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423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524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626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7275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78290" y="18367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513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615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716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3818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09197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0212" y="25508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705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807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6908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010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1119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2134" y="32649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02898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69999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37101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04202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713041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384056" y="3979019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12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472" y="1784328"/>
                <a:ext cx="1501254" cy="523220"/>
              </a:xfrm>
              <a:prstGeom prst="rect">
                <a:avLst/>
              </a:prstGeom>
              <a:blipFill>
                <a:blip r:embed="rId6"/>
                <a:stretch>
                  <a:fillRect l="-85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ounded Rectangle 3"/>
          <p:cNvSpPr/>
          <p:nvPr/>
        </p:nvSpPr>
        <p:spPr>
          <a:xfrm>
            <a:off x="3025137" y="1829509"/>
            <a:ext cx="1345874" cy="28204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1066472" y="2575539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6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6472" y="2575539"/>
                <a:ext cx="1501254" cy="523220"/>
              </a:xfrm>
              <a:prstGeom prst="rect">
                <a:avLst/>
              </a:prstGeom>
              <a:blipFill>
                <a:blip r:embed="rId7"/>
                <a:stretch>
                  <a:fillRect l="-85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1043102" y="3367415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102" y="3367415"/>
                <a:ext cx="1501254" cy="523220"/>
              </a:xfrm>
              <a:prstGeom prst="rect">
                <a:avLst/>
              </a:prstGeom>
              <a:blipFill>
                <a:blip r:embed="rId8"/>
                <a:stretch>
                  <a:fillRect l="-8130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Rounded Rectangle 40"/>
          <p:cNvSpPr/>
          <p:nvPr/>
        </p:nvSpPr>
        <p:spPr>
          <a:xfrm>
            <a:off x="4390988" y="1836710"/>
            <a:ext cx="1345874" cy="28204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ounded Rectangle 41"/>
          <p:cNvSpPr/>
          <p:nvPr/>
        </p:nvSpPr>
        <p:spPr>
          <a:xfrm>
            <a:off x="5756839" y="1836710"/>
            <a:ext cx="1345874" cy="282040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/>
              <p:cNvSpPr txBox="1"/>
              <p:nvPr/>
            </p:nvSpPr>
            <p:spPr>
              <a:xfrm>
                <a:off x="7683337" y="1872113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</a:t>
                </a:r>
              </a:p>
            </p:txBody>
          </p:sp>
        </mc:Choice>
        <mc:Fallback xmlns=""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3337" y="1872113"/>
                <a:ext cx="1501254" cy="523220"/>
              </a:xfrm>
              <a:prstGeom prst="rect">
                <a:avLst/>
              </a:prstGeom>
              <a:blipFill>
                <a:blip r:embed="rId9"/>
                <a:stretch>
                  <a:fillRect l="-809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7824660" y="2575539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660" y="2575539"/>
                <a:ext cx="1501254" cy="523220"/>
              </a:xfrm>
              <a:prstGeom prst="rect">
                <a:avLst/>
              </a:prstGeom>
              <a:blipFill>
                <a:blip r:embed="rId10"/>
                <a:stretch>
                  <a:fillRect l="-85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7824660" y="3328883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4660" y="3328883"/>
                <a:ext cx="1501254" cy="523220"/>
              </a:xfrm>
              <a:prstGeom prst="rect">
                <a:avLst/>
              </a:prstGeom>
              <a:blipFill>
                <a:blip r:embed="rId11"/>
                <a:stretch>
                  <a:fillRect l="-853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1043102" y="4122803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24</a:t>
                </a: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102" y="4122803"/>
                <a:ext cx="1501254" cy="523220"/>
              </a:xfrm>
              <a:prstGeom prst="rect">
                <a:avLst/>
              </a:prstGeom>
              <a:blipFill>
                <a:blip r:embed="rId12"/>
                <a:stretch>
                  <a:fillRect l="-8130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/>
              <p:cNvSpPr txBox="1"/>
              <p:nvPr/>
            </p:nvSpPr>
            <p:spPr>
              <a:xfrm>
                <a:off x="7668429" y="4052855"/>
                <a:ext cx="15012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1</a:t>
                </a:r>
              </a:p>
            </p:txBody>
          </p:sp>
        </mc:Choice>
        <mc:Fallback xmlns=""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8429" y="4052855"/>
                <a:ext cx="1501254" cy="523220"/>
              </a:xfrm>
              <a:prstGeom prst="rect">
                <a:avLst/>
              </a:prstGeom>
              <a:blipFill>
                <a:blip r:embed="rId13"/>
                <a:stretch>
                  <a:fillRect l="-8537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965825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0" grpId="0"/>
      <p:bldP spid="41" grpId="0" animBg="1"/>
      <p:bldP spid="41" grpId="1" animBg="1"/>
      <p:bldP spid="42" grpId="0" animBg="1"/>
      <p:bldP spid="42" grpId="1" animBg="1"/>
      <p:bldP spid="47" grpId="0"/>
      <p:bldP spid="48" grpId="0"/>
      <p:bldP spid="49" grpId="0"/>
      <p:bldP spid="50" grpId="0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49077" y="946748"/>
            <a:ext cx="73149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if there were 32 snowflakes?</a:t>
            </a:r>
          </a:p>
          <a:p>
            <a:pPr algn="ctr"/>
            <a:endParaRPr lang="en-GB" sz="2800" dirty="0"/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17997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889012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60027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231042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902057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73072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19919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890934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61949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232964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903979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74994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21841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892856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63871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234886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905901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76916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23763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894778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565793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236808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4907823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5578838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44087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46009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47931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249853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943574" y="1836707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945496" y="2550810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947418" y="3264913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6949340" y="3979016"/>
            <a:ext cx="821493" cy="67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4588681"/>
            <a:ext cx="747045" cy="747045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473137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extLst>
      <p:ext uri="{BB962C8B-B14F-4D97-AF65-F5344CB8AC3E}">
        <p14:creationId xmlns:p14="http://schemas.microsoft.com/office/powerpoint/2010/main" val="185109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7381" y="728111"/>
            <a:ext cx="91051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Alex is making paper snowflakes</a:t>
            </a:r>
          </a:p>
          <a:p>
            <a:pPr algn="ctr"/>
            <a:r>
              <a:rPr lang="en-GB" sz="2800" dirty="0"/>
              <a:t>She makes fewer than 20 snowflakes.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She puts her snowflakes into groups of 4 and has 2 left over.</a:t>
            </a:r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She puts them into groups of 3 and has no snowflakes </a:t>
            </a:r>
          </a:p>
          <a:p>
            <a:pPr algn="ctr"/>
            <a:r>
              <a:rPr lang="en-GB" sz="2800" dirty="0"/>
              <a:t>left over.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snowflakes could Alex have made?</a:t>
            </a:r>
          </a:p>
        </p:txBody>
      </p:sp>
      <p:pic>
        <p:nvPicPr>
          <p:cNvPr id="3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8418951" y="750727"/>
            <a:ext cx="1188777" cy="97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7830235" y="1291760"/>
            <a:ext cx="948266" cy="931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7601857" y="466117"/>
            <a:ext cx="986167" cy="1128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8024" y="3605365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374805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364" y="612083"/>
            <a:ext cx="1422984" cy="9826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4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7381" y="728111"/>
            <a:ext cx="91051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She puts her snowflakes into groups of 4 and has 2 left over.</a:t>
            </a:r>
          </a:p>
          <a:p>
            <a:pPr algn="ctr"/>
            <a:r>
              <a:rPr lang="en-GB" sz="2800" dirty="0"/>
              <a:t>She puts them into groups of 3 and has no snowflakes </a:t>
            </a:r>
          </a:p>
          <a:p>
            <a:pPr algn="ctr"/>
            <a:r>
              <a:rPr lang="en-GB" sz="2800" dirty="0"/>
              <a:t>left over.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snowflakes could Alex have made?</a:t>
            </a:r>
          </a:p>
        </p:txBody>
      </p:sp>
      <p:pic>
        <p:nvPicPr>
          <p:cNvPr id="13" name="Picture 1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218027" y="2203679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2282757" y="2738422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586501" y="274492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1124721" y="2734556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1600682" y="2222003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047253" y="2211804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1047253" y="2222003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/>
          <p:cNvSpPr txBox="1"/>
          <p:nvPr/>
        </p:nvSpPr>
        <p:spPr>
          <a:xfrm>
            <a:off x="3827183" y="2388202"/>
            <a:ext cx="2893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2">
                    <a:lumMod val="50000"/>
                  </a:schemeClr>
                </a:solidFill>
              </a:rPr>
              <a:t>6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2294808" y="2211804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475841" y="2451065"/>
            <a:ext cx="381551" cy="716951"/>
          </a:xfrm>
          <a:prstGeom prst="corner">
            <a:avLst>
              <a:gd name="adj1" fmla="val 40121"/>
              <a:gd name="adj2" fmla="val 39321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1973" y="1668807"/>
            <a:ext cx="1572575" cy="1085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032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3.33333E-6 L 0.1141 -0.0796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5" y="-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  <p:bldP spid="7" grpId="1" animBg="1"/>
      <p:bldP spid="7" grpId="2" animBg="1"/>
      <p:bldP spid="20" grpId="0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7381" y="728111"/>
            <a:ext cx="910510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She puts her snowflakes into groups of 4 and has 2 left over.</a:t>
            </a:r>
          </a:p>
          <a:p>
            <a:pPr algn="ctr"/>
            <a:r>
              <a:rPr lang="en-GB" sz="2800" dirty="0"/>
              <a:t>She puts them into groups of 3 and has no snowflakes </a:t>
            </a:r>
          </a:p>
          <a:p>
            <a:pPr algn="ctr"/>
            <a:r>
              <a:rPr lang="en-GB" sz="2800" dirty="0"/>
              <a:t>left over.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How many snowflakes could Alex have made?</a:t>
            </a:r>
          </a:p>
        </p:txBody>
      </p:sp>
      <p:pic>
        <p:nvPicPr>
          <p:cNvPr id="16" name="Picture 15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3353228" y="2203679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3417958" y="2738422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721702" y="2777186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2259922" y="2766816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2735883" y="2254263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2182454" y="2244064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2182454" y="2254263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1" name="Picture 30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1397998" y="2768460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1E2EFF6E-1658-40ED-8651-244DAF1879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3" t="20477" r="32250" b="21271"/>
          <a:stretch/>
        </p:blipFill>
        <p:spPr bwMode="auto">
          <a:xfrm>
            <a:off x="936218" y="2758090"/>
            <a:ext cx="610864" cy="599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D3CF7745-99B0-4189-8703-0961FD5DC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59" t="20922" r="3210" b="15762"/>
          <a:stretch/>
        </p:blipFill>
        <p:spPr bwMode="auto">
          <a:xfrm>
            <a:off x="1412179" y="2245537"/>
            <a:ext cx="635280" cy="727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3" descr="Snowflake photos, royalty-free images, graphics, vectors &amp; videos | Adobe  Stock">
            <a:extLst>
              <a:ext uri="{FF2B5EF4-FFF2-40B4-BE49-F238E27FC236}">
                <a16:creationId xmlns:a16="http://schemas.microsoft.com/office/drawing/2014/main" id="{8EA3D122-91A5-470F-B1FF-04982162A2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 t="19770" r="79170" b="19505"/>
          <a:stretch/>
        </p:blipFill>
        <p:spPr bwMode="auto">
          <a:xfrm>
            <a:off x="858750" y="2235338"/>
            <a:ext cx="765799" cy="62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ounded Rectangle 34"/>
          <p:cNvSpPr/>
          <p:nvPr/>
        </p:nvSpPr>
        <p:spPr>
          <a:xfrm>
            <a:off x="858750" y="2245537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ounded Rectangle 35"/>
          <p:cNvSpPr/>
          <p:nvPr/>
        </p:nvSpPr>
        <p:spPr>
          <a:xfrm>
            <a:off x="858750" y="2235338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ounded Rectangle 36"/>
          <p:cNvSpPr/>
          <p:nvPr/>
        </p:nvSpPr>
        <p:spPr>
          <a:xfrm>
            <a:off x="2143423" y="2264462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ounded Rectangle 37"/>
          <p:cNvSpPr/>
          <p:nvPr/>
        </p:nvSpPr>
        <p:spPr>
          <a:xfrm>
            <a:off x="3441428" y="2264462"/>
            <a:ext cx="1235504" cy="1112509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5648048" y="2505922"/>
            <a:ext cx="2893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dirty="0">
                <a:solidFill>
                  <a:schemeClr val="bg2">
                    <a:lumMod val="50000"/>
                  </a:schemeClr>
                </a:solidFill>
              </a:rPr>
              <a:t>10</a:t>
            </a:r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E7371F2E-6A80-7640-8F2A-5A9E3EE7416E}"/>
              </a:ext>
            </a:extLst>
          </p:cNvPr>
          <p:cNvSpPr/>
          <p:nvPr/>
        </p:nvSpPr>
        <p:spPr>
          <a:xfrm rot="2689915">
            <a:off x="6289350" y="2488245"/>
            <a:ext cx="648810" cy="627091"/>
          </a:xfrm>
          <a:prstGeom prst="plus">
            <a:avLst>
              <a:gd name="adj" fmla="val 38362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71973" y="1668807"/>
            <a:ext cx="1572575" cy="108599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7271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8205E-6 -2.96296E-6 L 0.2101 -0.08426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7" y="-4213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4.44444E-6 L 0.25689 -0.08519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37" y="-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/>
      <p:bldP spid="4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4|11.8|4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2.8|2.4|1.2|4.4|0.9|0.5|0.8|0.8|0.6|5.2|1|5.5|13|6.5|4.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3|9.7|4.8|4.7|5.6|5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0.9|5.7|4.6|8.6|2.3|1.2|1.7|2|0.9|2.3|2.6|0.7|2.6|2.4|0.8|2.7|1.2|1.2|1.2|11.1|5.9|1.8|12.4|1.5|1.8|25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7|3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1.7|3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9|2.1|0.9|2.8|3|1.9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6.2|5.1|4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2.3|3.7|1.4|6.4|1.8|5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7.1|6.4|1.1|2.2|1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4.3|14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5.3|22.3|0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openxmlformats.org/package/2006/metadata/core-properties"/>
    <ds:schemaRef ds:uri="http://www.w3.org/XML/1998/namespace"/>
    <ds:schemaRef ds:uri="522d4c35-b548-4432-90ae-af4376e1c4b4"/>
    <ds:schemaRef ds:uri="http://purl.org/dc/terms/"/>
    <ds:schemaRef ds:uri="http://schemas.microsoft.com/office/2006/documentManagement/types"/>
    <ds:schemaRef ds:uri="http://schemas.microsoft.com/office/infopath/2007/PartnerControls"/>
    <ds:schemaRef ds:uri="cee99ee9-287b-4f9a-957c-ba5ae7375c9a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31EBF7E-26DC-4D79-BF17-303CA37312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8804</TotalTime>
  <Words>662</Words>
  <Application>Microsoft Office PowerPoint</Application>
  <PresentationFormat>A4 Paper (210x297 mm)</PresentationFormat>
  <Paragraphs>219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101</cp:revision>
  <dcterms:created xsi:type="dcterms:W3CDTF">2019-10-15T10:24:11Z</dcterms:created>
  <dcterms:modified xsi:type="dcterms:W3CDTF">2020-12-01T14:58:58Z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