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2" r:id="rId3"/>
    <p:sldId id="273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79"/>
    <a:srgbClr val="EC4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320" y="200"/>
      </p:cViewPr>
      <p:guideLst>
        <p:guide orient="horz" pos="28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80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3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578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97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9065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558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8791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138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293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0684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249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08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161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199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0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690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15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74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7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71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54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17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159-BB9F-4061-B0DA-54438145662E}" type="datetimeFigureOut">
              <a:rPr lang="en-GB" smtClean="0"/>
              <a:t>03/03/2021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199D-141F-4268-89A1-3C5240A6B66D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26136" y="621792"/>
            <a:ext cx="9253728" cy="5971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KG Red Hands" panose="02000505000000020004" pitchFamily="2" charset="0"/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Red Hands" panose="02000505000000020004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0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9457F4C-6E77-4F69-9BBC-9D4D43DE3CA4}"/>
              </a:ext>
            </a:extLst>
          </p:cNvPr>
          <p:cNvSpPr/>
          <p:nvPr userDrawn="1"/>
        </p:nvSpPr>
        <p:spPr>
          <a:xfrm>
            <a:off x="0" y="0"/>
            <a:ext cx="9906000" cy="62179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9BEBB6-945C-4044-9B77-44CDF3656EAA}"/>
              </a:ext>
            </a:extLst>
          </p:cNvPr>
          <p:cNvSpPr/>
          <p:nvPr userDrawn="1"/>
        </p:nvSpPr>
        <p:spPr>
          <a:xfrm>
            <a:off x="0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BFA0B1-7334-4389-B254-7453131E5272}"/>
              </a:ext>
            </a:extLst>
          </p:cNvPr>
          <p:cNvSpPr/>
          <p:nvPr userDrawn="1"/>
        </p:nvSpPr>
        <p:spPr>
          <a:xfrm>
            <a:off x="9596437" y="0"/>
            <a:ext cx="309563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3113B7-841F-4C25-8331-B380A26DDBE9}"/>
              </a:ext>
            </a:extLst>
          </p:cNvPr>
          <p:cNvSpPr/>
          <p:nvPr userDrawn="1"/>
        </p:nvSpPr>
        <p:spPr>
          <a:xfrm>
            <a:off x="1" y="6592824"/>
            <a:ext cx="9906000" cy="26517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169206" y="-35009"/>
            <a:ext cx="5761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#</a:t>
            </a:r>
            <a:r>
              <a:rPr lang="en-GB" sz="2800" dirty="0">
                <a:solidFill>
                  <a:schemeClr val="bg1"/>
                </a:solidFill>
                <a:latin typeface="KG Blank Space Solid" panose="02000000000000000000" pitchFamily="2" charset="0"/>
              </a:rPr>
              <a:t>MathsEveryoneCan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98" y="-23286"/>
            <a:ext cx="1172760" cy="11159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453" y="24933"/>
            <a:ext cx="926547" cy="1019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94" y="6043250"/>
            <a:ext cx="727882" cy="7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7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FD334E39-FA13-DA42-92E1-3A1D42F767FA}"/>
              </a:ext>
            </a:extLst>
          </p:cNvPr>
          <p:cNvSpPr txBox="1"/>
          <p:nvPr/>
        </p:nvSpPr>
        <p:spPr>
          <a:xfrm>
            <a:off x="330994" y="961181"/>
            <a:ext cx="924401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Explore all the different ways you can make 10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 could make your own bead string or use 10 pegs on a coat hanger.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Ask a friend to hide an unknown number of the beads or pegs.</a:t>
            </a: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4000" dirty="0">
                <a:latin typeface="KG Primary Penmanship" panose="02000506000000020003" pitchFamily="2" charset="77"/>
              </a:rPr>
              <a:t>  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How many can you see?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Can you work out how many are hidden?</a:t>
            </a:r>
          </a:p>
          <a:p>
            <a:pPr algn="ctr"/>
            <a:r>
              <a:rPr lang="en-US" sz="2800" i="1" dirty="0">
                <a:latin typeface="KG Primary Penmanship" panose="02000506000000020003" pitchFamily="2" charset="77"/>
              </a:rPr>
              <a:t>You could use the ten frame on the next page to help you. 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7C7125C3-853A-6F4A-ADA0-A4356D28E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71" y="2668021"/>
            <a:ext cx="4603813" cy="2122325"/>
          </a:xfrm>
          <a:prstGeom prst="rect">
            <a:avLst/>
          </a:prstGeom>
        </p:spPr>
      </p:pic>
      <p:pic>
        <p:nvPicPr>
          <p:cNvPr id="48" name="Picture 47" descr="A close-up of some toothbrushes&#10;&#10;Description automatically generated with low confidence">
            <a:extLst>
              <a:ext uri="{FF2B5EF4-FFF2-40B4-BE49-F238E27FC236}">
                <a16:creationId xmlns:a16="http://schemas.microsoft.com/office/drawing/2014/main" id="{0C021455-16A8-B540-85B7-DAEAE3E23E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" t="9553" b="9055"/>
          <a:stretch/>
        </p:blipFill>
        <p:spPr>
          <a:xfrm>
            <a:off x="5177984" y="2580224"/>
            <a:ext cx="3628098" cy="229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CEB8FD-49A7-6848-A4AB-12644D5F9614}"/>
              </a:ext>
            </a:extLst>
          </p:cNvPr>
          <p:cNvSpPr txBox="1"/>
          <p:nvPr/>
        </p:nvSpPr>
        <p:spPr>
          <a:xfrm>
            <a:off x="330994" y="1132631"/>
            <a:ext cx="9244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Here is a ten frame that you could use to help you.</a:t>
            </a:r>
          </a:p>
        </p:txBody>
      </p:sp>
      <p:pic>
        <p:nvPicPr>
          <p:cNvPr id="4" name="Picture 3" descr="A close-up of some windows&#10;&#10;Description automatically generated with low confidence">
            <a:extLst>
              <a:ext uri="{FF2B5EF4-FFF2-40B4-BE49-F238E27FC236}">
                <a16:creationId xmlns:a16="http://schemas.microsoft.com/office/drawing/2014/main" id="{51368737-F21B-1B4C-BAE7-71BB378BD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43237" y="-343828"/>
            <a:ext cx="3819526" cy="866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25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82</Words>
  <Application>Microsoft Macintosh PowerPoint</Application>
  <PresentationFormat>A4 Paper (210x297 mm)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KG Blank Space Solid</vt:lpstr>
      <vt:lpstr>Arial</vt:lpstr>
      <vt:lpstr>Calibri</vt:lpstr>
      <vt:lpstr>Calibri Light</vt:lpstr>
      <vt:lpstr>KG Primary Penmanship</vt:lpstr>
      <vt:lpstr>KG Red Hands</vt:lpstr>
      <vt:lpstr>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Charlotte Cooper</cp:lastModifiedBy>
  <cp:revision>48</cp:revision>
  <dcterms:created xsi:type="dcterms:W3CDTF">2020-09-08T07:29:28Z</dcterms:created>
  <dcterms:modified xsi:type="dcterms:W3CDTF">2021-03-03T10:33:05Z</dcterms:modified>
</cp:coreProperties>
</file>